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8" r:id="rId2"/>
    <p:sldId id="403" r:id="rId3"/>
    <p:sldId id="268" r:id="rId4"/>
    <p:sldId id="269" r:id="rId5"/>
    <p:sldId id="404" r:id="rId6"/>
    <p:sldId id="272" r:id="rId7"/>
    <p:sldId id="273" r:id="rId8"/>
    <p:sldId id="274" r:id="rId9"/>
    <p:sldId id="275" r:id="rId10"/>
    <p:sldId id="277" r:id="rId11"/>
    <p:sldId id="278" r:id="rId12"/>
    <p:sldId id="281" r:id="rId13"/>
    <p:sldId id="284" r:id="rId14"/>
    <p:sldId id="405" r:id="rId15"/>
    <p:sldId id="287" r:id="rId16"/>
    <p:sldId id="289" r:id="rId17"/>
    <p:sldId id="290" r:id="rId18"/>
    <p:sldId id="291" r:id="rId19"/>
    <p:sldId id="344" r:id="rId20"/>
    <p:sldId id="409" r:id="rId21"/>
    <p:sldId id="410" r:id="rId22"/>
    <p:sldId id="353" r:id="rId23"/>
    <p:sldId id="408" r:id="rId24"/>
    <p:sldId id="333" r:id="rId25"/>
    <p:sldId id="316" r:id="rId26"/>
    <p:sldId id="317" r:id="rId27"/>
    <p:sldId id="334" r:id="rId28"/>
    <p:sldId id="319" r:id="rId29"/>
    <p:sldId id="362" r:id="rId30"/>
    <p:sldId id="360" r:id="rId31"/>
    <p:sldId id="322" r:id="rId32"/>
    <p:sldId id="372" r:id="rId33"/>
    <p:sldId id="323" r:id="rId34"/>
    <p:sldId id="390" r:id="rId35"/>
    <p:sldId id="392" r:id="rId36"/>
    <p:sldId id="324" r:id="rId37"/>
    <p:sldId id="406" r:id="rId38"/>
    <p:sldId id="373" r:id="rId39"/>
    <p:sldId id="374" r:id="rId40"/>
    <p:sldId id="398" r:id="rId41"/>
    <p:sldId id="399" r:id="rId42"/>
    <p:sldId id="401" r:id="rId43"/>
    <p:sldId id="396" r:id="rId44"/>
    <p:sldId id="402" r:id="rId45"/>
    <p:sldId id="384" r:id="rId46"/>
    <p:sldId id="380" r:id="rId47"/>
    <p:sldId id="383" r:id="rId48"/>
    <p:sldId id="354" r:id="rId49"/>
    <p:sldId id="355" r:id="rId50"/>
    <p:sldId id="407" r:id="rId51"/>
    <p:sldId id="332" r:id="rId52"/>
    <p:sldId id="330" r:id="rId53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CC3300"/>
    <a:srgbClr val="CC6600"/>
    <a:srgbClr val="CC9900"/>
    <a:srgbClr val="CCCC00"/>
    <a:srgbClr val="66FF99"/>
    <a:srgbClr val="99FF66"/>
    <a:srgbClr val="3399FF"/>
    <a:srgbClr val="FF7C8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93" autoAdjust="0"/>
    <p:restoredTop sz="90877" autoAdjust="0"/>
  </p:normalViewPr>
  <p:slideViewPr>
    <p:cSldViewPr>
      <p:cViewPr>
        <p:scale>
          <a:sx n="107" d="100"/>
          <a:sy n="107" d="100"/>
        </p:scale>
        <p:origin x="-1110" y="-72"/>
      </p:cViewPr>
      <p:guideLst>
        <p:guide orient="horz" pos="2160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ppe3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aten\Vortr&#228;ge\Dr%20Hornung\Excel%20Regensburg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aten\Viskomat\2011\Auftr&#228;ge\11-00797_Hornung\Fragestellung%201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aten\Vortr&#228;ge\Dr%20Hornung\Excel%20Regensburg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aten\Vortr&#228;ge\Dr%20Hornung\CEM%20I%2052,5R%20Geseke%2001.03.10%20bis%20aktuell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e-DE" dirty="0" smtClean="0"/>
              <a:t>Paste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dirty="0" smtClean="0"/>
              <a:t> </a:t>
            </a:r>
            <a:r>
              <a:rPr lang="de-DE" dirty="0"/>
              <a:t>CEM I 52,5R
</a:t>
            </a:r>
            <a:r>
              <a:rPr lang="de-DE" dirty="0" err="1" smtClean="0"/>
              <a:t>Comparison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dirty="0" smtClean="0"/>
              <a:t>4 </a:t>
            </a:r>
            <a:r>
              <a:rPr lang="de-DE" dirty="0" err="1" smtClean="0"/>
              <a:t>viscometers</a:t>
            </a:r>
            <a:endParaRPr lang="de-DE" dirty="0"/>
          </a:p>
        </c:rich>
      </c:tx>
      <c:layout>
        <c:manualLayout>
          <c:xMode val="edge"/>
          <c:yMode val="edge"/>
          <c:x val="0.36637390213299875"/>
          <c:y val="2.946954813359528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1593475533249688E-2"/>
          <c:y val="0.14734774066797643"/>
          <c:w val="0.67252195734002507"/>
          <c:h val="0.71709233791748528"/>
        </c:manualLayout>
      </c:layout>
      <c:scatterChart>
        <c:scatterStyle val="lineMarker"/>
        <c:varyColors val="0"/>
        <c:ser>
          <c:idx val="4"/>
          <c:order val="0"/>
          <c:tx>
            <c:v>Messung auf Viskomat A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'[5]111017_16A'!$A$32:$A$1382</c:f>
              <c:numCache>
                <c:formatCode>General</c:formatCode>
                <c:ptCount val="1351"/>
                <c:pt idx="0">
                  <c:v>3.8616666666666667E-2</c:v>
                </c:pt>
                <c:pt idx="1">
                  <c:v>0.1052833333333333</c:v>
                </c:pt>
                <c:pt idx="2">
                  <c:v>0.17196666666666671</c:v>
                </c:pt>
                <c:pt idx="3">
                  <c:v>0.23863333333333331</c:v>
                </c:pt>
                <c:pt idx="4">
                  <c:v>0.30530000000000002</c:v>
                </c:pt>
                <c:pt idx="5">
                  <c:v>0.37198333333333328</c:v>
                </c:pt>
                <c:pt idx="6">
                  <c:v>0.43864999999999998</c:v>
                </c:pt>
                <c:pt idx="7">
                  <c:v>0.5053333333333333</c:v>
                </c:pt>
                <c:pt idx="8">
                  <c:v>0.57199999999999995</c:v>
                </c:pt>
                <c:pt idx="9">
                  <c:v>0.63868333333333338</c:v>
                </c:pt>
                <c:pt idx="10">
                  <c:v>0.70535000000000003</c:v>
                </c:pt>
                <c:pt idx="11">
                  <c:v>0.77203333333333335</c:v>
                </c:pt>
                <c:pt idx="12">
                  <c:v>0.8387</c:v>
                </c:pt>
                <c:pt idx="13">
                  <c:v>0.90538333333333332</c:v>
                </c:pt>
                <c:pt idx="14">
                  <c:v>0.97204999999999997</c:v>
                </c:pt>
                <c:pt idx="15">
                  <c:v>1.0387333333333331</c:v>
                </c:pt>
                <c:pt idx="16">
                  <c:v>1.1053999999999999</c:v>
                </c:pt>
                <c:pt idx="17">
                  <c:v>1.1720833333333329</c:v>
                </c:pt>
                <c:pt idx="18">
                  <c:v>1.23875</c:v>
                </c:pt>
                <c:pt idx="19">
                  <c:v>1.3054166666666669</c:v>
                </c:pt>
                <c:pt idx="20">
                  <c:v>1.3721000000000001</c:v>
                </c:pt>
                <c:pt idx="21">
                  <c:v>1.438766666666667</c:v>
                </c:pt>
                <c:pt idx="22">
                  <c:v>1.50545</c:v>
                </c:pt>
                <c:pt idx="23">
                  <c:v>1.5721166666666671</c:v>
                </c:pt>
                <c:pt idx="24">
                  <c:v>1.6388</c:v>
                </c:pt>
                <c:pt idx="25">
                  <c:v>1.7054666666666669</c:v>
                </c:pt>
                <c:pt idx="26">
                  <c:v>1.7721499999999999</c:v>
                </c:pt>
                <c:pt idx="27">
                  <c:v>1.838816666666667</c:v>
                </c:pt>
                <c:pt idx="28">
                  <c:v>1.9055</c:v>
                </c:pt>
                <c:pt idx="29">
                  <c:v>1.9721666666666671</c:v>
                </c:pt>
                <c:pt idx="30">
                  <c:v>2.0388500000000001</c:v>
                </c:pt>
                <c:pt idx="31">
                  <c:v>2.105516666666666</c:v>
                </c:pt>
                <c:pt idx="32">
                  <c:v>2.1721833333333329</c:v>
                </c:pt>
                <c:pt idx="33">
                  <c:v>2.238866666666667</c:v>
                </c:pt>
                <c:pt idx="34">
                  <c:v>2.305533333333333</c:v>
                </c:pt>
                <c:pt idx="35">
                  <c:v>2.3722166666666671</c:v>
                </c:pt>
                <c:pt idx="36">
                  <c:v>2.438883333333334</c:v>
                </c:pt>
                <c:pt idx="37">
                  <c:v>2.5055666666666672</c:v>
                </c:pt>
                <c:pt idx="38">
                  <c:v>2.5722333333333331</c:v>
                </c:pt>
                <c:pt idx="39">
                  <c:v>2.6389166666666668</c:v>
                </c:pt>
                <c:pt idx="40">
                  <c:v>2.7055833333333328</c:v>
                </c:pt>
                <c:pt idx="41">
                  <c:v>2.7722666666666669</c:v>
                </c:pt>
                <c:pt idx="42">
                  <c:v>2.8389333333333329</c:v>
                </c:pt>
                <c:pt idx="43">
                  <c:v>2.905616666666667</c:v>
                </c:pt>
                <c:pt idx="44">
                  <c:v>2.9722833333333329</c:v>
                </c:pt>
                <c:pt idx="45">
                  <c:v>3.038966666666667</c:v>
                </c:pt>
                <c:pt idx="46">
                  <c:v>3.105633333333333</c:v>
                </c:pt>
                <c:pt idx="47">
                  <c:v>3.1722999999999999</c:v>
                </c:pt>
                <c:pt idx="48">
                  <c:v>3.238983333333334</c:v>
                </c:pt>
                <c:pt idx="49">
                  <c:v>3.30565</c:v>
                </c:pt>
                <c:pt idx="50">
                  <c:v>3.3723333333333332</c:v>
                </c:pt>
                <c:pt idx="51">
                  <c:v>3.4390000000000001</c:v>
                </c:pt>
                <c:pt idx="52">
                  <c:v>3.5056833333333328</c:v>
                </c:pt>
                <c:pt idx="53">
                  <c:v>3.5723500000000001</c:v>
                </c:pt>
                <c:pt idx="54">
                  <c:v>3.6390333333333329</c:v>
                </c:pt>
                <c:pt idx="55">
                  <c:v>3.7057000000000002</c:v>
                </c:pt>
                <c:pt idx="56">
                  <c:v>3.772383333333333</c:v>
                </c:pt>
                <c:pt idx="57">
                  <c:v>3.8390499999999999</c:v>
                </c:pt>
                <c:pt idx="58">
                  <c:v>3.9057333333333339</c:v>
                </c:pt>
                <c:pt idx="59">
                  <c:v>3.9723999999999999</c:v>
                </c:pt>
                <c:pt idx="60">
                  <c:v>4.0391000000000004</c:v>
                </c:pt>
                <c:pt idx="61">
                  <c:v>4.1057499999999996</c:v>
                </c:pt>
                <c:pt idx="62">
                  <c:v>4.1724166666666669</c:v>
                </c:pt>
                <c:pt idx="63">
                  <c:v>4.2390999999999996</c:v>
                </c:pt>
                <c:pt idx="64">
                  <c:v>4.305766666666667</c:v>
                </c:pt>
                <c:pt idx="65">
                  <c:v>4.3724499999999997</c:v>
                </c:pt>
                <c:pt idx="66">
                  <c:v>4.439116666666667</c:v>
                </c:pt>
                <c:pt idx="67">
                  <c:v>4.5057999999999998</c:v>
                </c:pt>
                <c:pt idx="68">
                  <c:v>4.5724666666666662</c:v>
                </c:pt>
                <c:pt idx="69">
                  <c:v>4.6391499999999999</c:v>
                </c:pt>
                <c:pt idx="70">
                  <c:v>4.7058166666666663</c:v>
                </c:pt>
                <c:pt idx="71">
                  <c:v>4.7725</c:v>
                </c:pt>
                <c:pt idx="72">
                  <c:v>4.8391666666666664</c:v>
                </c:pt>
                <c:pt idx="73">
                  <c:v>4.90585</c:v>
                </c:pt>
                <c:pt idx="74">
                  <c:v>4.9725166666666656</c:v>
                </c:pt>
                <c:pt idx="75">
                  <c:v>5.0391833333333329</c:v>
                </c:pt>
                <c:pt idx="76">
                  <c:v>5.1058666666666674</c:v>
                </c:pt>
                <c:pt idx="77">
                  <c:v>5.172533333333333</c:v>
                </c:pt>
                <c:pt idx="78">
                  <c:v>5.2392166666666666</c:v>
                </c:pt>
                <c:pt idx="79">
                  <c:v>5.3058833333333331</c:v>
                </c:pt>
                <c:pt idx="80">
                  <c:v>5.3725666666666667</c:v>
                </c:pt>
                <c:pt idx="81">
                  <c:v>5.4392333333333331</c:v>
                </c:pt>
                <c:pt idx="82">
                  <c:v>5.5059166666666668</c:v>
                </c:pt>
                <c:pt idx="83">
                  <c:v>5.5725833333333332</c:v>
                </c:pt>
                <c:pt idx="84">
                  <c:v>5.6392666666666669</c:v>
                </c:pt>
                <c:pt idx="85">
                  <c:v>5.7059333333333333</c:v>
                </c:pt>
                <c:pt idx="86">
                  <c:v>5.772616666666667</c:v>
                </c:pt>
                <c:pt idx="87">
                  <c:v>5.8392833333333334</c:v>
                </c:pt>
                <c:pt idx="88">
                  <c:v>5.9059499999999998</c:v>
                </c:pt>
                <c:pt idx="89">
                  <c:v>5.9726333333333326</c:v>
                </c:pt>
                <c:pt idx="90">
                  <c:v>6.0392999999999999</c:v>
                </c:pt>
                <c:pt idx="91">
                  <c:v>6.1059833333333344</c:v>
                </c:pt>
                <c:pt idx="92">
                  <c:v>6.17265</c:v>
                </c:pt>
                <c:pt idx="93">
                  <c:v>6.2393333333333336</c:v>
                </c:pt>
                <c:pt idx="94">
                  <c:v>6.306</c:v>
                </c:pt>
                <c:pt idx="95">
                  <c:v>6.3726833333333337</c:v>
                </c:pt>
                <c:pt idx="96">
                  <c:v>6.439516666666667</c:v>
                </c:pt>
                <c:pt idx="97">
                  <c:v>6.506216666666667</c:v>
                </c:pt>
                <c:pt idx="98">
                  <c:v>6.5728833333333334</c:v>
                </c:pt>
                <c:pt idx="99">
                  <c:v>6.6395666666666671</c:v>
                </c:pt>
                <c:pt idx="100">
                  <c:v>6.7062333333333326</c:v>
                </c:pt>
                <c:pt idx="101">
                  <c:v>6.7729166666666663</c:v>
                </c:pt>
                <c:pt idx="102">
                  <c:v>6.8395833333333336</c:v>
                </c:pt>
                <c:pt idx="103">
                  <c:v>6.90625</c:v>
                </c:pt>
                <c:pt idx="104">
                  <c:v>6.9729333333333336</c:v>
                </c:pt>
                <c:pt idx="105">
                  <c:v>7.0396000000000001</c:v>
                </c:pt>
                <c:pt idx="106">
                  <c:v>7.1062833333333337</c:v>
                </c:pt>
                <c:pt idx="107">
                  <c:v>7.1729500000000002</c:v>
                </c:pt>
                <c:pt idx="108">
                  <c:v>7.2396333333333329</c:v>
                </c:pt>
                <c:pt idx="109">
                  <c:v>7.3063000000000002</c:v>
                </c:pt>
                <c:pt idx="110">
                  <c:v>7.372983333333333</c:v>
                </c:pt>
                <c:pt idx="111">
                  <c:v>7.4396500000000003</c:v>
                </c:pt>
                <c:pt idx="112">
                  <c:v>7.5063333333333331</c:v>
                </c:pt>
                <c:pt idx="113">
                  <c:v>7.5730000000000004</c:v>
                </c:pt>
                <c:pt idx="114">
                  <c:v>7.6396833333333332</c:v>
                </c:pt>
                <c:pt idx="115">
                  <c:v>7.7063499999999996</c:v>
                </c:pt>
                <c:pt idx="116">
                  <c:v>7.7729999999999997</c:v>
                </c:pt>
                <c:pt idx="117">
                  <c:v>7.8396999999999997</c:v>
                </c:pt>
                <c:pt idx="118">
                  <c:v>7.906366666666667</c:v>
                </c:pt>
                <c:pt idx="119">
                  <c:v>7.9730499999999997</c:v>
                </c:pt>
                <c:pt idx="120">
                  <c:v>8.0397166666666671</c:v>
                </c:pt>
                <c:pt idx="121">
                  <c:v>8.1064000000000007</c:v>
                </c:pt>
                <c:pt idx="122">
                  <c:v>8.1730666666666671</c:v>
                </c:pt>
                <c:pt idx="123">
                  <c:v>8.2397500000000008</c:v>
                </c:pt>
                <c:pt idx="124">
                  <c:v>8.3064166666666672</c:v>
                </c:pt>
                <c:pt idx="125">
                  <c:v>8.3731000000000009</c:v>
                </c:pt>
                <c:pt idx="126">
                  <c:v>8.4397666666666673</c:v>
                </c:pt>
                <c:pt idx="127">
                  <c:v>8.5064499999999992</c:v>
                </c:pt>
                <c:pt idx="128">
                  <c:v>8.5731166666666674</c:v>
                </c:pt>
                <c:pt idx="129">
                  <c:v>8.6397999999999993</c:v>
                </c:pt>
                <c:pt idx="130">
                  <c:v>8.7064666666666675</c:v>
                </c:pt>
                <c:pt idx="131">
                  <c:v>8.7731333333333339</c:v>
                </c:pt>
                <c:pt idx="132">
                  <c:v>8.8398166666666675</c:v>
                </c:pt>
                <c:pt idx="133">
                  <c:v>8.906483333333334</c:v>
                </c:pt>
                <c:pt idx="134">
                  <c:v>8.9731666666666658</c:v>
                </c:pt>
                <c:pt idx="135">
                  <c:v>9.0398333333333341</c:v>
                </c:pt>
                <c:pt idx="136">
                  <c:v>9.1065166666666659</c:v>
                </c:pt>
                <c:pt idx="137">
                  <c:v>9.1731833333333341</c:v>
                </c:pt>
                <c:pt idx="138">
                  <c:v>9.239866666666666</c:v>
                </c:pt>
                <c:pt idx="139">
                  <c:v>9.3065333333333342</c:v>
                </c:pt>
                <c:pt idx="140">
                  <c:v>9.3732166666666661</c:v>
                </c:pt>
                <c:pt idx="141">
                  <c:v>9.4398833333333325</c:v>
                </c:pt>
                <c:pt idx="142">
                  <c:v>9.5065666666666662</c:v>
                </c:pt>
                <c:pt idx="143">
                  <c:v>9.5732333333333326</c:v>
                </c:pt>
                <c:pt idx="144">
                  <c:v>9.6399000000000008</c:v>
                </c:pt>
                <c:pt idx="145">
                  <c:v>9.7065833333333327</c:v>
                </c:pt>
                <c:pt idx="146">
                  <c:v>9.7732500000000009</c:v>
                </c:pt>
                <c:pt idx="147">
                  <c:v>9.8399166666666673</c:v>
                </c:pt>
                <c:pt idx="148">
                  <c:v>9.9065999999999992</c:v>
                </c:pt>
                <c:pt idx="149">
                  <c:v>9.9732833333333328</c:v>
                </c:pt>
                <c:pt idx="150">
                  <c:v>10.039949999999999</c:v>
                </c:pt>
                <c:pt idx="151">
                  <c:v>10.106633333333329</c:v>
                </c:pt>
                <c:pt idx="152">
                  <c:v>10.173299999999999</c:v>
                </c:pt>
                <c:pt idx="153">
                  <c:v>10.239983333333329</c:v>
                </c:pt>
                <c:pt idx="154">
                  <c:v>10.306649999999999</c:v>
                </c:pt>
                <c:pt idx="155">
                  <c:v>10.37333333333333</c:v>
                </c:pt>
                <c:pt idx="156">
                  <c:v>10.44</c:v>
                </c:pt>
                <c:pt idx="157">
                  <c:v>10.50668333333333</c:v>
                </c:pt>
                <c:pt idx="158">
                  <c:v>10.57335</c:v>
                </c:pt>
                <c:pt idx="159">
                  <c:v>10.64001666666667</c:v>
                </c:pt>
                <c:pt idx="160">
                  <c:v>10.7067</c:v>
                </c:pt>
                <c:pt idx="161">
                  <c:v>10.77336666666667</c:v>
                </c:pt>
                <c:pt idx="162">
                  <c:v>10.84005</c:v>
                </c:pt>
                <c:pt idx="163">
                  <c:v>10.90671666666667</c:v>
                </c:pt>
                <c:pt idx="164">
                  <c:v>10.973383333333331</c:v>
                </c:pt>
                <c:pt idx="165">
                  <c:v>11.04006666666667</c:v>
                </c:pt>
                <c:pt idx="166">
                  <c:v>11.10675</c:v>
                </c:pt>
                <c:pt idx="167">
                  <c:v>11.17341666666667</c:v>
                </c:pt>
                <c:pt idx="168">
                  <c:v>11.2401</c:v>
                </c:pt>
                <c:pt idx="169">
                  <c:v>11.30676666666667</c:v>
                </c:pt>
                <c:pt idx="170">
                  <c:v>11.37345</c:v>
                </c:pt>
                <c:pt idx="171">
                  <c:v>11.44011666666667</c:v>
                </c:pt>
                <c:pt idx="172">
                  <c:v>11.5068</c:v>
                </c:pt>
                <c:pt idx="173">
                  <c:v>11.57346666666667</c:v>
                </c:pt>
                <c:pt idx="174">
                  <c:v>11.64015</c:v>
                </c:pt>
                <c:pt idx="175">
                  <c:v>11.70681666666667</c:v>
                </c:pt>
                <c:pt idx="176">
                  <c:v>11.77348333333333</c:v>
                </c:pt>
                <c:pt idx="177">
                  <c:v>11.84016666666667</c:v>
                </c:pt>
                <c:pt idx="178">
                  <c:v>11.90683333333333</c:v>
                </c:pt>
                <c:pt idx="179">
                  <c:v>11.97351666666667</c:v>
                </c:pt>
                <c:pt idx="180">
                  <c:v>12.04018333333333</c:v>
                </c:pt>
                <c:pt idx="181">
                  <c:v>12.10685</c:v>
                </c:pt>
                <c:pt idx="182">
                  <c:v>12.17353333333333</c:v>
                </c:pt>
                <c:pt idx="183">
                  <c:v>12.240216666666671</c:v>
                </c:pt>
                <c:pt idx="184">
                  <c:v>12.30688333333333</c:v>
                </c:pt>
                <c:pt idx="185">
                  <c:v>12.37355</c:v>
                </c:pt>
                <c:pt idx="186">
                  <c:v>12.44023333333333</c:v>
                </c:pt>
                <c:pt idx="187">
                  <c:v>12.506916666666671</c:v>
                </c:pt>
                <c:pt idx="188">
                  <c:v>12.57358333333333</c:v>
                </c:pt>
                <c:pt idx="189">
                  <c:v>12.640266666666671</c:v>
                </c:pt>
                <c:pt idx="190">
                  <c:v>12.70693333333333</c:v>
                </c:pt>
                <c:pt idx="191">
                  <c:v>12.7736</c:v>
                </c:pt>
                <c:pt idx="192">
                  <c:v>12.84028333333333</c:v>
                </c:pt>
                <c:pt idx="193">
                  <c:v>12.90695</c:v>
                </c:pt>
                <c:pt idx="194">
                  <c:v>12.97363333333333</c:v>
                </c:pt>
                <c:pt idx="195">
                  <c:v>13.0403</c:v>
                </c:pt>
                <c:pt idx="196">
                  <c:v>13.10698333333333</c:v>
                </c:pt>
                <c:pt idx="197">
                  <c:v>13.17365</c:v>
                </c:pt>
                <c:pt idx="198">
                  <c:v>13.24033333333333</c:v>
                </c:pt>
                <c:pt idx="199">
                  <c:v>13.307</c:v>
                </c:pt>
                <c:pt idx="200">
                  <c:v>13.37368333333333</c:v>
                </c:pt>
                <c:pt idx="201">
                  <c:v>13.44035</c:v>
                </c:pt>
                <c:pt idx="202">
                  <c:v>13.507033333333331</c:v>
                </c:pt>
                <c:pt idx="203">
                  <c:v>13.573700000000001</c:v>
                </c:pt>
                <c:pt idx="204">
                  <c:v>13.640383333333331</c:v>
                </c:pt>
                <c:pt idx="205">
                  <c:v>13.707050000000001</c:v>
                </c:pt>
                <c:pt idx="206">
                  <c:v>13.773733333333331</c:v>
                </c:pt>
                <c:pt idx="207">
                  <c:v>13.840400000000001</c:v>
                </c:pt>
                <c:pt idx="208">
                  <c:v>13.907066666666671</c:v>
                </c:pt>
                <c:pt idx="209">
                  <c:v>13.973750000000001</c:v>
                </c:pt>
                <c:pt idx="210">
                  <c:v>14.040416666666671</c:v>
                </c:pt>
                <c:pt idx="211">
                  <c:v>14.107100000000001</c:v>
                </c:pt>
                <c:pt idx="212">
                  <c:v>14.173766666666671</c:v>
                </c:pt>
                <c:pt idx="213">
                  <c:v>14.240449999999999</c:v>
                </c:pt>
                <c:pt idx="214">
                  <c:v>14.307116666666669</c:v>
                </c:pt>
                <c:pt idx="215">
                  <c:v>14.373799999999999</c:v>
                </c:pt>
                <c:pt idx="216">
                  <c:v>14.440466666666669</c:v>
                </c:pt>
                <c:pt idx="217">
                  <c:v>14.507149999999999</c:v>
                </c:pt>
                <c:pt idx="218">
                  <c:v>14.573816666666669</c:v>
                </c:pt>
                <c:pt idx="219">
                  <c:v>14.640499999999999</c:v>
                </c:pt>
                <c:pt idx="220">
                  <c:v>14.707166666666669</c:v>
                </c:pt>
                <c:pt idx="221">
                  <c:v>14.773849999999999</c:v>
                </c:pt>
                <c:pt idx="222">
                  <c:v>14.840516666666669</c:v>
                </c:pt>
                <c:pt idx="223">
                  <c:v>14.907183333333331</c:v>
                </c:pt>
                <c:pt idx="224">
                  <c:v>14.97386666666667</c:v>
                </c:pt>
                <c:pt idx="225">
                  <c:v>15.04055</c:v>
                </c:pt>
                <c:pt idx="226">
                  <c:v>15.10721666666667</c:v>
                </c:pt>
                <c:pt idx="227">
                  <c:v>15.173883333333331</c:v>
                </c:pt>
                <c:pt idx="228">
                  <c:v>15.24056666666667</c:v>
                </c:pt>
                <c:pt idx="229">
                  <c:v>15.307233333333331</c:v>
                </c:pt>
                <c:pt idx="230">
                  <c:v>15.373900000000001</c:v>
                </c:pt>
                <c:pt idx="231">
                  <c:v>15.440583333333331</c:v>
                </c:pt>
                <c:pt idx="232">
                  <c:v>15.50726666666667</c:v>
                </c:pt>
                <c:pt idx="233">
                  <c:v>15.573933333333329</c:v>
                </c:pt>
                <c:pt idx="234">
                  <c:v>15.64061666666667</c:v>
                </c:pt>
                <c:pt idx="235">
                  <c:v>15.707283333333329</c:v>
                </c:pt>
                <c:pt idx="236">
                  <c:v>15.77396666666667</c:v>
                </c:pt>
                <c:pt idx="237">
                  <c:v>15.840633333333329</c:v>
                </c:pt>
                <c:pt idx="238">
                  <c:v>15.90731666666667</c:v>
                </c:pt>
                <c:pt idx="239">
                  <c:v>15.973983333333329</c:v>
                </c:pt>
                <c:pt idx="240">
                  <c:v>16.04066666666667</c:v>
                </c:pt>
                <c:pt idx="241">
                  <c:v>16.10733333333333</c:v>
                </c:pt>
                <c:pt idx="242">
                  <c:v>16.17401666666667</c:v>
                </c:pt>
                <c:pt idx="243">
                  <c:v>16.24068333333333</c:v>
                </c:pt>
                <c:pt idx="244">
                  <c:v>16.30735</c:v>
                </c:pt>
                <c:pt idx="245">
                  <c:v>16.37403333333333</c:v>
                </c:pt>
                <c:pt idx="246">
                  <c:v>16.4407</c:v>
                </c:pt>
                <c:pt idx="247">
                  <c:v>16.50736666666667</c:v>
                </c:pt>
                <c:pt idx="248">
                  <c:v>16.57405</c:v>
                </c:pt>
                <c:pt idx="249">
                  <c:v>16.64073333333333</c:v>
                </c:pt>
                <c:pt idx="250">
                  <c:v>16.7074</c:v>
                </c:pt>
                <c:pt idx="251">
                  <c:v>16.77408333333333</c:v>
                </c:pt>
                <c:pt idx="252">
                  <c:v>16.84075</c:v>
                </c:pt>
                <c:pt idx="253">
                  <c:v>16.90743333333333</c:v>
                </c:pt>
                <c:pt idx="254">
                  <c:v>16.9741</c:v>
                </c:pt>
                <c:pt idx="255">
                  <c:v>17.04078333333333</c:v>
                </c:pt>
                <c:pt idx="256">
                  <c:v>17.10745</c:v>
                </c:pt>
                <c:pt idx="257">
                  <c:v>17.174099999999999</c:v>
                </c:pt>
                <c:pt idx="258">
                  <c:v>17.2408</c:v>
                </c:pt>
                <c:pt idx="259">
                  <c:v>17.30748333333333</c:v>
                </c:pt>
                <c:pt idx="260">
                  <c:v>17.37415</c:v>
                </c:pt>
                <c:pt idx="261">
                  <c:v>17.44083333333333</c:v>
                </c:pt>
                <c:pt idx="262">
                  <c:v>17.5075</c:v>
                </c:pt>
                <c:pt idx="263">
                  <c:v>17.574316666666672</c:v>
                </c:pt>
                <c:pt idx="264">
                  <c:v>17.64116666666667</c:v>
                </c:pt>
                <c:pt idx="265">
                  <c:v>17.70783333333333</c:v>
                </c:pt>
                <c:pt idx="266">
                  <c:v>17.774516666666671</c:v>
                </c:pt>
                <c:pt idx="267">
                  <c:v>17.84118333333333</c:v>
                </c:pt>
                <c:pt idx="268">
                  <c:v>17.907866666666671</c:v>
                </c:pt>
                <c:pt idx="269">
                  <c:v>17.97453333333333</c:v>
                </c:pt>
                <c:pt idx="270">
                  <c:v>18.041216666666671</c:v>
                </c:pt>
                <c:pt idx="271">
                  <c:v>18.10788333333333</c:v>
                </c:pt>
                <c:pt idx="272">
                  <c:v>18.174566666666671</c:v>
                </c:pt>
                <c:pt idx="273">
                  <c:v>18.24123333333333</c:v>
                </c:pt>
                <c:pt idx="274">
                  <c:v>18.307916666666671</c:v>
                </c:pt>
                <c:pt idx="275">
                  <c:v>18.37458333333333</c:v>
                </c:pt>
                <c:pt idx="276">
                  <c:v>18.441266666666671</c:v>
                </c:pt>
                <c:pt idx="277">
                  <c:v>18.50793333333333</c:v>
                </c:pt>
                <c:pt idx="278">
                  <c:v>18.5746</c:v>
                </c:pt>
                <c:pt idx="279">
                  <c:v>18.64128333333333</c:v>
                </c:pt>
                <c:pt idx="280">
                  <c:v>18.70795</c:v>
                </c:pt>
                <c:pt idx="281">
                  <c:v>18.77463333333333</c:v>
                </c:pt>
                <c:pt idx="282">
                  <c:v>18.8413</c:v>
                </c:pt>
                <c:pt idx="283">
                  <c:v>18.90798333333333</c:v>
                </c:pt>
                <c:pt idx="284">
                  <c:v>18.97465</c:v>
                </c:pt>
                <c:pt idx="285">
                  <c:v>19.041333333333331</c:v>
                </c:pt>
                <c:pt idx="286">
                  <c:v>19.108000000000001</c:v>
                </c:pt>
                <c:pt idx="287">
                  <c:v>19.174683333333331</c:v>
                </c:pt>
                <c:pt idx="288">
                  <c:v>19.241350000000001</c:v>
                </c:pt>
                <c:pt idx="289">
                  <c:v>19.308033333333331</c:v>
                </c:pt>
                <c:pt idx="290">
                  <c:v>19.374700000000001</c:v>
                </c:pt>
                <c:pt idx="291">
                  <c:v>19.441383333333331</c:v>
                </c:pt>
                <c:pt idx="292">
                  <c:v>19.508050000000001</c:v>
                </c:pt>
                <c:pt idx="293">
                  <c:v>19.574716666666671</c:v>
                </c:pt>
                <c:pt idx="294">
                  <c:v>19.641400000000001</c:v>
                </c:pt>
                <c:pt idx="295">
                  <c:v>19.708066666666671</c:v>
                </c:pt>
                <c:pt idx="296">
                  <c:v>19.774750000000001</c:v>
                </c:pt>
                <c:pt idx="297">
                  <c:v>19.841416666666671</c:v>
                </c:pt>
                <c:pt idx="298">
                  <c:v>19.908100000000001</c:v>
                </c:pt>
                <c:pt idx="299">
                  <c:v>19.974766666666671</c:v>
                </c:pt>
                <c:pt idx="300">
                  <c:v>20.041450000000001</c:v>
                </c:pt>
                <c:pt idx="301">
                  <c:v>20.108116666666671</c:v>
                </c:pt>
                <c:pt idx="302">
                  <c:v>20.174800000000001</c:v>
                </c:pt>
                <c:pt idx="303">
                  <c:v>20.241466666666671</c:v>
                </c:pt>
                <c:pt idx="304">
                  <c:v>20.308150000000001</c:v>
                </c:pt>
                <c:pt idx="305">
                  <c:v>20.374816666666671</c:v>
                </c:pt>
                <c:pt idx="306">
                  <c:v>20.441483333333331</c:v>
                </c:pt>
                <c:pt idx="307">
                  <c:v>20.508166666666671</c:v>
                </c:pt>
                <c:pt idx="308">
                  <c:v>20.574833333333331</c:v>
                </c:pt>
                <c:pt idx="309">
                  <c:v>20.641516666666671</c:v>
                </c:pt>
                <c:pt idx="310">
                  <c:v>20.708200000000001</c:v>
                </c:pt>
                <c:pt idx="311">
                  <c:v>20.774866666666671</c:v>
                </c:pt>
                <c:pt idx="312">
                  <c:v>20.841550000000002</c:v>
                </c:pt>
                <c:pt idx="313">
                  <c:v>20.908216666666672</c:v>
                </c:pt>
                <c:pt idx="314">
                  <c:v>20.974883333333331</c:v>
                </c:pt>
                <c:pt idx="315">
                  <c:v>21.041566666666672</c:v>
                </c:pt>
                <c:pt idx="316">
                  <c:v>21.108233333333331</c:v>
                </c:pt>
                <c:pt idx="317">
                  <c:v>21.174916666666672</c:v>
                </c:pt>
                <c:pt idx="318">
                  <c:v>21.241583333333331</c:v>
                </c:pt>
                <c:pt idx="319">
                  <c:v>21.308266666666668</c:v>
                </c:pt>
                <c:pt idx="320">
                  <c:v>21.374933333333331</c:v>
                </c:pt>
                <c:pt idx="321">
                  <c:v>21.441616666666668</c:v>
                </c:pt>
                <c:pt idx="322">
                  <c:v>21.508283333333331</c:v>
                </c:pt>
                <c:pt idx="323">
                  <c:v>21.574950000000001</c:v>
                </c:pt>
                <c:pt idx="324">
                  <c:v>21.641633333333331</c:v>
                </c:pt>
                <c:pt idx="325">
                  <c:v>21.708300000000001</c:v>
                </c:pt>
                <c:pt idx="326">
                  <c:v>21.774983333333331</c:v>
                </c:pt>
                <c:pt idx="327">
                  <c:v>21.841650000000001</c:v>
                </c:pt>
                <c:pt idx="328">
                  <c:v>21.908333333333331</c:v>
                </c:pt>
                <c:pt idx="329">
                  <c:v>21.975000000000001</c:v>
                </c:pt>
                <c:pt idx="330">
                  <c:v>22.041683333333339</c:v>
                </c:pt>
                <c:pt idx="331">
                  <c:v>22.108350000000002</c:v>
                </c:pt>
                <c:pt idx="332">
                  <c:v>22.175033333333332</c:v>
                </c:pt>
                <c:pt idx="333">
                  <c:v>22.241700000000002</c:v>
                </c:pt>
                <c:pt idx="334">
                  <c:v>22.308383333333332</c:v>
                </c:pt>
                <c:pt idx="335">
                  <c:v>22.375050000000002</c:v>
                </c:pt>
                <c:pt idx="336">
                  <c:v>22.441716666666672</c:v>
                </c:pt>
                <c:pt idx="337">
                  <c:v>22.508400000000002</c:v>
                </c:pt>
                <c:pt idx="338">
                  <c:v>22.575066666666672</c:v>
                </c:pt>
                <c:pt idx="339">
                  <c:v>22.641749999999998</c:v>
                </c:pt>
                <c:pt idx="340">
                  <c:v>22.708416666666668</c:v>
                </c:pt>
                <c:pt idx="341">
                  <c:v>22.775099999999998</c:v>
                </c:pt>
                <c:pt idx="342">
                  <c:v>22.841766666666668</c:v>
                </c:pt>
                <c:pt idx="343">
                  <c:v>22.908449999999998</c:v>
                </c:pt>
                <c:pt idx="344">
                  <c:v>22.975116666666668</c:v>
                </c:pt>
                <c:pt idx="345">
                  <c:v>23.041799999999999</c:v>
                </c:pt>
                <c:pt idx="346">
                  <c:v>23.108466666666661</c:v>
                </c:pt>
                <c:pt idx="347">
                  <c:v>23.175149999999999</c:v>
                </c:pt>
                <c:pt idx="348">
                  <c:v>23.241816666666669</c:v>
                </c:pt>
                <c:pt idx="349">
                  <c:v>23.308483333333331</c:v>
                </c:pt>
                <c:pt idx="350">
                  <c:v>23.375166666666669</c:v>
                </c:pt>
                <c:pt idx="351">
                  <c:v>23.441833333333339</c:v>
                </c:pt>
                <c:pt idx="352">
                  <c:v>23.508516666666669</c:v>
                </c:pt>
                <c:pt idx="353">
                  <c:v>23.575183333333332</c:v>
                </c:pt>
                <c:pt idx="354">
                  <c:v>23.641866666666669</c:v>
                </c:pt>
                <c:pt idx="355">
                  <c:v>23.708533333333332</c:v>
                </c:pt>
                <c:pt idx="356">
                  <c:v>23.775216666666669</c:v>
                </c:pt>
                <c:pt idx="357">
                  <c:v>23.841883333333332</c:v>
                </c:pt>
                <c:pt idx="358">
                  <c:v>23.908566666666669</c:v>
                </c:pt>
                <c:pt idx="359">
                  <c:v>23.975233333333328</c:v>
                </c:pt>
                <c:pt idx="360">
                  <c:v>24.041916666666669</c:v>
                </c:pt>
                <c:pt idx="361">
                  <c:v>24.108583333333328</c:v>
                </c:pt>
                <c:pt idx="362">
                  <c:v>24.175266666666669</c:v>
                </c:pt>
                <c:pt idx="363">
                  <c:v>24.241933333333328</c:v>
                </c:pt>
                <c:pt idx="364">
                  <c:v>24.308599999999998</c:v>
                </c:pt>
                <c:pt idx="365">
                  <c:v>24.375283333333329</c:v>
                </c:pt>
                <c:pt idx="366">
                  <c:v>24.441949999999999</c:v>
                </c:pt>
                <c:pt idx="367">
                  <c:v>24.508633333333329</c:v>
                </c:pt>
                <c:pt idx="368">
                  <c:v>24.575299999999999</c:v>
                </c:pt>
                <c:pt idx="369">
                  <c:v>24.641983333333329</c:v>
                </c:pt>
                <c:pt idx="370">
                  <c:v>24.708649999999999</c:v>
                </c:pt>
                <c:pt idx="371">
                  <c:v>24.775333333333329</c:v>
                </c:pt>
                <c:pt idx="372">
                  <c:v>24.841999999999999</c:v>
                </c:pt>
                <c:pt idx="373">
                  <c:v>24.908683333333329</c:v>
                </c:pt>
                <c:pt idx="374">
                  <c:v>24.975349999999999</c:v>
                </c:pt>
                <c:pt idx="375">
                  <c:v>25.042033333333329</c:v>
                </c:pt>
                <c:pt idx="376">
                  <c:v>25.108699999999999</c:v>
                </c:pt>
                <c:pt idx="377">
                  <c:v>25.175383333333329</c:v>
                </c:pt>
                <c:pt idx="378">
                  <c:v>25.242049999999999</c:v>
                </c:pt>
                <c:pt idx="379">
                  <c:v>25.308716666666669</c:v>
                </c:pt>
                <c:pt idx="380">
                  <c:v>25.375399999999999</c:v>
                </c:pt>
                <c:pt idx="381">
                  <c:v>25.442066666666669</c:v>
                </c:pt>
                <c:pt idx="382">
                  <c:v>25.508749999999999</c:v>
                </c:pt>
                <c:pt idx="383">
                  <c:v>25.575416666666669</c:v>
                </c:pt>
                <c:pt idx="384">
                  <c:v>25.642099999999999</c:v>
                </c:pt>
                <c:pt idx="385">
                  <c:v>25.708766666666669</c:v>
                </c:pt>
                <c:pt idx="386">
                  <c:v>25.775449999999999</c:v>
                </c:pt>
                <c:pt idx="387">
                  <c:v>25.842116666666669</c:v>
                </c:pt>
                <c:pt idx="388">
                  <c:v>25.908799999999999</c:v>
                </c:pt>
                <c:pt idx="389">
                  <c:v>25.975466666666669</c:v>
                </c:pt>
                <c:pt idx="390">
                  <c:v>26.042149999999999</c:v>
                </c:pt>
                <c:pt idx="391">
                  <c:v>26.108816666666669</c:v>
                </c:pt>
                <c:pt idx="392">
                  <c:v>26.1755</c:v>
                </c:pt>
                <c:pt idx="393">
                  <c:v>26.24216666666667</c:v>
                </c:pt>
                <c:pt idx="394">
                  <c:v>26.30885</c:v>
                </c:pt>
                <c:pt idx="395">
                  <c:v>26.37551666666667</c:v>
                </c:pt>
                <c:pt idx="396">
                  <c:v>26.442183333333329</c:v>
                </c:pt>
                <c:pt idx="397">
                  <c:v>26.50886666666667</c:v>
                </c:pt>
                <c:pt idx="398">
                  <c:v>26.575533333333329</c:v>
                </c:pt>
                <c:pt idx="399">
                  <c:v>26.64221666666667</c:v>
                </c:pt>
                <c:pt idx="400">
                  <c:v>26.708883333333329</c:v>
                </c:pt>
                <c:pt idx="401">
                  <c:v>26.77556666666667</c:v>
                </c:pt>
                <c:pt idx="402">
                  <c:v>26.842233333333329</c:v>
                </c:pt>
                <c:pt idx="403">
                  <c:v>26.90891666666667</c:v>
                </c:pt>
                <c:pt idx="404">
                  <c:v>26.975583333333329</c:v>
                </c:pt>
                <c:pt idx="405">
                  <c:v>27.04226666666667</c:v>
                </c:pt>
                <c:pt idx="406">
                  <c:v>27.108933333333329</c:v>
                </c:pt>
                <c:pt idx="407">
                  <c:v>27.17561666666667</c:v>
                </c:pt>
                <c:pt idx="408">
                  <c:v>27.242283333333329</c:v>
                </c:pt>
                <c:pt idx="409">
                  <c:v>27.30896666666667</c:v>
                </c:pt>
                <c:pt idx="410">
                  <c:v>27.375633333333329</c:v>
                </c:pt>
                <c:pt idx="411">
                  <c:v>27.44231666666667</c:v>
                </c:pt>
                <c:pt idx="412">
                  <c:v>27.50898333333333</c:v>
                </c:pt>
                <c:pt idx="413">
                  <c:v>27.57566666666667</c:v>
                </c:pt>
                <c:pt idx="414">
                  <c:v>27.64233333333333</c:v>
                </c:pt>
                <c:pt idx="415">
                  <c:v>27.709</c:v>
                </c:pt>
                <c:pt idx="416">
                  <c:v>27.77568333333333</c:v>
                </c:pt>
                <c:pt idx="417">
                  <c:v>27.84235</c:v>
                </c:pt>
                <c:pt idx="418">
                  <c:v>27.90903333333333</c:v>
                </c:pt>
                <c:pt idx="419">
                  <c:v>27.9757</c:v>
                </c:pt>
                <c:pt idx="420">
                  <c:v>28.04238333333333</c:v>
                </c:pt>
                <c:pt idx="421">
                  <c:v>28.10905</c:v>
                </c:pt>
                <c:pt idx="422">
                  <c:v>28.17573333333333</c:v>
                </c:pt>
                <c:pt idx="423">
                  <c:v>28.2424</c:v>
                </c:pt>
                <c:pt idx="424">
                  <c:v>28.30908333333333</c:v>
                </c:pt>
                <c:pt idx="425">
                  <c:v>28.37575</c:v>
                </c:pt>
                <c:pt idx="426">
                  <c:v>28.44243333333333</c:v>
                </c:pt>
                <c:pt idx="427">
                  <c:v>28.5091</c:v>
                </c:pt>
                <c:pt idx="428">
                  <c:v>28.57578333333333</c:v>
                </c:pt>
                <c:pt idx="429">
                  <c:v>28.64245</c:v>
                </c:pt>
                <c:pt idx="430">
                  <c:v>28.70911666666667</c:v>
                </c:pt>
                <c:pt idx="431">
                  <c:v>28.7758</c:v>
                </c:pt>
                <c:pt idx="432">
                  <c:v>28.84246666666667</c:v>
                </c:pt>
                <c:pt idx="433">
                  <c:v>28.90915</c:v>
                </c:pt>
                <c:pt idx="434">
                  <c:v>28.97581666666667</c:v>
                </c:pt>
                <c:pt idx="435">
                  <c:v>29.0425</c:v>
                </c:pt>
                <c:pt idx="436">
                  <c:v>29.10916666666667</c:v>
                </c:pt>
                <c:pt idx="437">
                  <c:v>29.175850000000001</c:v>
                </c:pt>
                <c:pt idx="438">
                  <c:v>29.24251666666667</c:v>
                </c:pt>
                <c:pt idx="439">
                  <c:v>29.309200000000001</c:v>
                </c:pt>
                <c:pt idx="440">
                  <c:v>29.375866666666671</c:v>
                </c:pt>
                <c:pt idx="441">
                  <c:v>29.442550000000001</c:v>
                </c:pt>
                <c:pt idx="442">
                  <c:v>29.509216666666671</c:v>
                </c:pt>
                <c:pt idx="443">
                  <c:v>29.575900000000001</c:v>
                </c:pt>
                <c:pt idx="444">
                  <c:v>29.642566666666671</c:v>
                </c:pt>
                <c:pt idx="445">
                  <c:v>29.709250000000001</c:v>
                </c:pt>
                <c:pt idx="446">
                  <c:v>29.775916666666671</c:v>
                </c:pt>
                <c:pt idx="447">
                  <c:v>29.842600000000001</c:v>
                </c:pt>
                <c:pt idx="448">
                  <c:v>29.909266666666671</c:v>
                </c:pt>
                <c:pt idx="449">
                  <c:v>29.97593333333333</c:v>
                </c:pt>
                <c:pt idx="450">
                  <c:v>30.042616666666671</c:v>
                </c:pt>
                <c:pt idx="451">
                  <c:v>30.10928333333333</c:v>
                </c:pt>
                <c:pt idx="452">
                  <c:v>30.175966666666671</c:v>
                </c:pt>
                <c:pt idx="453">
                  <c:v>30.24263333333333</c:v>
                </c:pt>
                <c:pt idx="454">
                  <c:v>30.309316666666671</c:v>
                </c:pt>
                <c:pt idx="455">
                  <c:v>30.37598333333333</c:v>
                </c:pt>
                <c:pt idx="456">
                  <c:v>30.442666666666671</c:v>
                </c:pt>
                <c:pt idx="457">
                  <c:v>30.509333333333331</c:v>
                </c:pt>
                <c:pt idx="458">
                  <c:v>30.576016666666671</c:v>
                </c:pt>
                <c:pt idx="459">
                  <c:v>30.642683333333331</c:v>
                </c:pt>
                <c:pt idx="460">
                  <c:v>30.709366666666671</c:v>
                </c:pt>
                <c:pt idx="461">
                  <c:v>30.776033333333331</c:v>
                </c:pt>
                <c:pt idx="462">
                  <c:v>30.842716666666671</c:v>
                </c:pt>
                <c:pt idx="463">
                  <c:v>30.909383333333331</c:v>
                </c:pt>
                <c:pt idx="464">
                  <c:v>30.976066666666672</c:v>
                </c:pt>
                <c:pt idx="465">
                  <c:v>31.042733333333331</c:v>
                </c:pt>
                <c:pt idx="466">
                  <c:v>31.109400000000001</c:v>
                </c:pt>
                <c:pt idx="467">
                  <c:v>31.176083333333331</c:v>
                </c:pt>
                <c:pt idx="468">
                  <c:v>31.242750000000001</c:v>
                </c:pt>
                <c:pt idx="469">
                  <c:v>31.309433333333331</c:v>
                </c:pt>
                <c:pt idx="470">
                  <c:v>31.376100000000001</c:v>
                </c:pt>
                <c:pt idx="471">
                  <c:v>31.442783333333331</c:v>
                </c:pt>
                <c:pt idx="472">
                  <c:v>31.509450000000001</c:v>
                </c:pt>
                <c:pt idx="473">
                  <c:v>31.576133333333331</c:v>
                </c:pt>
                <c:pt idx="474">
                  <c:v>31.642800000000001</c:v>
                </c:pt>
                <c:pt idx="475">
                  <c:v>31.709483333333331</c:v>
                </c:pt>
                <c:pt idx="476">
                  <c:v>31.776150000000001</c:v>
                </c:pt>
                <c:pt idx="477">
                  <c:v>31.842833333333331</c:v>
                </c:pt>
                <c:pt idx="478">
                  <c:v>31.909500000000001</c:v>
                </c:pt>
                <c:pt idx="479">
                  <c:v>31.976183333333331</c:v>
                </c:pt>
                <c:pt idx="480">
                  <c:v>32.042850000000001</c:v>
                </c:pt>
                <c:pt idx="481">
                  <c:v>32.109533333333331</c:v>
                </c:pt>
                <c:pt idx="482">
                  <c:v>32.176200000000001</c:v>
                </c:pt>
                <c:pt idx="483">
                  <c:v>32.242866666666657</c:v>
                </c:pt>
                <c:pt idx="484">
                  <c:v>32.309550000000002</c:v>
                </c:pt>
                <c:pt idx="485">
                  <c:v>32.376216666666657</c:v>
                </c:pt>
                <c:pt idx="486">
                  <c:v>32.442900000000002</c:v>
                </c:pt>
                <c:pt idx="487">
                  <c:v>32.509566666666657</c:v>
                </c:pt>
                <c:pt idx="488">
                  <c:v>32.576250000000002</c:v>
                </c:pt>
                <c:pt idx="489">
                  <c:v>32.642916666666657</c:v>
                </c:pt>
                <c:pt idx="490">
                  <c:v>32.709600000000002</c:v>
                </c:pt>
                <c:pt idx="491">
                  <c:v>32.776266666666658</c:v>
                </c:pt>
                <c:pt idx="492">
                  <c:v>32.842950000000002</c:v>
                </c:pt>
                <c:pt idx="493">
                  <c:v>32.909616666666658</c:v>
                </c:pt>
                <c:pt idx="494">
                  <c:v>32.976300000000002</c:v>
                </c:pt>
                <c:pt idx="495">
                  <c:v>33.042966666666658</c:v>
                </c:pt>
                <c:pt idx="496">
                  <c:v>33.109650000000002</c:v>
                </c:pt>
                <c:pt idx="497">
                  <c:v>33.176316666666658</c:v>
                </c:pt>
                <c:pt idx="498">
                  <c:v>33.243000000000002</c:v>
                </c:pt>
                <c:pt idx="499">
                  <c:v>33.309666666666658</c:v>
                </c:pt>
                <c:pt idx="500">
                  <c:v>33.376333333333328</c:v>
                </c:pt>
                <c:pt idx="501">
                  <c:v>33.443016666666672</c:v>
                </c:pt>
                <c:pt idx="502">
                  <c:v>33.509683333333342</c:v>
                </c:pt>
                <c:pt idx="503">
                  <c:v>33.576366666666672</c:v>
                </c:pt>
                <c:pt idx="504">
                  <c:v>33.643033333333342</c:v>
                </c:pt>
                <c:pt idx="505">
                  <c:v>33.709716666666672</c:v>
                </c:pt>
                <c:pt idx="506">
                  <c:v>33.776383333333342</c:v>
                </c:pt>
                <c:pt idx="507">
                  <c:v>33.843066666666672</c:v>
                </c:pt>
                <c:pt idx="508">
                  <c:v>33.909733333333342</c:v>
                </c:pt>
                <c:pt idx="509">
                  <c:v>33.976416666666672</c:v>
                </c:pt>
                <c:pt idx="510">
                  <c:v>34.043083333333342</c:v>
                </c:pt>
                <c:pt idx="511">
                  <c:v>34.109766666666673</c:v>
                </c:pt>
                <c:pt idx="512">
                  <c:v>34.176433333333343</c:v>
                </c:pt>
                <c:pt idx="513">
                  <c:v>34.243116666666673</c:v>
                </c:pt>
                <c:pt idx="514">
                  <c:v>34.309783333333343</c:v>
                </c:pt>
                <c:pt idx="515">
                  <c:v>34.376449999999998</c:v>
                </c:pt>
                <c:pt idx="516">
                  <c:v>34.443133333333343</c:v>
                </c:pt>
                <c:pt idx="517">
                  <c:v>34.509799999999998</c:v>
                </c:pt>
                <c:pt idx="518">
                  <c:v>34.576483333333343</c:v>
                </c:pt>
                <c:pt idx="519">
                  <c:v>34.643149999999999</c:v>
                </c:pt>
                <c:pt idx="520">
                  <c:v>34.709833333333343</c:v>
                </c:pt>
                <c:pt idx="521">
                  <c:v>34.776499999999999</c:v>
                </c:pt>
                <c:pt idx="522">
                  <c:v>34.843183333333343</c:v>
                </c:pt>
                <c:pt idx="523">
                  <c:v>34.909849999999999</c:v>
                </c:pt>
                <c:pt idx="524">
                  <c:v>34.976533333333343</c:v>
                </c:pt>
                <c:pt idx="525">
                  <c:v>35.043199999999999</c:v>
                </c:pt>
                <c:pt idx="526">
                  <c:v>35.109883333333343</c:v>
                </c:pt>
                <c:pt idx="527">
                  <c:v>35.176549999999999</c:v>
                </c:pt>
                <c:pt idx="528">
                  <c:v>35.243233333333343</c:v>
                </c:pt>
                <c:pt idx="529">
                  <c:v>35.309899999999999</c:v>
                </c:pt>
                <c:pt idx="530">
                  <c:v>35.376566666666669</c:v>
                </c:pt>
                <c:pt idx="531">
                  <c:v>35.443249999999999</c:v>
                </c:pt>
                <c:pt idx="532">
                  <c:v>35.509916666666669</c:v>
                </c:pt>
                <c:pt idx="533">
                  <c:v>35.576599999999999</c:v>
                </c:pt>
                <c:pt idx="534">
                  <c:v>35.643266666666669</c:v>
                </c:pt>
                <c:pt idx="535">
                  <c:v>35.709949999999999</c:v>
                </c:pt>
                <c:pt idx="536">
                  <c:v>35.776616666666669</c:v>
                </c:pt>
                <c:pt idx="537">
                  <c:v>35.843299999999999</c:v>
                </c:pt>
                <c:pt idx="538">
                  <c:v>35.909966666666669</c:v>
                </c:pt>
                <c:pt idx="539">
                  <c:v>35.976649999999999</c:v>
                </c:pt>
                <c:pt idx="540">
                  <c:v>36.043316666666669</c:v>
                </c:pt>
                <c:pt idx="541">
                  <c:v>36.11</c:v>
                </c:pt>
                <c:pt idx="542">
                  <c:v>36.176666666666669</c:v>
                </c:pt>
                <c:pt idx="543">
                  <c:v>36.24335</c:v>
                </c:pt>
                <c:pt idx="544">
                  <c:v>36.310016666666669</c:v>
                </c:pt>
                <c:pt idx="545">
                  <c:v>36.376683333333332</c:v>
                </c:pt>
                <c:pt idx="546">
                  <c:v>36.44336666666667</c:v>
                </c:pt>
                <c:pt idx="547">
                  <c:v>36.510033333333332</c:v>
                </c:pt>
                <c:pt idx="548">
                  <c:v>36.57671666666667</c:v>
                </c:pt>
                <c:pt idx="549">
                  <c:v>36.643383333333333</c:v>
                </c:pt>
                <c:pt idx="550">
                  <c:v>36.71006666666667</c:v>
                </c:pt>
                <c:pt idx="551">
                  <c:v>36.776733333333333</c:v>
                </c:pt>
                <c:pt idx="552">
                  <c:v>36.84341666666667</c:v>
                </c:pt>
                <c:pt idx="553">
                  <c:v>36.910083333333333</c:v>
                </c:pt>
                <c:pt idx="554">
                  <c:v>36.97676666666667</c:v>
                </c:pt>
                <c:pt idx="555">
                  <c:v>37.043433333333333</c:v>
                </c:pt>
                <c:pt idx="556">
                  <c:v>37.11011666666667</c:v>
                </c:pt>
                <c:pt idx="557">
                  <c:v>37.176783333333333</c:v>
                </c:pt>
                <c:pt idx="558">
                  <c:v>37.243450000000003</c:v>
                </c:pt>
                <c:pt idx="559">
                  <c:v>37.310133333333333</c:v>
                </c:pt>
                <c:pt idx="560">
                  <c:v>37.376800000000003</c:v>
                </c:pt>
                <c:pt idx="561">
                  <c:v>37.443483333333333</c:v>
                </c:pt>
                <c:pt idx="562">
                  <c:v>37.510150000000003</c:v>
                </c:pt>
                <c:pt idx="563">
                  <c:v>37.576833333333333</c:v>
                </c:pt>
                <c:pt idx="564">
                  <c:v>37.643500000000003</c:v>
                </c:pt>
                <c:pt idx="565">
                  <c:v>37.710183333333333</c:v>
                </c:pt>
                <c:pt idx="566">
                  <c:v>37.776850000000003</c:v>
                </c:pt>
                <c:pt idx="567">
                  <c:v>37.843533333333333</c:v>
                </c:pt>
                <c:pt idx="568">
                  <c:v>37.910200000000003</c:v>
                </c:pt>
                <c:pt idx="569">
                  <c:v>37.976883333333333</c:v>
                </c:pt>
                <c:pt idx="570">
                  <c:v>38.043550000000003</c:v>
                </c:pt>
                <c:pt idx="571">
                  <c:v>38.110233333333333</c:v>
                </c:pt>
                <c:pt idx="572">
                  <c:v>38.176900000000003</c:v>
                </c:pt>
                <c:pt idx="573">
                  <c:v>38.243566666666673</c:v>
                </c:pt>
                <c:pt idx="574">
                  <c:v>38.310250000000003</c:v>
                </c:pt>
                <c:pt idx="575">
                  <c:v>38.376916666666673</c:v>
                </c:pt>
                <c:pt idx="576">
                  <c:v>38.443600000000004</c:v>
                </c:pt>
                <c:pt idx="577">
                  <c:v>38.510266666666674</c:v>
                </c:pt>
                <c:pt idx="578">
                  <c:v>38.576949999999997</c:v>
                </c:pt>
                <c:pt idx="579">
                  <c:v>38.643616666666667</c:v>
                </c:pt>
                <c:pt idx="580">
                  <c:v>38.710299999999997</c:v>
                </c:pt>
                <c:pt idx="581">
                  <c:v>38.776966666666667</c:v>
                </c:pt>
                <c:pt idx="582">
                  <c:v>38.843649999999997</c:v>
                </c:pt>
                <c:pt idx="583">
                  <c:v>38.910316666666667</c:v>
                </c:pt>
                <c:pt idx="584">
                  <c:v>38.976999999999997</c:v>
                </c:pt>
                <c:pt idx="585">
                  <c:v>39.043666666666667</c:v>
                </c:pt>
                <c:pt idx="586">
                  <c:v>39.110333333333337</c:v>
                </c:pt>
                <c:pt idx="587">
                  <c:v>39.177016666666667</c:v>
                </c:pt>
                <c:pt idx="588">
                  <c:v>39.243683333333337</c:v>
                </c:pt>
                <c:pt idx="589">
                  <c:v>39.310366666666667</c:v>
                </c:pt>
                <c:pt idx="590">
                  <c:v>39.377033333333337</c:v>
                </c:pt>
                <c:pt idx="591">
                  <c:v>39.443716666666667</c:v>
                </c:pt>
                <c:pt idx="592">
                  <c:v>39.51038333333333</c:v>
                </c:pt>
                <c:pt idx="593">
                  <c:v>39.577066666666667</c:v>
                </c:pt>
                <c:pt idx="594">
                  <c:v>39.64373333333333</c:v>
                </c:pt>
                <c:pt idx="595">
                  <c:v>39.710416666666667</c:v>
                </c:pt>
                <c:pt idx="596">
                  <c:v>39.77708333333333</c:v>
                </c:pt>
                <c:pt idx="597">
                  <c:v>39.843766666666667</c:v>
                </c:pt>
                <c:pt idx="598">
                  <c:v>39.91043333333333</c:v>
                </c:pt>
                <c:pt idx="599">
                  <c:v>39.977116666666667</c:v>
                </c:pt>
                <c:pt idx="600">
                  <c:v>40.04378333333333</c:v>
                </c:pt>
                <c:pt idx="601">
                  <c:v>40.11045</c:v>
                </c:pt>
                <c:pt idx="602">
                  <c:v>40.17713333333333</c:v>
                </c:pt>
                <c:pt idx="603">
                  <c:v>40.2438</c:v>
                </c:pt>
                <c:pt idx="604">
                  <c:v>40.31048333333333</c:v>
                </c:pt>
                <c:pt idx="605">
                  <c:v>40.37715</c:v>
                </c:pt>
                <c:pt idx="606">
                  <c:v>40.44383333333333</c:v>
                </c:pt>
                <c:pt idx="607">
                  <c:v>40.5105</c:v>
                </c:pt>
                <c:pt idx="608">
                  <c:v>40.57718333333333</c:v>
                </c:pt>
                <c:pt idx="609">
                  <c:v>40.64385</c:v>
                </c:pt>
                <c:pt idx="610">
                  <c:v>40.710533333333331</c:v>
                </c:pt>
                <c:pt idx="611">
                  <c:v>40.777200000000001</c:v>
                </c:pt>
                <c:pt idx="612">
                  <c:v>40.843883333333331</c:v>
                </c:pt>
                <c:pt idx="613">
                  <c:v>40.910550000000001</c:v>
                </c:pt>
                <c:pt idx="614">
                  <c:v>40.977233333333331</c:v>
                </c:pt>
                <c:pt idx="615">
                  <c:v>41.043900000000001</c:v>
                </c:pt>
                <c:pt idx="616">
                  <c:v>41.110566666666656</c:v>
                </c:pt>
                <c:pt idx="617">
                  <c:v>41.177250000000001</c:v>
                </c:pt>
                <c:pt idx="618">
                  <c:v>41.243933333333331</c:v>
                </c:pt>
                <c:pt idx="619">
                  <c:v>41.310600000000001</c:v>
                </c:pt>
                <c:pt idx="620">
                  <c:v>41.377266666666657</c:v>
                </c:pt>
                <c:pt idx="621">
                  <c:v>41.443950000000001</c:v>
                </c:pt>
                <c:pt idx="622">
                  <c:v>41.510616666666657</c:v>
                </c:pt>
                <c:pt idx="623">
                  <c:v>41.577300000000001</c:v>
                </c:pt>
                <c:pt idx="624">
                  <c:v>41.643966666666657</c:v>
                </c:pt>
                <c:pt idx="625">
                  <c:v>41.710650000000001</c:v>
                </c:pt>
                <c:pt idx="626">
                  <c:v>41.777316666666657</c:v>
                </c:pt>
                <c:pt idx="627">
                  <c:v>41.844000000000001</c:v>
                </c:pt>
                <c:pt idx="628">
                  <c:v>41.910666666666657</c:v>
                </c:pt>
                <c:pt idx="629">
                  <c:v>41.977350000000001</c:v>
                </c:pt>
                <c:pt idx="630">
                  <c:v>42.044016666666657</c:v>
                </c:pt>
                <c:pt idx="631">
                  <c:v>42.110700000000001</c:v>
                </c:pt>
                <c:pt idx="632">
                  <c:v>42.177366666666657</c:v>
                </c:pt>
                <c:pt idx="633">
                  <c:v>42.244033333333327</c:v>
                </c:pt>
                <c:pt idx="634">
                  <c:v>42.310716666666657</c:v>
                </c:pt>
                <c:pt idx="635">
                  <c:v>42.377383333333327</c:v>
                </c:pt>
                <c:pt idx="636">
                  <c:v>42.444066666666657</c:v>
                </c:pt>
                <c:pt idx="637">
                  <c:v>42.510733333333327</c:v>
                </c:pt>
                <c:pt idx="638">
                  <c:v>42.577416666666657</c:v>
                </c:pt>
                <c:pt idx="639">
                  <c:v>42.644083333333327</c:v>
                </c:pt>
                <c:pt idx="640">
                  <c:v>42.710766666666657</c:v>
                </c:pt>
                <c:pt idx="641">
                  <c:v>42.777433333333327</c:v>
                </c:pt>
                <c:pt idx="642">
                  <c:v>42.844116666666658</c:v>
                </c:pt>
                <c:pt idx="643">
                  <c:v>42.910783333333328</c:v>
                </c:pt>
                <c:pt idx="644">
                  <c:v>42.977466666666658</c:v>
                </c:pt>
                <c:pt idx="645">
                  <c:v>43.044133333333328</c:v>
                </c:pt>
                <c:pt idx="646">
                  <c:v>43.110816666666658</c:v>
                </c:pt>
                <c:pt idx="647">
                  <c:v>43.177483333333328</c:v>
                </c:pt>
                <c:pt idx="648">
                  <c:v>43.244166666666658</c:v>
                </c:pt>
                <c:pt idx="649">
                  <c:v>43.310833333333328</c:v>
                </c:pt>
                <c:pt idx="650">
                  <c:v>43.377499999999998</c:v>
                </c:pt>
                <c:pt idx="651">
                  <c:v>43.444183333333328</c:v>
                </c:pt>
                <c:pt idx="652">
                  <c:v>43.510849999999998</c:v>
                </c:pt>
                <c:pt idx="653">
                  <c:v>43.577533333333342</c:v>
                </c:pt>
                <c:pt idx="654">
                  <c:v>43.644199999999998</c:v>
                </c:pt>
                <c:pt idx="655">
                  <c:v>43.710883333333342</c:v>
                </c:pt>
                <c:pt idx="656">
                  <c:v>43.777549999999998</c:v>
                </c:pt>
                <c:pt idx="657">
                  <c:v>43.844233333333342</c:v>
                </c:pt>
                <c:pt idx="658">
                  <c:v>43.910899999999998</c:v>
                </c:pt>
                <c:pt idx="659">
                  <c:v>43.977583333333342</c:v>
                </c:pt>
                <c:pt idx="660">
                  <c:v>44.044249999999998</c:v>
                </c:pt>
                <c:pt idx="661">
                  <c:v>44.110933333333342</c:v>
                </c:pt>
                <c:pt idx="662">
                  <c:v>44.177599999999998</c:v>
                </c:pt>
                <c:pt idx="663">
                  <c:v>44.244283333333343</c:v>
                </c:pt>
                <c:pt idx="664">
                  <c:v>44.310949999999998</c:v>
                </c:pt>
                <c:pt idx="665">
                  <c:v>44.377633333333343</c:v>
                </c:pt>
                <c:pt idx="666">
                  <c:v>44.444299999999998</c:v>
                </c:pt>
                <c:pt idx="667">
                  <c:v>44.510966666666668</c:v>
                </c:pt>
                <c:pt idx="668">
                  <c:v>44.577649999999998</c:v>
                </c:pt>
                <c:pt idx="669">
                  <c:v>44.644316666666668</c:v>
                </c:pt>
                <c:pt idx="670">
                  <c:v>44.710999999999999</c:v>
                </c:pt>
                <c:pt idx="671">
                  <c:v>44.777666666666669</c:v>
                </c:pt>
                <c:pt idx="672">
                  <c:v>44.844349999999999</c:v>
                </c:pt>
                <c:pt idx="673">
                  <c:v>44.911016666666669</c:v>
                </c:pt>
                <c:pt idx="674">
                  <c:v>44.977699999999999</c:v>
                </c:pt>
                <c:pt idx="675">
                  <c:v>45.044366666666669</c:v>
                </c:pt>
                <c:pt idx="676">
                  <c:v>45.111049999999999</c:v>
                </c:pt>
                <c:pt idx="677">
                  <c:v>45.177716666666669</c:v>
                </c:pt>
                <c:pt idx="678">
                  <c:v>45.244399999999999</c:v>
                </c:pt>
                <c:pt idx="679">
                  <c:v>45.311066666666669</c:v>
                </c:pt>
                <c:pt idx="680">
                  <c:v>45.377749999999999</c:v>
                </c:pt>
                <c:pt idx="681">
                  <c:v>45.444416666666669</c:v>
                </c:pt>
                <c:pt idx="682">
                  <c:v>45.511099999999999</c:v>
                </c:pt>
                <c:pt idx="683">
                  <c:v>45.577766666666669</c:v>
                </c:pt>
                <c:pt idx="684">
                  <c:v>45.644433333333332</c:v>
                </c:pt>
                <c:pt idx="685">
                  <c:v>45.711116666666669</c:v>
                </c:pt>
                <c:pt idx="686">
                  <c:v>45.777783333333332</c:v>
                </c:pt>
                <c:pt idx="687">
                  <c:v>45.844466666666669</c:v>
                </c:pt>
                <c:pt idx="688">
                  <c:v>45.911133333333332</c:v>
                </c:pt>
                <c:pt idx="689">
                  <c:v>45.977816666666669</c:v>
                </c:pt>
                <c:pt idx="690">
                  <c:v>46.044483333333332</c:v>
                </c:pt>
                <c:pt idx="691">
                  <c:v>46.111166666666669</c:v>
                </c:pt>
                <c:pt idx="692">
                  <c:v>46.177833333333332</c:v>
                </c:pt>
                <c:pt idx="693">
                  <c:v>46.244516666666669</c:v>
                </c:pt>
                <c:pt idx="694">
                  <c:v>46.311183333333332</c:v>
                </c:pt>
                <c:pt idx="695">
                  <c:v>46.377866666666669</c:v>
                </c:pt>
                <c:pt idx="696">
                  <c:v>46.444533333333332</c:v>
                </c:pt>
                <c:pt idx="697">
                  <c:v>46.51121666666667</c:v>
                </c:pt>
                <c:pt idx="698">
                  <c:v>46.577883333333332</c:v>
                </c:pt>
                <c:pt idx="699">
                  <c:v>46.64456666666667</c:v>
                </c:pt>
                <c:pt idx="700">
                  <c:v>46.711233333333332</c:v>
                </c:pt>
                <c:pt idx="701">
                  <c:v>46.77791666666667</c:v>
                </c:pt>
                <c:pt idx="702">
                  <c:v>46.844583333333333</c:v>
                </c:pt>
                <c:pt idx="703">
                  <c:v>46.911250000000003</c:v>
                </c:pt>
                <c:pt idx="704">
                  <c:v>46.977933333333333</c:v>
                </c:pt>
                <c:pt idx="705">
                  <c:v>47.044600000000003</c:v>
                </c:pt>
                <c:pt idx="706">
                  <c:v>47.111283333333333</c:v>
                </c:pt>
                <c:pt idx="707">
                  <c:v>47.177950000000003</c:v>
                </c:pt>
                <c:pt idx="708">
                  <c:v>47.244633333333333</c:v>
                </c:pt>
                <c:pt idx="709">
                  <c:v>47.311300000000003</c:v>
                </c:pt>
                <c:pt idx="710">
                  <c:v>47.377983333333333</c:v>
                </c:pt>
                <c:pt idx="711">
                  <c:v>47.444650000000003</c:v>
                </c:pt>
                <c:pt idx="712">
                  <c:v>47.511333333333333</c:v>
                </c:pt>
                <c:pt idx="713">
                  <c:v>47.578000000000003</c:v>
                </c:pt>
                <c:pt idx="714">
                  <c:v>47.644683333333333</c:v>
                </c:pt>
                <c:pt idx="715">
                  <c:v>47.711350000000003</c:v>
                </c:pt>
                <c:pt idx="716">
                  <c:v>47.778033333333333</c:v>
                </c:pt>
                <c:pt idx="717">
                  <c:v>47.844700000000003</c:v>
                </c:pt>
                <c:pt idx="718">
                  <c:v>47.911383333333333</c:v>
                </c:pt>
                <c:pt idx="719">
                  <c:v>47.978050000000003</c:v>
                </c:pt>
                <c:pt idx="720">
                  <c:v>48.044733333333333</c:v>
                </c:pt>
                <c:pt idx="721">
                  <c:v>48.111400000000003</c:v>
                </c:pt>
                <c:pt idx="722">
                  <c:v>48.178066666666673</c:v>
                </c:pt>
                <c:pt idx="723">
                  <c:v>48.244750000000003</c:v>
                </c:pt>
                <c:pt idx="724">
                  <c:v>48.311416666666673</c:v>
                </c:pt>
                <c:pt idx="725">
                  <c:v>48.378100000000003</c:v>
                </c:pt>
                <c:pt idx="726">
                  <c:v>48.444766666666673</c:v>
                </c:pt>
                <c:pt idx="727">
                  <c:v>48.511450000000004</c:v>
                </c:pt>
                <c:pt idx="728">
                  <c:v>48.578116666666673</c:v>
                </c:pt>
                <c:pt idx="729">
                  <c:v>48.644799999999996</c:v>
                </c:pt>
                <c:pt idx="730">
                  <c:v>48.711466666666666</c:v>
                </c:pt>
                <c:pt idx="731">
                  <c:v>48.778149999999997</c:v>
                </c:pt>
                <c:pt idx="732">
                  <c:v>48.844816666666667</c:v>
                </c:pt>
                <c:pt idx="733">
                  <c:v>48.911499999999997</c:v>
                </c:pt>
                <c:pt idx="734">
                  <c:v>48.978166666666667</c:v>
                </c:pt>
                <c:pt idx="735">
                  <c:v>49.044849999999997</c:v>
                </c:pt>
                <c:pt idx="736">
                  <c:v>49.111516666666667</c:v>
                </c:pt>
                <c:pt idx="737">
                  <c:v>49.178183333333337</c:v>
                </c:pt>
                <c:pt idx="738">
                  <c:v>49.244866666666667</c:v>
                </c:pt>
                <c:pt idx="739">
                  <c:v>49.311533333333337</c:v>
                </c:pt>
                <c:pt idx="740">
                  <c:v>49.378216666666667</c:v>
                </c:pt>
                <c:pt idx="741">
                  <c:v>49.444883333333337</c:v>
                </c:pt>
                <c:pt idx="742">
                  <c:v>49.511733333333332</c:v>
                </c:pt>
                <c:pt idx="743">
                  <c:v>49.578400000000002</c:v>
                </c:pt>
                <c:pt idx="744">
                  <c:v>49.645083333333332</c:v>
                </c:pt>
                <c:pt idx="745">
                  <c:v>49.711750000000002</c:v>
                </c:pt>
                <c:pt idx="746">
                  <c:v>49.778433333333332</c:v>
                </c:pt>
                <c:pt idx="747">
                  <c:v>49.845100000000002</c:v>
                </c:pt>
                <c:pt idx="748">
                  <c:v>49.911766666666672</c:v>
                </c:pt>
                <c:pt idx="749">
                  <c:v>49.978450000000002</c:v>
                </c:pt>
                <c:pt idx="750">
                  <c:v>50.045116666666672</c:v>
                </c:pt>
                <c:pt idx="751">
                  <c:v>50.111800000000002</c:v>
                </c:pt>
                <c:pt idx="752">
                  <c:v>50.178466666666672</c:v>
                </c:pt>
                <c:pt idx="753">
                  <c:v>50.245150000000002</c:v>
                </c:pt>
                <c:pt idx="754">
                  <c:v>50.311816666666672</c:v>
                </c:pt>
                <c:pt idx="755">
                  <c:v>50.378500000000003</c:v>
                </c:pt>
                <c:pt idx="756">
                  <c:v>50.445166666666672</c:v>
                </c:pt>
                <c:pt idx="757">
                  <c:v>50.511850000000003</c:v>
                </c:pt>
                <c:pt idx="758">
                  <c:v>50.578516666666673</c:v>
                </c:pt>
                <c:pt idx="759">
                  <c:v>50.645200000000003</c:v>
                </c:pt>
                <c:pt idx="760">
                  <c:v>50.711866666666673</c:v>
                </c:pt>
                <c:pt idx="761">
                  <c:v>50.778550000000003</c:v>
                </c:pt>
                <c:pt idx="762">
                  <c:v>50.845216666666673</c:v>
                </c:pt>
                <c:pt idx="763">
                  <c:v>50.911883333333343</c:v>
                </c:pt>
                <c:pt idx="764">
                  <c:v>50.978566666666673</c:v>
                </c:pt>
                <c:pt idx="765">
                  <c:v>51.045233333333343</c:v>
                </c:pt>
                <c:pt idx="766">
                  <c:v>51.111916666666673</c:v>
                </c:pt>
                <c:pt idx="767">
                  <c:v>51.178583333333343</c:v>
                </c:pt>
                <c:pt idx="768">
                  <c:v>51.245266666666673</c:v>
                </c:pt>
                <c:pt idx="769">
                  <c:v>51.311933333333343</c:v>
                </c:pt>
                <c:pt idx="770">
                  <c:v>51.378616666666673</c:v>
                </c:pt>
                <c:pt idx="771">
                  <c:v>51.445283333333343</c:v>
                </c:pt>
                <c:pt idx="772">
                  <c:v>51.511966666666673</c:v>
                </c:pt>
                <c:pt idx="773">
                  <c:v>51.578633333333343</c:v>
                </c:pt>
                <c:pt idx="774">
                  <c:v>51.645316666666673</c:v>
                </c:pt>
                <c:pt idx="775">
                  <c:v>51.711983333333343</c:v>
                </c:pt>
                <c:pt idx="776">
                  <c:v>51.778666666666673</c:v>
                </c:pt>
                <c:pt idx="777">
                  <c:v>51.845333333333343</c:v>
                </c:pt>
                <c:pt idx="778">
                  <c:v>51.912016666666673</c:v>
                </c:pt>
                <c:pt idx="779">
                  <c:v>51.978683333333343</c:v>
                </c:pt>
                <c:pt idx="780">
                  <c:v>52.045366666666673</c:v>
                </c:pt>
                <c:pt idx="781">
                  <c:v>52.112033333333343</c:v>
                </c:pt>
                <c:pt idx="782">
                  <c:v>52.178699999999999</c:v>
                </c:pt>
                <c:pt idx="783">
                  <c:v>52.245383333333344</c:v>
                </c:pt>
                <c:pt idx="784">
                  <c:v>52.312049999999999</c:v>
                </c:pt>
                <c:pt idx="785">
                  <c:v>52.378733333333336</c:v>
                </c:pt>
                <c:pt idx="786">
                  <c:v>52.445399999999999</c:v>
                </c:pt>
                <c:pt idx="787">
                  <c:v>52.512083333333337</c:v>
                </c:pt>
                <c:pt idx="788">
                  <c:v>52.578749999999999</c:v>
                </c:pt>
                <c:pt idx="789">
                  <c:v>52.645433333333337</c:v>
                </c:pt>
                <c:pt idx="790">
                  <c:v>52.7121</c:v>
                </c:pt>
                <c:pt idx="791">
                  <c:v>52.778783333333337</c:v>
                </c:pt>
                <c:pt idx="792">
                  <c:v>52.84545</c:v>
                </c:pt>
                <c:pt idx="793">
                  <c:v>52.912133333333337</c:v>
                </c:pt>
                <c:pt idx="794">
                  <c:v>52.9788</c:v>
                </c:pt>
                <c:pt idx="795">
                  <c:v>53.04546666666667</c:v>
                </c:pt>
                <c:pt idx="796">
                  <c:v>53.11215</c:v>
                </c:pt>
                <c:pt idx="797">
                  <c:v>53.17881666666667</c:v>
                </c:pt>
                <c:pt idx="798">
                  <c:v>53.2455</c:v>
                </c:pt>
                <c:pt idx="799">
                  <c:v>53.31216666666667</c:v>
                </c:pt>
                <c:pt idx="800">
                  <c:v>53.37885</c:v>
                </c:pt>
                <c:pt idx="801">
                  <c:v>53.44551666666667</c:v>
                </c:pt>
                <c:pt idx="802">
                  <c:v>53.5122</c:v>
                </c:pt>
                <c:pt idx="803">
                  <c:v>53.57886666666667</c:v>
                </c:pt>
                <c:pt idx="804">
                  <c:v>53.64555</c:v>
                </c:pt>
                <c:pt idx="805">
                  <c:v>53.71221666666667</c:v>
                </c:pt>
                <c:pt idx="806">
                  <c:v>53.7789</c:v>
                </c:pt>
                <c:pt idx="807">
                  <c:v>53.84556666666667</c:v>
                </c:pt>
                <c:pt idx="808">
                  <c:v>53.91225</c:v>
                </c:pt>
                <c:pt idx="809">
                  <c:v>53.97891666666667</c:v>
                </c:pt>
                <c:pt idx="810">
                  <c:v>54.045583333333333</c:v>
                </c:pt>
                <c:pt idx="811">
                  <c:v>54.112266666666663</c:v>
                </c:pt>
                <c:pt idx="812">
                  <c:v>54.178933333333333</c:v>
                </c:pt>
                <c:pt idx="813">
                  <c:v>54.245616666666663</c:v>
                </c:pt>
                <c:pt idx="814">
                  <c:v>54.312283333333333</c:v>
                </c:pt>
                <c:pt idx="815">
                  <c:v>54.378966666666663</c:v>
                </c:pt>
                <c:pt idx="816">
                  <c:v>54.445633333333333</c:v>
                </c:pt>
                <c:pt idx="817">
                  <c:v>54.512316666666663</c:v>
                </c:pt>
                <c:pt idx="818">
                  <c:v>54.578983333333333</c:v>
                </c:pt>
                <c:pt idx="819">
                  <c:v>54.645666666666664</c:v>
                </c:pt>
                <c:pt idx="820">
                  <c:v>54.712333333333333</c:v>
                </c:pt>
                <c:pt idx="821">
                  <c:v>54.779016666666656</c:v>
                </c:pt>
                <c:pt idx="822">
                  <c:v>54.845683333333326</c:v>
                </c:pt>
                <c:pt idx="823">
                  <c:v>54.912350000000004</c:v>
                </c:pt>
                <c:pt idx="824">
                  <c:v>54.979033333333327</c:v>
                </c:pt>
                <c:pt idx="825">
                  <c:v>55.045699999999997</c:v>
                </c:pt>
                <c:pt idx="826">
                  <c:v>55.112383333333327</c:v>
                </c:pt>
                <c:pt idx="827">
                  <c:v>55.179049999999997</c:v>
                </c:pt>
                <c:pt idx="828">
                  <c:v>55.245733333333327</c:v>
                </c:pt>
                <c:pt idx="829">
                  <c:v>55.312416666666657</c:v>
                </c:pt>
                <c:pt idx="830">
                  <c:v>55.379083333333327</c:v>
                </c:pt>
                <c:pt idx="831">
                  <c:v>55.445749999999997</c:v>
                </c:pt>
                <c:pt idx="832">
                  <c:v>55.512433333333327</c:v>
                </c:pt>
                <c:pt idx="833">
                  <c:v>55.579099999999997</c:v>
                </c:pt>
                <c:pt idx="834">
                  <c:v>55.645783333333327</c:v>
                </c:pt>
                <c:pt idx="835">
                  <c:v>55.712449999999997</c:v>
                </c:pt>
                <c:pt idx="836">
                  <c:v>55.779116666666667</c:v>
                </c:pt>
                <c:pt idx="837">
                  <c:v>55.845799999999997</c:v>
                </c:pt>
                <c:pt idx="838">
                  <c:v>55.912466666666667</c:v>
                </c:pt>
                <c:pt idx="839">
                  <c:v>55.979149999999997</c:v>
                </c:pt>
                <c:pt idx="840">
                  <c:v>56.045816666666667</c:v>
                </c:pt>
                <c:pt idx="841">
                  <c:v>56.112499999999997</c:v>
                </c:pt>
                <c:pt idx="842">
                  <c:v>56.179166666666667</c:v>
                </c:pt>
                <c:pt idx="843">
                  <c:v>56.245849999999997</c:v>
                </c:pt>
                <c:pt idx="844">
                  <c:v>56.312516666666667</c:v>
                </c:pt>
                <c:pt idx="845">
                  <c:v>56.379199999999997</c:v>
                </c:pt>
                <c:pt idx="846">
                  <c:v>56.445866666666667</c:v>
                </c:pt>
                <c:pt idx="847">
                  <c:v>56.512549999999997</c:v>
                </c:pt>
                <c:pt idx="848">
                  <c:v>56.579216666666667</c:v>
                </c:pt>
                <c:pt idx="849">
                  <c:v>56.645899999999997</c:v>
                </c:pt>
                <c:pt idx="850">
                  <c:v>56.712566666666667</c:v>
                </c:pt>
                <c:pt idx="851">
                  <c:v>56.77923333333333</c:v>
                </c:pt>
                <c:pt idx="852">
                  <c:v>56.845916666666668</c:v>
                </c:pt>
                <c:pt idx="853">
                  <c:v>56.91258333333333</c:v>
                </c:pt>
                <c:pt idx="854">
                  <c:v>56.979266666666668</c:v>
                </c:pt>
                <c:pt idx="855">
                  <c:v>57.04593333333333</c:v>
                </c:pt>
                <c:pt idx="856">
                  <c:v>57.112616666666668</c:v>
                </c:pt>
                <c:pt idx="857">
                  <c:v>57.179283333333331</c:v>
                </c:pt>
                <c:pt idx="858">
                  <c:v>57.245966666666668</c:v>
                </c:pt>
                <c:pt idx="859">
                  <c:v>57.312633333333331</c:v>
                </c:pt>
                <c:pt idx="860">
                  <c:v>57.379316666666668</c:v>
                </c:pt>
                <c:pt idx="861">
                  <c:v>57.445983333333331</c:v>
                </c:pt>
                <c:pt idx="862">
                  <c:v>57.512666666666668</c:v>
                </c:pt>
                <c:pt idx="863">
                  <c:v>57.579333333333331</c:v>
                </c:pt>
                <c:pt idx="864">
                  <c:v>57.646016666666668</c:v>
                </c:pt>
                <c:pt idx="865">
                  <c:v>57.712683333333331</c:v>
                </c:pt>
                <c:pt idx="866">
                  <c:v>57.779350000000001</c:v>
                </c:pt>
                <c:pt idx="867">
                  <c:v>57.846033333333331</c:v>
                </c:pt>
                <c:pt idx="868">
                  <c:v>57.912700000000001</c:v>
                </c:pt>
                <c:pt idx="869">
                  <c:v>57.979383333333331</c:v>
                </c:pt>
                <c:pt idx="870">
                  <c:v>58.046050000000001</c:v>
                </c:pt>
                <c:pt idx="871">
                  <c:v>58.112733333333331</c:v>
                </c:pt>
                <c:pt idx="872">
                  <c:v>58.179400000000001</c:v>
                </c:pt>
                <c:pt idx="873">
                  <c:v>58.246083333333331</c:v>
                </c:pt>
                <c:pt idx="874">
                  <c:v>58.312750000000001</c:v>
                </c:pt>
                <c:pt idx="875">
                  <c:v>58.379433333333331</c:v>
                </c:pt>
                <c:pt idx="876">
                  <c:v>58.446100000000001</c:v>
                </c:pt>
                <c:pt idx="877">
                  <c:v>58.512783333333331</c:v>
                </c:pt>
                <c:pt idx="878">
                  <c:v>58.579450000000001</c:v>
                </c:pt>
                <c:pt idx="879">
                  <c:v>58.646133333333331</c:v>
                </c:pt>
                <c:pt idx="880">
                  <c:v>58.712800000000001</c:v>
                </c:pt>
                <c:pt idx="881">
                  <c:v>58.779466666666657</c:v>
                </c:pt>
                <c:pt idx="882">
                  <c:v>58.846150000000002</c:v>
                </c:pt>
                <c:pt idx="883">
                  <c:v>58.912816666666657</c:v>
                </c:pt>
                <c:pt idx="884">
                  <c:v>58.979500000000002</c:v>
                </c:pt>
                <c:pt idx="885">
                  <c:v>59.046166666666657</c:v>
                </c:pt>
                <c:pt idx="886">
                  <c:v>59.112850000000002</c:v>
                </c:pt>
                <c:pt idx="887">
                  <c:v>59.179516666666657</c:v>
                </c:pt>
                <c:pt idx="888">
                  <c:v>59.246200000000002</c:v>
                </c:pt>
                <c:pt idx="889">
                  <c:v>59.312866666666658</c:v>
                </c:pt>
                <c:pt idx="890">
                  <c:v>59.379550000000002</c:v>
                </c:pt>
                <c:pt idx="891">
                  <c:v>59.446216666666658</c:v>
                </c:pt>
                <c:pt idx="892">
                  <c:v>59.512900000000002</c:v>
                </c:pt>
                <c:pt idx="893">
                  <c:v>59.579566666666658</c:v>
                </c:pt>
                <c:pt idx="894">
                  <c:v>59.646250000000002</c:v>
                </c:pt>
                <c:pt idx="895">
                  <c:v>59.712916666666658</c:v>
                </c:pt>
                <c:pt idx="896">
                  <c:v>59.779583333333328</c:v>
                </c:pt>
                <c:pt idx="897">
                  <c:v>59.846266666666658</c:v>
                </c:pt>
                <c:pt idx="898">
                  <c:v>59.912933333333328</c:v>
                </c:pt>
                <c:pt idx="899">
                  <c:v>59.979616666666672</c:v>
                </c:pt>
                <c:pt idx="900">
                  <c:v>60.046283333333342</c:v>
                </c:pt>
                <c:pt idx="901">
                  <c:v>60.112966666666672</c:v>
                </c:pt>
                <c:pt idx="902">
                  <c:v>60.179633333333342</c:v>
                </c:pt>
                <c:pt idx="903">
                  <c:v>60.246316666666672</c:v>
                </c:pt>
                <c:pt idx="904">
                  <c:v>60.312983333333342</c:v>
                </c:pt>
                <c:pt idx="905">
                  <c:v>60.379666666666672</c:v>
                </c:pt>
                <c:pt idx="906">
                  <c:v>60.446333333333342</c:v>
                </c:pt>
                <c:pt idx="907">
                  <c:v>60.513016666666672</c:v>
                </c:pt>
                <c:pt idx="908">
                  <c:v>60.579683333333342</c:v>
                </c:pt>
                <c:pt idx="909">
                  <c:v>60.646366666666673</c:v>
                </c:pt>
                <c:pt idx="910">
                  <c:v>60.713033333333343</c:v>
                </c:pt>
                <c:pt idx="911">
                  <c:v>60.779716666666673</c:v>
                </c:pt>
                <c:pt idx="912">
                  <c:v>60.846383333333343</c:v>
                </c:pt>
                <c:pt idx="913">
                  <c:v>60.913066666666673</c:v>
                </c:pt>
                <c:pt idx="914">
                  <c:v>60.979733333333343</c:v>
                </c:pt>
                <c:pt idx="915">
                  <c:v>61.046399999999998</c:v>
                </c:pt>
                <c:pt idx="916">
                  <c:v>61.113083333333343</c:v>
                </c:pt>
                <c:pt idx="917">
                  <c:v>61.179749999999999</c:v>
                </c:pt>
                <c:pt idx="918">
                  <c:v>61.246433333333343</c:v>
                </c:pt>
                <c:pt idx="919">
                  <c:v>61.313099999999999</c:v>
                </c:pt>
                <c:pt idx="920">
                  <c:v>61.379783333333343</c:v>
                </c:pt>
                <c:pt idx="921">
                  <c:v>61.446449999999999</c:v>
                </c:pt>
                <c:pt idx="922">
                  <c:v>61.513133333333343</c:v>
                </c:pt>
                <c:pt idx="923">
                  <c:v>61.579799999999999</c:v>
                </c:pt>
                <c:pt idx="924">
                  <c:v>61.646483333333343</c:v>
                </c:pt>
                <c:pt idx="925">
                  <c:v>61.713149999999999</c:v>
                </c:pt>
                <c:pt idx="926">
                  <c:v>61.779833333333343</c:v>
                </c:pt>
                <c:pt idx="927">
                  <c:v>61.846499999999999</c:v>
                </c:pt>
                <c:pt idx="928">
                  <c:v>61.913183333333343</c:v>
                </c:pt>
                <c:pt idx="929">
                  <c:v>61.979849999999999</c:v>
                </c:pt>
                <c:pt idx="930">
                  <c:v>62.046516666666669</c:v>
                </c:pt>
                <c:pt idx="931">
                  <c:v>62.113199999999999</c:v>
                </c:pt>
                <c:pt idx="932">
                  <c:v>62.179866666666669</c:v>
                </c:pt>
                <c:pt idx="933">
                  <c:v>62.246549999999999</c:v>
                </c:pt>
                <c:pt idx="934">
                  <c:v>62.313216666666669</c:v>
                </c:pt>
                <c:pt idx="935">
                  <c:v>62.379899999999999</c:v>
                </c:pt>
                <c:pt idx="936">
                  <c:v>62.446566666666669</c:v>
                </c:pt>
                <c:pt idx="937">
                  <c:v>62.513249999999999</c:v>
                </c:pt>
                <c:pt idx="938">
                  <c:v>62.579916666666669</c:v>
                </c:pt>
                <c:pt idx="939">
                  <c:v>62.646599999999999</c:v>
                </c:pt>
                <c:pt idx="940">
                  <c:v>62.713266666666669</c:v>
                </c:pt>
                <c:pt idx="941">
                  <c:v>62.779949999999999</c:v>
                </c:pt>
                <c:pt idx="942">
                  <c:v>62.846616666666669</c:v>
                </c:pt>
                <c:pt idx="943">
                  <c:v>62.9133</c:v>
                </c:pt>
                <c:pt idx="944">
                  <c:v>62.97996666666667</c:v>
                </c:pt>
                <c:pt idx="945">
                  <c:v>63.04665</c:v>
                </c:pt>
                <c:pt idx="946">
                  <c:v>63.11331666666667</c:v>
                </c:pt>
                <c:pt idx="947">
                  <c:v>63.179983333333332</c:v>
                </c:pt>
                <c:pt idx="948">
                  <c:v>63.24666666666667</c:v>
                </c:pt>
                <c:pt idx="949">
                  <c:v>63.313333333333333</c:v>
                </c:pt>
                <c:pt idx="950">
                  <c:v>63.38001666666667</c:v>
                </c:pt>
                <c:pt idx="951">
                  <c:v>63.446683333333333</c:v>
                </c:pt>
                <c:pt idx="952">
                  <c:v>63.51336666666667</c:v>
                </c:pt>
                <c:pt idx="953">
                  <c:v>63.580033333333333</c:v>
                </c:pt>
                <c:pt idx="954">
                  <c:v>63.64671666666667</c:v>
                </c:pt>
                <c:pt idx="955">
                  <c:v>63.713383333333333</c:v>
                </c:pt>
                <c:pt idx="956">
                  <c:v>63.78006666666667</c:v>
                </c:pt>
                <c:pt idx="957">
                  <c:v>63.846733333333333</c:v>
                </c:pt>
                <c:pt idx="958">
                  <c:v>63.91341666666667</c:v>
                </c:pt>
                <c:pt idx="959">
                  <c:v>63.980083333333333</c:v>
                </c:pt>
                <c:pt idx="960">
                  <c:v>64.04676666666667</c:v>
                </c:pt>
                <c:pt idx="961">
                  <c:v>64.113433333333333</c:v>
                </c:pt>
                <c:pt idx="962">
                  <c:v>64.180116666666663</c:v>
                </c:pt>
                <c:pt idx="963">
                  <c:v>64.24678333333334</c:v>
                </c:pt>
                <c:pt idx="964">
                  <c:v>64.313450000000003</c:v>
                </c:pt>
                <c:pt idx="965">
                  <c:v>64.380133333333333</c:v>
                </c:pt>
                <c:pt idx="966">
                  <c:v>64.446799999999996</c:v>
                </c:pt>
                <c:pt idx="967">
                  <c:v>64.51348333333334</c:v>
                </c:pt>
                <c:pt idx="968">
                  <c:v>64.580150000000003</c:v>
                </c:pt>
                <c:pt idx="969">
                  <c:v>64.646833333333333</c:v>
                </c:pt>
                <c:pt idx="970">
                  <c:v>64.713499999999996</c:v>
                </c:pt>
                <c:pt idx="971">
                  <c:v>64.780183333333326</c:v>
                </c:pt>
                <c:pt idx="972">
                  <c:v>64.846850000000003</c:v>
                </c:pt>
                <c:pt idx="973">
                  <c:v>64.913533333333334</c:v>
                </c:pt>
                <c:pt idx="974">
                  <c:v>64.980199999999996</c:v>
                </c:pt>
                <c:pt idx="975">
                  <c:v>65.046883333333327</c:v>
                </c:pt>
                <c:pt idx="976">
                  <c:v>65.113550000000004</c:v>
                </c:pt>
                <c:pt idx="977">
                  <c:v>65.180233333333334</c:v>
                </c:pt>
                <c:pt idx="978">
                  <c:v>65.246899999999997</c:v>
                </c:pt>
                <c:pt idx="979">
                  <c:v>65.313583333333327</c:v>
                </c:pt>
                <c:pt idx="980">
                  <c:v>65.380250000000004</c:v>
                </c:pt>
                <c:pt idx="981">
                  <c:v>65.446933333333334</c:v>
                </c:pt>
                <c:pt idx="982">
                  <c:v>65.513599999999997</c:v>
                </c:pt>
                <c:pt idx="983">
                  <c:v>65.58026666666666</c:v>
                </c:pt>
                <c:pt idx="984">
                  <c:v>65.646950000000004</c:v>
                </c:pt>
                <c:pt idx="985">
                  <c:v>65.713616666666667</c:v>
                </c:pt>
                <c:pt idx="986">
                  <c:v>65.780299999999997</c:v>
                </c:pt>
                <c:pt idx="987">
                  <c:v>65.84696666666666</c:v>
                </c:pt>
                <c:pt idx="988">
                  <c:v>65.913650000000004</c:v>
                </c:pt>
                <c:pt idx="989">
                  <c:v>65.980316666666667</c:v>
                </c:pt>
                <c:pt idx="990">
                  <c:v>66.046999999999997</c:v>
                </c:pt>
                <c:pt idx="991">
                  <c:v>66.11366666666666</c:v>
                </c:pt>
                <c:pt idx="992">
                  <c:v>66.180350000000004</c:v>
                </c:pt>
                <c:pt idx="993">
                  <c:v>66.247016666666667</c:v>
                </c:pt>
                <c:pt idx="994">
                  <c:v>66.313699999999997</c:v>
                </c:pt>
                <c:pt idx="995">
                  <c:v>66.38036666666666</c:v>
                </c:pt>
                <c:pt idx="996">
                  <c:v>66.447050000000004</c:v>
                </c:pt>
                <c:pt idx="997">
                  <c:v>66.513716666666667</c:v>
                </c:pt>
                <c:pt idx="998">
                  <c:v>66.580399999999997</c:v>
                </c:pt>
                <c:pt idx="999">
                  <c:v>66.64706666666666</c:v>
                </c:pt>
                <c:pt idx="1000">
                  <c:v>66.713733333333337</c:v>
                </c:pt>
                <c:pt idx="1001">
                  <c:v>66.780416666666667</c:v>
                </c:pt>
                <c:pt idx="1002">
                  <c:v>66.84708333333333</c:v>
                </c:pt>
                <c:pt idx="1003">
                  <c:v>66.91376666666666</c:v>
                </c:pt>
                <c:pt idx="1004">
                  <c:v>66.980433333333337</c:v>
                </c:pt>
                <c:pt idx="1005">
                  <c:v>67.047116666666668</c:v>
                </c:pt>
                <c:pt idx="1006">
                  <c:v>67.11378333333333</c:v>
                </c:pt>
                <c:pt idx="1007">
                  <c:v>67.180466666666661</c:v>
                </c:pt>
                <c:pt idx="1008">
                  <c:v>67.247133333333338</c:v>
                </c:pt>
                <c:pt idx="1009">
                  <c:v>67.313816666666668</c:v>
                </c:pt>
                <c:pt idx="1010">
                  <c:v>67.380483333333331</c:v>
                </c:pt>
                <c:pt idx="1011">
                  <c:v>67.447166666666661</c:v>
                </c:pt>
                <c:pt idx="1012">
                  <c:v>67.513833333333338</c:v>
                </c:pt>
                <c:pt idx="1013">
                  <c:v>67.580516666666668</c:v>
                </c:pt>
                <c:pt idx="1014">
                  <c:v>67.647183333333331</c:v>
                </c:pt>
                <c:pt idx="1015">
                  <c:v>67.713866666666661</c:v>
                </c:pt>
                <c:pt idx="1016">
                  <c:v>67.780533333333338</c:v>
                </c:pt>
                <c:pt idx="1017">
                  <c:v>67.847216666666668</c:v>
                </c:pt>
                <c:pt idx="1018">
                  <c:v>67.913883333333331</c:v>
                </c:pt>
                <c:pt idx="1019">
                  <c:v>67.980549999999994</c:v>
                </c:pt>
                <c:pt idx="1020">
                  <c:v>68.047233333333338</c:v>
                </c:pt>
                <c:pt idx="1021">
                  <c:v>68.113900000000001</c:v>
                </c:pt>
                <c:pt idx="1022">
                  <c:v>68.180583333333331</c:v>
                </c:pt>
                <c:pt idx="1023">
                  <c:v>68.247249999999994</c:v>
                </c:pt>
                <c:pt idx="1024">
                  <c:v>68.313933333333338</c:v>
                </c:pt>
                <c:pt idx="1025">
                  <c:v>68.380600000000001</c:v>
                </c:pt>
                <c:pt idx="1026">
                  <c:v>68.447283333333331</c:v>
                </c:pt>
                <c:pt idx="1027">
                  <c:v>68.513949999999994</c:v>
                </c:pt>
                <c:pt idx="1028">
                  <c:v>68.580633333333338</c:v>
                </c:pt>
                <c:pt idx="1029">
                  <c:v>68.647300000000001</c:v>
                </c:pt>
                <c:pt idx="1030">
                  <c:v>68.713983333333331</c:v>
                </c:pt>
                <c:pt idx="1031">
                  <c:v>68.780649999999994</c:v>
                </c:pt>
                <c:pt idx="1032">
                  <c:v>68.847333333333339</c:v>
                </c:pt>
                <c:pt idx="1033">
                  <c:v>68.914000000000001</c:v>
                </c:pt>
                <c:pt idx="1034">
                  <c:v>68.980683333333332</c:v>
                </c:pt>
                <c:pt idx="1035">
                  <c:v>69.047349999999994</c:v>
                </c:pt>
                <c:pt idx="1036">
                  <c:v>69.114016666666672</c:v>
                </c:pt>
                <c:pt idx="1037">
                  <c:v>69.180700000000002</c:v>
                </c:pt>
                <c:pt idx="1038">
                  <c:v>69.247366666666665</c:v>
                </c:pt>
                <c:pt idx="1039">
                  <c:v>69.314049999999995</c:v>
                </c:pt>
                <c:pt idx="1040">
                  <c:v>69.380716666666672</c:v>
                </c:pt>
                <c:pt idx="1041">
                  <c:v>69.447400000000002</c:v>
                </c:pt>
                <c:pt idx="1042">
                  <c:v>69.514066666666665</c:v>
                </c:pt>
                <c:pt idx="1043">
                  <c:v>69.580749999999995</c:v>
                </c:pt>
                <c:pt idx="1044">
                  <c:v>69.647433333333339</c:v>
                </c:pt>
                <c:pt idx="1045">
                  <c:v>69.714100000000002</c:v>
                </c:pt>
                <c:pt idx="1046">
                  <c:v>69.780766666666665</c:v>
                </c:pt>
                <c:pt idx="1047">
                  <c:v>69.847449999999995</c:v>
                </c:pt>
                <c:pt idx="1048">
                  <c:v>69.914116666666672</c:v>
                </c:pt>
                <c:pt idx="1049">
                  <c:v>69.980800000000002</c:v>
                </c:pt>
                <c:pt idx="1050">
                  <c:v>70.047466666666665</c:v>
                </c:pt>
                <c:pt idx="1051">
                  <c:v>70.114149999999995</c:v>
                </c:pt>
                <c:pt idx="1052">
                  <c:v>70.180816666666672</c:v>
                </c:pt>
                <c:pt idx="1053">
                  <c:v>70.247500000000002</c:v>
                </c:pt>
                <c:pt idx="1054">
                  <c:v>70.314166666666665</c:v>
                </c:pt>
                <c:pt idx="1055">
                  <c:v>70.380833333333328</c:v>
                </c:pt>
                <c:pt idx="1056">
                  <c:v>70.447516666666672</c:v>
                </c:pt>
                <c:pt idx="1057">
                  <c:v>70.514183333333335</c:v>
                </c:pt>
                <c:pt idx="1058">
                  <c:v>70.580866666666665</c:v>
                </c:pt>
                <c:pt idx="1059">
                  <c:v>70.647533333333328</c:v>
                </c:pt>
                <c:pt idx="1060">
                  <c:v>70.714216666666672</c:v>
                </c:pt>
                <c:pt idx="1061">
                  <c:v>70.780883333333335</c:v>
                </c:pt>
                <c:pt idx="1062">
                  <c:v>70.847566666666665</c:v>
                </c:pt>
                <c:pt idx="1063">
                  <c:v>70.914233333333328</c:v>
                </c:pt>
                <c:pt idx="1064">
                  <c:v>70.980916666666673</c:v>
                </c:pt>
                <c:pt idx="1065">
                  <c:v>71.047583333333336</c:v>
                </c:pt>
                <c:pt idx="1066">
                  <c:v>71.114266666666666</c:v>
                </c:pt>
                <c:pt idx="1067">
                  <c:v>71.180933333333329</c:v>
                </c:pt>
                <c:pt idx="1068">
                  <c:v>71.247616666666673</c:v>
                </c:pt>
                <c:pt idx="1069">
                  <c:v>71.314283333333336</c:v>
                </c:pt>
                <c:pt idx="1070">
                  <c:v>71.380966666666666</c:v>
                </c:pt>
                <c:pt idx="1071">
                  <c:v>71.447633333333329</c:v>
                </c:pt>
                <c:pt idx="1072">
                  <c:v>71.514316666666673</c:v>
                </c:pt>
                <c:pt idx="1073">
                  <c:v>71.580983333333336</c:v>
                </c:pt>
                <c:pt idx="1074">
                  <c:v>71.647649999999999</c:v>
                </c:pt>
                <c:pt idx="1075">
                  <c:v>71.714333333333329</c:v>
                </c:pt>
                <c:pt idx="1076">
                  <c:v>71.781000000000006</c:v>
                </c:pt>
                <c:pt idx="1077">
                  <c:v>71.847683333333336</c:v>
                </c:pt>
                <c:pt idx="1078">
                  <c:v>71.914349999999999</c:v>
                </c:pt>
                <c:pt idx="1079">
                  <c:v>71.981033333333329</c:v>
                </c:pt>
                <c:pt idx="1080">
                  <c:v>72.047700000000006</c:v>
                </c:pt>
                <c:pt idx="1081">
                  <c:v>72.114383333333336</c:v>
                </c:pt>
                <c:pt idx="1082">
                  <c:v>72.181049999999999</c:v>
                </c:pt>
                <c:pt idx="1083">
                  <c:v>72.247733333333329</c:v>
                </c:pt>
                <c:pt idx="1084">
                  <c:v>72.314400000000006</c:v>
                </c:pt>
                <c:pt idx="1085">
                  <c:v>72.381083333333336</c:v>
                </c:pt>
                <c:pt idx="1086">
                  <c:v>72.447749999999999</c:v>
                </c:pt>
                <c:pt idx="1087">
                  <c:v>72.514433333333329</c:v>
                </c:pt>
                <c:pt idx="1088">
                  <c:v>72.581100000000006</c:v>
                </c:pt>
                <c:pt idx="1089">
                  <c:v>72.647783333333336</c:v>
                </c:pt>
                <c:pt idx="1090">
                  <c:v>72.714449999999999</c:v>
                </c:pt>
                <c:pt idx="1091">
                  <c:v>72.781116666666662</c:v>
                </c:pt>
                <c:pt idx="1092">
                  <c:v>72.847800000000007</c:v>
                </c:pt>
                <c:pt idx="1093">
                  <c:v>72.914466666666669</c:v>
                </c:pt>
                <c:pt idx="1094">
                  <c:v>72.98115</c:v>
                </c:pt>
                <c:pt idx="1095">
                  <c:v>73.047816666666662</c:v>
                </c:pt>
                <c:pt idx="1096">
                  <c:v>73.114500000000007</c:v>
                </c:pt>
                <c:pt idx="1097">
                  <c:v>73.18116666666667</c:v>
                </c:pt>
                <c:pt idx="1098">
                  <c:v>73.24785</c:v>
                </c:pt>
                <c:pt idx="1099">
                  <c:v>73.314516666666663</c:v>
                </c:pt>
                <c:pt idx="1100">
                  <c:v>73.381200000000007</c:v>
                </c:pt>
                <c:pt idx="1101">
                  <c:v>73.44786666666667</c:v>
                </c:pt>
                <c:pt idx="1102">
                  <c:v>73.51455</c:v>
                </c:pt>
                <c:pt idx="1103">
                  <c:v>73.581216666666663</c:v>
                </c:pt>
                <c:pt idx="1104">
                  <c:v>73.647900000000007</c:v>
                </c:pt>
                <c:pt idx="1105">
                  <c:v>73.71456666666667</c:v>
                </c:pt>
                <c:pt idx="1106">
                  <c:v>73.78125</c:v>
                </c:pt>
                <c:pt idx="1107">
                  <c:v>73.847916666666663</c:v>
                </c:pt>
                <c:pt idx="1108">
                  <c:v>73.91458333333334</c:v>
                </c:pt>
                <c:pt idx="1109">
                  <c:v>73.98126666666667</c:v>
                </c:pt>
                <c:pt idx="1110">
                  <c:v>74.047933333333333</c:v>
                </c:pt>
                <c:pt idx="1111">
                  <c:v>74.114616666666663</c:v>
                </c:pt>
                <c:pt idx="1112">
                  <c:v>74.18128333333334</c:v>
                </c:pt>
                <c:pt idx="1113">
                  <c:v>74.24796666666667</c:v>
                </c:pt>
                <c:pt idx="1114">
                  <c:v>74.314633333333333</c:v>
                </c:pt>
                <c:pt idx="1115">
                  <c:v>74.381316666666663</c:v>
                </c:pt>
                <c:pt idx="1116">
                  <c:v>74.44798333333334</c:v>
                </c:pt>
                <c:pt idx="1117">
                  <c:v>74.51466666666667</c:v>
                </c:pt>
                <c:pt idx="1118">
                  <c:v>74.581333333333333</c:v>
                </c:pt>
                <c:pt idx="1119">
                  <c:v>74.648016666666663</c:v>
                </c:pt>
                <c:pt idx="1120">
                  <c:v>74.714683333333326</c:v>
                </c:pt>
                <c:pt idx="1121">
                  <c:v>74.781366666666671</c:v>
                </c:pt>
                <c:pt idx="1122">
                  <c:v>74.848033333333333</c:v>
                </c:pt>
                <c:pt idx="1123">
                  <c:v>74.914716666666664</c:v>
                </c:pt>
                <c:pt idx="1124">
                  <c:v>74.981383333333326</c:v>
                </c:pt>
                <c:pt idx="1125">
                  <c:v>75.048050000000003</c:v>
                </c:pt>
                <c:pt idx="1126">
                  <c:v>75.114733333333334</c:v>
                </c:pt>
                <c:pt idx="1127">
                  <c:v>75.181399999999996</c:v>
                </c:pt>
                <c:pt idx="1128">
                  <c:v>75.248083333333327</c:v>
                </c:pt>
                <c:pt idx="1129">
                  <c:v>75.314750000000004</c:v>
                </c:pt>
                <c:pt idx="1130">
                  <c:v>75.381433333333334</c:v>
                </c:pt>
                <c:pt idx="1131">
                  <c:v>75.448099999999997</c:v>
                </c:pt>
                <c:pt idx="1132">
                  <c:v>75.514783333333327</c:v>
                </c:pt>
                <c:pt idx="1133">
                  <c:v>75.581450000000004</c:v>
                </c:pt>
                <c:pt idx="1134">
                  <c:v>75.648133333333334</c:v>
                </c:pt>
                <c:pt idx="1135">
                  <c:v>75.714799999999997</c:v>
                </c:pt>
                <c:pt idx="1136">
                  <c:v>75.781483333333327</c:v>
                </c:pt>
                <c:pt idx="1137">
                  <c:v>75.848150000000004</c:v>
                </c:pt>
                <c:pt idx="1138">
                  <c:v>75.914816666666667</c:v>
                </c:pt>
                <c:pt idx="1139">
                  <c:v>75.981499999999997</c:v>
                </c:pt>
                <c:pt idx="1140">
                  <c:v>76.04816666666666</c:v>
                </c:pt>
                <c:pt idx="1141">
                  <c:v>76.114850000000004</c:v>
                </c:pt>
                <c:pt idx="1142">
                  <c:v>76.181516666666667</c:v>
                </c:pt>
                <c:pt idx="1143">
                  <c:v>76.248199999999997</c:v>
                </c:pt>
                <c:pt idx="1144">
                  <c:v>76.31486666666666</c:v>
                </c:pt>
                <c:pt idx="1145">
                  <c:v>76.381550000000004</c:v>
                </c:pt>
                <c:pt idx="1146">
                  <c:v>76.448216666666667</c:v>
                </c:pt>
                <c:pt idx="1147">
                  <c:v>76.514899999999997</c:v>
                </c:pt>
                <c:pt idx="1148">
                  <c:v>76.58156666666666</c:v>
                </c:pt>
                <c:pt idx="1149">
                  <c:v>76.648250000000004</c:v>
                </c:pt>
                <c:pt idx="1150">
                  <c:v>76.714916666666667</c:v>
                </c:pt>
                <c:pt idx="1151">
                  <c:v>76.781599999999997</c:v>
                </c:pt>
                <c:pt idx="1152">
                  <c:v>76.84826666666666</c:v>
                </c:pt>
                <c:pt idx="1153">
                  <c:v>76.914933333333337</c:v>
                </c:pt>
                <c:pt idx="1154">
                  <c:v>76.981616666666667</c:v>
                </c:pt>
                <c:pt idx="1155">
                  <c:v>77.04828333333333</c:v>
                </c:pt>
                <c:pt idx="1156">
                  <c:v>77.11496666666666</c:v>
                </c:pt>
                <c:pt idx="1157">
                  <c:v>77.181633333333338</c:v>
                </c:pt>
                <c:pt idx="1158">
                  <c:v>77.248316666666668</c:v>
                </c:pt>
                <c:pt idx="1159">
                  <c:v>77.314983333333331</c:v>
                </c:pt>
                <c:pt idx="1160">
                  <c:v>77.381666666666661</c:v>
                </c:pt>
                <c:pt idx="1161">
                  <c:v>77.448333333333338</c:v>
                </c:pt>
                <c:pt idx="1162">
                  <c:v>77.515016666666668</c:v>
                </c:pt>
                <c:pt idx="1163">
                  <c:v>77.581683333333331</c:v>
                </c:pt>
                <c:pt idx="1164">
                  <c:v>77.648366666666661</c:v>
                </c:pt>
                <c:pt idx="1165">
                  <c:v>77.715033333333338</c:v>
                </c:pt>
                <c:pt idx="1166">
                  <c:v>77.781716666666668</c:v>
                </c:pt>
                <c:pt idx="1167">
                  <c:v>77.848383333333331</c:v>
                </c:pt>
                <c:pt idx="1168">
                  <c:v>77.915049999999994</c:v>
                </c:pt>
                <c:pt idx="1169">
                  <c:v>77.981733333333338</c:v>
                </c:pt>
                <c:pt idx="1170">
                  <c:v>78.048400000000001</c:v>
                </c:pt>
                <c:pt idx="1171">
                  <c:v>78.115083333333331</c:v>
                </c:pt>
                <c:pt idx="1172">
                  <c:v>78.181749999999994</c:v>
                </c:pt>
                <c:pt idx="1173">
                  <c:v>78.248433333333338</c:v>
                </c:pt>
                <c:pt idx="1174">
                  <c:v>78.315100000000001</c:v>
                </c:pt>
                <c:pt idx="1175">
                  <c:v>78.381783333333331</c:v>
                </c:pt>
                <c:pt idx="1176">
                  <c:v>78.448449999999994</c:v>
                </c:pt>
                <c:pt idx="1177">
                  <c:v>78.515133333333338</c:v>
                </c:pt>
                <c:pt idx="1178">
                  <c:v>78.581800000000001</c:v>
                </c:pt>
                <c:pt idx="1179">
                  <c:v>78.648483333333331</c:v>
                </c:pt>
                <c:pt idx="1180">
                  <c:v>78.715149999999994</c:v>
                </c:pt>
                <c:pt idx="1181">
                  <c:v>78.781816666666671</c:v>
                </c:pt>
                <c:pt idx="1182">
                  <c:v>78.848500000000001</c:v>
                </c:pt>
                <c:pt idx="1183">
                  <c:v>78.915166666666664</c:v>
                </c:pt>
                <c:pt idx="1184">
                  <c:v>78.981849999999994</c:v>
                </c:pt>
                <c:pt idx="1185">
                  <c:v>79.048516666666671</c:v>
                </c:pt>
                <c:pt idx="1186">
                  <c:v>79.115200000000002</c:v>
                </c:pt>
                <c:pt idx="1187">
                  <c:v>79.181866666666664</c:v>
                </c:pt>
                <c:pt idx="1188">
                  <c:v>79.248549999999994</c:v>
                </c:pt>
                <c:pt idx="1189">
                  <c:v>79.315216666666672</c:v>
                </c:pt>
                <c:pt idx="1190">
                  <c:v>79.381900000000002</c:v>
                </c:pt>
                <c:pt idx="1191">
                  <c:v>79.448566666666665</c:v>
                </c:pt>
                <c:pt idx="1192">
                  <c:v>79.515249999999995</c:v>
                </c:pt>
                <c:pt idx="1193">
                  <c:v>79.581916666666672</c:v>
                </c:pt>
                <c:pt idx="1194">
                  <c:v>79.648583333333335</c:v>
                </c:pt>
                <c:pt idx="1195">
                  <c:v>79.715283333333332</c:v>
                </c:pt>
                <c:pt idx="1196">
                  <c:v>79.781933333333328</c:v>
                </c:pt>
                <c:pt idx="1197">
                  <c:v>79.848616666666672</c:v>
                </c:pt>
                <c:pt idx="1198">
                  <c:v>79.915283333333335</c:v>
                </c:pt>
                <c:pt idx="1199">
                  <c:v>79.981966666666665</c:v>
                </c:pt>
                <c:pt idx="1200">
                  <c:v>80.048633333333328</c:v>
                </c:pt>
                <c:pt idx="1201">
                  <c:v>80.115316666666672</c:v>
                </c:pt>
                <c:pt idx="1202">
                  <c:v>80.181983333333335</c:v>
                </c:pt>
                <c:pt idx="1203">
                  <c:v>80.248666666666665</c:v>
                </c:pt>
                <c:pt idx="1204">
                  <c:v>80.315333333333328</c:v>
                </c:pt>
                <c:pt idx="1205">
                  <c:v>80.382016666666672</c:v>
                </c:pt>
                <c:pt idx="1206">
                  <c:v>80.448683333333335</c:v>
                </c:pt>
                <c:pt idx="1207">
                  <c:v>80.515366666666665</c:v>
                </c:pt>
                <c:pt idx="1208">
                  <c:v>80.582033333333328</c:v>
                </c:pt>
                <c:pt idx="1209">
                  <c:v>80.648700000000005</c:v>
                </c:pt>
                <c:pt idx="1210">
                  <c:v>80.715383333333335</c:v>
                </c:pt>
                <c:pt idx="1211">
                  <c:v>80.782049999999998</c:v>
                </c:pt>
                <c:pt idx="1212">
                  <c:v>80.848733333333328</c:v>
                </c:pt>
                <c:pt idx="1213">
                  <c:v>80.915400000000005</c:v>
                </c:pt>
                <c:pt idx="1214">
                  <c:v>80.982083333333335</c:v>
                </c:pt>
                <c:pt idx="1215">
                  <c:v>81.048749999999998</c:v>
                </c:pt>
                <c:pt idx="1216">
                  <c:v>81.115433333333328</c:v>
                </c:pt>
                <c:pt idx="1217">
                  <c:v>81.182100000000005</c:v>
                </c:pt>
                <c:pt idx="1218">
                  <c:v>81.248783333333336</c:v>
                </c:pt>
                <c:pt idx="1219">
                  <c:v>81.315449999999998</c:v>
                </c:pt>
                <c:pt idx="1220">
                  <c:v>81.382133333333329</c:v>
                </c:pt>
                <c:pt idx="1221">
                  <c:v>81.448800000000006</c:v>
                </c:pt>
                <c:pt idx="1222">
                  <c:v>81.515483333333336</c:v>
                </c:pt>
                <c:pt idx="1223">
                  <c:v>81.582149999999999</c:v>
                </c:pt>
                <c:pt idx="1224">
                  <c:v>81.648816666666661</c:v>
                </c:pt>
                <c:pt idx="1225">
                  <c:v>81.715500000000006</c:v>
                </c:pt>
                <c:pt idx="1226">
                  <c:v>81.782183333333336</c:v>
                </c:pt>
                <c:pt idx="1227">
                  <c:v>81.848849999999999</c:v>
                </c:pt>
                <c:pt idx="1228">
                  <c:v>81.915516666666662</c:v>
                </c:pt>
                <c:pt idx="1229">
                  <c:v>81.982200000000006</c:v>
                </c:pt>
                <c:pt idx="1230">
                  <c:v>82.048866666666669</c:v>
                </c:pt>
                <c:pt idx="1231">
                  <c:v>82.115549999999999</c:v>
                </c:pt>
                <c:pt idx="1232">
                  <c:v>82.182216666666662</c:v>
                </c:pt>
                <c:pt idx="1233">
                  <c:v>82.248900000000006</c:v>
                </c:pt>
                <c:pt idx="1234">
                  <c:v>82.315566666666669</c:v>
                </c:pt>
                <c:pt idx="1235">
                  <c:v>82.382249999999999</c:v>
                </c:pt>
                <c:pt idx="1236">
                  <c:v>82.448933333333329</c:v>
                </c:pt>
                <c:pt idx="1237">
                  <c:v>82.515600000000006</c:v>
                </c:pt>
                <c:pt idx="1238">
                  <c:v>82.582266666666669</c:v>
                </c:pt>
                <c:pt idx="1239">
                  <c:v>82.648933333333332</c:v>
                </c:pt>
                <c:pt idx="1240">
                  <c:v>82.715616666666662</c:v>
                </c:pt>
                <c:pt idx="1241">
                  <c:v>82.782283333333339</c:v>
                </c:pt>
                <c:pt idx="1242">
                  <c:v>82.848966666666669</c:v>
                </c:pt>
                <c:pt idx="1243">
                  <c:v>82.915633333333332</c:v>
                </c:pt>
                <c:pt idx="1244">
                  <c:v>82.982316666666662</c:v>
                </c:pt>
                <c:pt idx="1245">
                  <c:v>83.048983333333339</c:v>
                </c:pt>
                <c:pt idx="1246">
                  <c:v>83.115666666666669</c:v>
                </c:pt>
                <c:pt idx="1247">
                  <c:v>83.182333333333332</c:v>
                </c:pt>
                <c:pt idx="1248">
                  <c:v>83.249016666666662</c:v>
                </c:pt>
                <c:pt idx="1249">
                  <c:v>83.31568333333334</c:v>
                </c:pt>
                <c:pt idx="1250">
                  <c:v>83.38236666666667</c:v>
                </c:pt>
                <c:pt idx="1251">
                  <c:v>83.449033333333333</c:v>
                </c:pt>
                <c:pt idx="1252">
                  <c:v>83.515716666666663</c:v>
                </c:pt>
                <c:pt idx="1253">
                  <c:v>83.58238333333334</c:v>
                </c:pt>
                <c:pt idx="1254">
                  <c:v>83.64906666666667</c:v>
                </c:pt>
                <c:pt idx="1255">
                  <c:v>83.715733333333333</c:v>
                </c:pt>
                <c:pt idx="1256">
                  <c:v>83.782399999999996</c:v>
                </c:pt>
                <c:pt idx="1257">
                  <c:v>83.84908333333334</c:v>
                </c:pt>
                <c:pt idx="1258">
                  <c:v>83.915750000000003</c:v>
                </c:pt>
                <c:pt idx="1259">
                  <c:v>83.982433333333333</c:v>
                </c:pt>
                <c:pt idx="1260">
                  <c:v>84.049099999999996</c:v>
                </c:pt>
                <c:pt idx="1261">
                  <c:v>84.11578333333334</c:v>
                </c:pt>
                <c:pt idx="1262">
                  <c:v>84.182450000000003</c:v>
                </c:pt>
                <c:pt idx="1263">
                  <c:v>84.249133333333333</c:v>
                </c:pt>
                <c:pt idx="1264">
                  <c:v>84.315799999999996</c:v>
                </c:pt>
                <c:pt idx="1265">
                  <c:v>84.38248333333334</c:v>
                </c:pt>
                <c:pt idx="1266">
                  <c:v>84.449150000000003</c:v>
                </c:pt>
                <c:pt idx="1267">
                  <c:v>84.515833333333333</c:v>
                </c:pt>
                <c:pt idx="1268">
                  <c:v>84.582499999999996</c:v>
                </c:pt>
                <c:pt idx="1269">
                  <c:v>84.64918333333334</c:v>
                </c:pt>
                <c:pt idx="1270">
                  <c:v>84.715850000000003</c:v>
                </c:pt>
                <c:pt idx="1271">
                  <c:v>84.782533333333333</c:v>
                </c:pt>
                <c:pt idx="1272">
                  <c:v>84.849199999999996</c:v>
                </c:pt>
                <c:pt idx="1273">
                  <c:v>84.915866666666673</c:v>
                </c:pt>
                <c:pt idx="1274">
                  <c:v>84.982550000000003</c:v>
                </c:pt>
                <c:pt idx="1275">
                  <c:v>85.049216666666666</c:v>
                </c:pt>
                <c:pt idx="1276">
                  <c:v>85.115899999999996</c:v>
                </c:pt>
                <c:pt idx="1277">
                  <c:v>85.182566666666673</c:v>
                </c:pt>
                <c:pt idx="1278">
                  <c:v>85.249250000000004</c:v>
                </c:pt>
                <c:pt idx="1279">
                  <c:v>85.315916666666666</c:v>
                </c:pt>
                <c:pt idx="1280">
                  <c:v>85.382599999999996</c:v>
                </c:pt>
                <c:pt idx="1281">
                  <c:v>85.449266666666674</c:v>
                </c:pt>
                <c:pt idx="1282">
                  <c:v>85.515950000000004</c:v>
                </c:pt>
                <c:pt idx="1283">
                  <c:v>85.582616666666667</c:v>
                </c:pt>
                <c:pt idx="1284">
                  <c:v>85.649299999999997</c:v>
                </c:pt>
                <c:pt idx="1285">
                  <c:v>85.715966666666674</c:v>
                </c:pt>
                <c:pt idx="1286">
                  <c:v>85.782650000000004</c:v>
                </c:pt>
                <c:pt idx="1287">
                  <c:v>85.849316666666667</c:v>
                </c:pt>
                <c:pt idx="1288">
                  <c:v>85.915999999999997</c:v>
                </c:pt>
                <c:pt idx="1289">
                  <c:v>85.98266666666666</c:v>
                </c:pt>
                <c:pt idx="1290">
                  <c:v>86.049333333333337</c:v>
                </c:pt>
                <c:pt idx="1291">
                  <c:v>86.116016666666667</c:v>
                </c:pt>
                <c:pt idx="1292">
                  <c:v>86.18268333333333</c:v>
                </c:pt>
                <c:pt idx="1293">
                  <c:v>86.24936666666666</c:v>
                </c:pt>
                <c:pt idx="1294">
                  <c:v>86.316033333333337</c:v>
                </c:pt>
                <c:pt idx="1295">
                  <c:v>86.382716666666667</c:v>
                </c:pt>
                <c:pt idx="1296">
                  <c:v>86.44938333333333</c:v>
                </c:pt>
                <c:pt idx="1297">
                  <c:v>86.51606666666666</c:v>
                </c:pt>
                <c:pt idx="1298">
                  <c:v>86.582733333333337</c:v>
                </c:pt>
                <c:pt idx="1299">
                  <c:v>86.649416666666667</c:v>
                </c:pt>
                <c:pt idx="1300">
                  <c:v>86.71608333333333</c:v>
                </c:pt>
                <c:pt idx="1301">
                  <c:v>86.78276666666666</c:v>
                </c:pt>
                <c:pt idx="1302">
                  <c:v>86.849433333333337</c:v>
                </c:pt>
                <c:pt idx="1303">
                  <c:v>86.916116666666667</c:v>
                </c:pt>
                <c:pt idx="1304">
                  <c:v>86.98278333333333</c:v>
                </c:pt>
                <c:pt idx="1305">
                  <c:v>87.04946666666666</c:v>
                </c:pt>
                <c:pt idx="1306">
                  <c:v>87.116133333333337</c:v>
                </c:pt>
                <c:pt idx="1307">
                  <c:v>87.1828</c:v>
                </c:pt>
                <c:pt idx="1308">
                  <c:v>87.24948333333333</c:v>
                </c:pt>
                <c:pt idx="1309">
                  <c:v>87.316149999999993</c:v>
                </c:pt>
                <c:pt idx="1310">
                  <c:v>87.382833333333338</c:v>
                </c:pt>
                <c:pt idx="1311">
                  <c:v>87.4495</c:v>
                </c:pt>
                <c:pt idx="1312">
                  <c:v>87.516183333333331</c:v>
                </c:pt>
                <c:pt idx="1313">
                  <c:v>87.582849999999993</c:v>
                </c:pt>
                <c:pt idx="1314">
                  <c:v>87.649533333333338</c:v>
                </c:pt>
                <c:pt idx="1315">
                  <c:v>87.716200000000001</c:v>
                </c:pt>
                <c:pt idx="1316">
                  <c:v>87.782883333333331</c:v>
                </c:pt>
                <c:pt idx="1317">
                  <c:v>87.849549999999994</c:v>
                </c:pt>
                <c:pt idx="1318">
                  <c:v>87.916233333333338</c:v>
                </c:pt>
                <c:pt idx="1319">
                  <c:v>87.982900000000001</c:v>
                </c:pt>
                <c:pt idx="1320">
                  <c:v>88.049583333333331</c:v>
                </c:pt>
                <c:pt idx="1321">
                  <c:v>88.116249999999994</c:v>
                </c:pt>
                <c:pt idx="1322">
                  <c:v>88.182933333333338</c:v>
                </c:pt>
                <c:pt idx="1323">
                  <c:v>88.249600000000001</c:v>
                </c:pt>
                <c:pt idx="1324">
                  <c:v>88.316266666666664</c:v>
                </c:pt>
                <c:pt idx="1325">
                  <c:v>88.382949999999994</c:v>
                </c:pt>
                <c:pt idx="1326">
                  <c:v>88.449616666666671</c:v>
                </c:pt>
                <c:pt idx="1327">
                  <c:v>88.516300000000001</c:v>
                </c:pt>
                <c:pt idx="1328">
                  <c:v>88.582966666666664</c:v>
                </c:pt>
                <c:pt idx="1329">
                  <c:v>88.649649999999994</c:v>
                </c:pt>
                <c:pt idx="1330">
                  <c:v>88.716316666666671</c:v>
                </c:pt>
                <c:pt idx="1331">
                  <c:v>88.783000000000001</c:v>
                </c:pt>
                <c:pt idx="1332">
                  <c:v>88.849666666666664</c:v>
                </c:pt>
                <c:pt idx="1333">
                  <c:v>88.916349999999994</c:v>
                </c:pt>
                <c:pt idx="1334">
                  <c:v>88.983016666666671</c:v>
                </c:pt>
                <c:pt idx="1335">
                  <c:v>89.049700000000001</c:v>
                </c:pt>
                <c:pt idx="1336">
                  <c:v>89.116366666666664</c:v>
                </c:pt>
                <c:pt idx="1337">
                  <c:v>89.183049999999994</c:v>
                </c:pt>
                <c:pt idx="1338">
                  <c:v>89.249716666666671</c:v>
                </c:pt>
                <c:pt idx="1339">
                  <c:v>89.316400000000002</c:v>
                </c:pt>
                <c:pt idx="1340">
                  <c:v>89.383066666666664</c:v>
                </c:pt>
                <c:pt idx="1341">
                  <c:v>89.449733333333327</c:v>
                </c:pt>
                <c:pt idx="1342">
                  <c:v>89.516416666666672</c:v>
                </c:pt>
                <c:pt idx="1343">
                  <c:v>89.583083333333335</c:v>
                </c:pt>
                <c:pt idx="1344">
                  <c:v>89.649766666666665</c:v>
                </c:pt>
                <c:pt idx="1345">
                  <c:v>89.716433333333327</c:v>
                </c:pt>
                <c:pt idx="1346">
                  <c:v>89.783116666666672</c:v>
                </c:pt>
                <c:pt idx="1347">
                  <c:v>89.849783333333335</c:v>
                </c:pt>
                <c:pt idx="1348">
                  <c:v>89.916466666666665</c:v>
                </c:pt>
                <c:pt idx="1349">
                  <c:v>89.983133333333328</c:v>
                </c:pt>
                <c:pt idx="1350">
                  <c:v>90.049816666666672</c:v>
                </c:pt>
              </c:numCache>
            </c:numRef>
          </c:xVal>
          <c:yVal>
            <c:numRef>
              <c:f>'[5]111017_16A'!$C$32:$C$1382</c:f>
              <c:numCache>
                <c:formatCode>General</c:formatCode>
                <c:ptCount val="1351"/>
                <c:pt idx="0">
                  <c:v>24.186403585689838</c:v>
                </c:pt>
                <c:pt idx="1">
                  <c:v>30.578533949960999</c:v>
                </c:pt>
                <c:pt idx="2">
                  <c:v>34.756331226015483</c:v>
                </c:pt>
                <c:pt idx="3">
                  <c:v>39.087118261474771</c:v>
                </c:pt>
                <c:pt idx="4">
                  <c:v>40.428720767024657</c:v>
                </c:pt>
                <c:pt idx="5">
                  <c:v>41.087753576768463</c:v>
                </c:pt>
                <c:pt idx="6">
                  <c:v>41.181901121017567</c:v>
                </c:pt>
                <c:pt idx="7">
                  <c:v>41.440806867702648</c:v>
                </c:pt>
                <c:pt idx="8">
                  <c:v>40.934763817363653</c:v>
                </c:pt>
                <c:pt idx="9">
                  <c:v>40.805310944021123</c:v>
                </c:pt>
                <c:pt idx="10">
                  <c:v>41.181901121017567</c:v>
                </c:pt>
                <c:pt idx="11">
                  <c:v>40.770005614927697</c:v>
                </c:pt>
                <c:pt idx="12">
                  <c:v>40.746468728865423</c:v>
                </c:pt>
                <c:pt idx="13">
                  <c:v>40.911226931301371</c:v>
                </c:pt>
                <c:pt idx="14">
                  <c:v>40.922995374332508</c:v>
                </c:pt>
                <c:pt idx="15">
                  <c:v>41.064216690706189</c:v>
                </c:pt>
                <c:pt idx="16">
                  <c:v>41.417269981640374</c:v>
                </c:pt>
                <c:pt idx="17">
                  <c:v>41.075985133737333</c:v>
                </c:pt>
                <c:pt idx="18">
                  <c:v>40.993606032519352</c:v>
                </c:pt>
                <c:pt idx="19">
                  <c:v>41.146595791924163</c:v>
                </c:pt>
                <c:pt idx="20">
                  <c:v>41.099522019799608</c:v>
                </c:pt>
                <c:pt idx="21">
                  <c:v>41.111290462830738</c:v>
                </c:pt>
                <c:pt idx="22">
                  <c:v>41.1583642349553</c:v>
                </c:pt>
                <c:pt idx="23">
                  <c:v>41.205438007079863</c:v>
                </c:pt>
                <c:pt idx="24">
                  <c:v>41.1583642349553</c:v>
                </c:pt>
                <c:pt idx="25">
                  <c:v>41.252511779204411</c:v>
                </c:pt>
                <c:pt idx="26">
                  <c:v>41.334890880422392</c:v>
                </c:pt>
                <c:pt idx="27">
                  <c:v>41.311353994360118</c:v>
                </c:pt>
                <c:pt idx="28">
                  <c:v>41.523185968920622</c:v>
                </c:pt>
                <c:pt idx="29">
                  <c:v>41.334890880422392</c:v>
                </c:pt>
                <c:pt idx="30">
                  <c:v>41.523185968920622</c:v>
                </c:pt>
                <c:pt idx="31">
                  <c:v>41.358427766484667</c:v>
                </c:pt>
                <c:pt idx="32">
                  <c:v>41.440806867702648</c:v>
                </c:pt>
                <c:pt idx="33">
                  <c:v>41.534954411951759</c:v>
                </c:pt>
                <c:pt idx="34">
                  <c:v>41.487880639827203</c:v>
                </c:pt>
                <c:pt idx="35">
                  <c:v>41.605565070138603</c:v>
                </c:pt>
                <c:pt idx="36">
                  <c:v>41.534954411951759</c:v>
                </c:pt>
                <c:pt idx="37">
                  <c:v>41.593796627107452</c:v>
                </c:pt>
                <c:pt idx="38">
                  <c:v>41.687944171356577</c:v>
                </c:pt>
                <c:pt idx="39">
                  <c:v>41.640870399232007</c:v>
                </c:pt>
                <c:pt idx="40">
                  <c:v>41.746786386512269</c:v>
                </c:pt>
                <c:pt idx="41">
                  <c:v>41.711481057418851</c:v>
                </c:pt>
                <c:pt idx="42">
                  <c:v>41.758554829543407</c:v>
                </c:pt>
                <c:pt idx="43">
                  <c:v>41.746786386512269</c:v>
                </c:pt>
                <c:pt idx="44">
                  <c:v>41.782091715605688</c:v>
                </c:pt>
                <c:pt idx="45">
                  <c:v>41.793860158636832</c:v>
                </c:pt>
                <c:pt idx="46">
                  <c:v>41.782091715605688</c:v>
                </c:pt>
                <c:pt idx="47">
                  <c:v>41.864470816823662</c:v>
                </c:pt>
                <c:pt idx="48">
                  <c:v>41.911544588948217</c:v>
                </c:pt>
                <c:pt idx="49">
                  <c:v>41.95861836107278</c:v>
                </c:pt>
                <c:pt idx="50">
                  <c:v>41.888007702885943</c:v>
                </c:pt>
                <c:pt idx="51">
                  <c:v>41.888007702885943</c:v>
                </c:pt>
                <c:pt idx="52">
                  <c:v>41.876239259854799</c:v>
                </c:pt>
                <c:pt idx="53">
                  <c:v>41.946849918041643</c:v>
                </c:pt>
                <c:pt idx="54">
                  <c:v>42.017460576228473</c:v>
                </c:pt>
                <c:pt idx="55">
                  <c:v>41.982155247135061</c:v>
                </c:pt>
                <c:pt idx="56">
                  <c:v>41.982155247135061</c:v>
                </c:pt>
                <c:pt idx="57">
                  <c:v>42.040997462290747</c:v>
                </c:pt>
                <c:pt idx="58">
                  <c:v>42.064534348353028</c:v>
                </c:pt>
                <c:pt idx="59">
                  <c:v>42.229292550788983</c:v>
                </c:pt>
                <c:pt idx="60">
                  <c:v>42.076302791384173</c:v>
                </c:pt>
                <c:pt idx="61">
                  <c:v>42.076302791384173</c:v>
                </c:pt>
                <c:pt idx="62">
                  <c:v>42.08807123441531</c:v>
                </c:pt>
                <c:pt idx="63">
                  <c:v>42.146913449571002</c:v>
                </c:pt>
                <c:pt idx="64">
                  <c:v>42.146913449571002</c:v>
                </c:pt>
                <c:pt idx="65">
                  <c:v>42.135145006539872</c:v>
                </c:pt>
                <c:pt idx="66">
                  <c:v>42.241060993820128</c:v>
                </c:pt>
                <c:pt idx="67">
                  <c:v>42.182218778664421</c:v>
                </c:pt>
                <c:pt idx="68">
                  <c:v>42.182218778664421</c:v>
                </c:pt>
                <c:pt idx="69">
                  <c:v>42.241060993820128</c:v>
                </c:pt>
                <c:pt idx="70">
                  <c:v>42.241060993820128</c:v>
                </c:pt>
                <c:pt idx="71">
                  <c:v>42.241060993820128</c:v>
                </c:pt>
                <c:pt idx="72">
                  <c:v>42.29990320897582</c:v>
                </c:pt>
                <c:pt idx="73">
                  <c:v>42.288134765944683</c:v>
                </c:pt>
                <c:pt idx="74">
                  <c:v>42.464661411411768</c:v>
                </c:pt>
                <c:pt idx="75">
                  <c:v>42.676493385972279</c:v>
                </c:pt>
                <c:pt idx="76">
                  <c:v>42.335208538069239</c:v>
                </c:pt>
                <c:pt idx="77">
                  <c:v>42.394050753224931</c:v>
                </c:pt>
                <c:pt idx="78">
                  <c:v>42.382282310193787</c:v>
                </c:pt>
                <c:pt idx="79">
                  <c:v>42.405819196256083</c:v>
                </c:pt>
                <c:pt idx="80">
                  <c:v>42.464661411411768</c:v>
                </c:pt>
                <c:pt idx="81">
                  <c:v>42.488198297474057</c:v>
                </c:pt>
                <c:pt idx="82">
                  <c:v>42.511735183536317</c:v>
                </c:pt>
                <c:pt idx="83">
                  <c:v>42.511735183536317</c:v>
                </c:pt>
                <c:pt idx="84">
                  <c:v>42.511735183536317</c:v>
                </c:pt>
                <c:pt idx="85">
                  <c:v>42.547040512629749</c:v>
                </c:pt>
                <c:pt idx="86">
                  <c:v>42.570577398692031</c:v>
                </c:pt>
                <c:pt idx="87">
                  <c:v>42.558808955660894</c:v>
                </c:pt>
                <c:pt idx="88">
                  <c:v>42.582345841723168</c:v>
                </c:pt>
                <c:pt idx="89">
                  <c:v>42.594114284754298</c:v>
                </c:pt>
                <c:pt idx="90">
                  <c:v>43.347294638747222</c:v>
                </c:pt>
                <c:pt idx="91">
                  <c:v>42.794177816283671</c:v>
                </c:pt>
                <c:pt idx="92">
                  <c:v>43.22961020843583</c:v>
                </c:pt>
                <c:pt idx="93">
                  <c:v>42.688261829003423</c:v>
                </c:pt>
                <c:pt idx="94">
                  <c:v>42.747104044159123</c:v>
                </c:pt>
                <c:pt idx="95">
                  <c:v>42.735335601127971</c:v>
                </c:pt>
                <c:pt idx="96">
                  <c:v>42.782409373252527</c:v>
                </c:pt>
                <c:pt idx="97">
                  <c:v>43.264915537529248</c:v>
                </c:pt>
                <c:pt idx="98">
                  <c:v>42.841251588408227</c:v>
                </c:pt>
                <c:pt idx="99">
                  <c:v>42.853020031439371</c:v>
                </c:pt>
                <c:pt idx="100">
                  <c:v>42.841251588408227</c:v>
                </c:pt>
                <c:pt idx="101">
                  <c:v>42.841251588408227</c:v>
                </c:pt>
                <c:pt idx="102">
                  <c:v>42.876556917501652</c:v>
                </c:pt>
                <c:pt idx="103">
                  <c:v>42.888325360532789</c:v>
                </c:pt>
                <c:pt idx="104">
                  <c:v>42.911862246595071</c:v>
                </c:pt>
                <c:pt idx="105">
                  <c:v>42.958936018719633</c:v>
                </c:pt>
                <c:pt idx="106">
                  <c:v>42.911862246595071</c:v>
                </c:pt>
                <c:pt idx="107">
                  <c:v>42.970704461750763</c:v>
                </c:pt>
                <c:pt idx="108">
                  <c:v>42.994241347813038</c:v>
                </c:pt>
                <c:pt idx="109">
                  <c:v>42.947167575688482</c:v>
                </c:pt>
                <c:pt idx="110">
                  <c:v>43.076620449031019</c:v>
                </c:pt>
                <c:pt idx="111">
                  <c:v>43.029546676906463</c:v>
                </c:pt>
                <c:pt idx="112">
                  <c:v>43.064852005999867</c:v>
                </c:pt>
                <c:pt idx="113">
                  <c:v>43.029546676906463</c:v>
                </c:pt>
                <c:pt idx="114">
                  <c:v>43.053083562968737</c:v>
                </c:pt>
                <c:pt idx="115">
                  <c:v>43.0413151199376</c:v>
                </c:pt>
                <c:pt idx="116">
                  <c:v>43.088388892062163</c:v>
                </c:pt>
                <c:pt idx="117">
                  <c:v>43.135462664186718</c:v>
                </c:pt>
                <c:pt idx="118">
                  <c:v>43.135462664186718</c:v>
                </c:pt>
                <c:pt idx="119">
                  <c:v>43.147231107217863</c:v>
                </c:pt>
                <c:pt idx="120">
                  <c:v>43.182536436311267</c:v>
                </c:pt>
                <c:pt idx="121">
                  <c:v>43.182536436311267</c:v>
                </c:pt>
                <c:pt idx="122">
                  <c:v>43.206073322373562</c:v>
                </c:pt>
                <c:pt idx="123">
                  <c:v>43.170767993280137</c:v>
                </c:pt>
                <c:pt idx="124">
                  <c:v>43.22961020843583</c:v>
                </c:pt>
                <c:pt idx="125">
                  <c:v>43.241378651466967</c:v>
                </c:pt>
                <c:pt idx="126">
                  <c:v>43.22961020843583</c:v>
                </c:pt>
                <c:pt idx="127">
                  <c:v>43.22961020843583</c:v>
                </c:pt>
                <c:pt idx="128">
                  <c:v>43.22961020843583</c:v>
                </c:pt>
                <c:pt idx="129">
                  <c:v>43.241378651466967</c:v>
                </c:pt>
                <c:pt idx="130">
                  <c:v>43.241378651466967</c:v>
                </c:pt>
                <c:pt idx="131">
                  <c:v>43.264915537529248</c:v>
                </c:pt>
                <c:pt idx="132">
                  <c:v>43.300220866622666</c:v>
                </c:pt>
                <c:pt idx="133">
                  <c:v>43.288452423591529</c:v>
                </c:pt>
                <c:pt idx="134">
                  <c:v>43.264915537529248</c:v>
                </c:pt>
                <c:pt idx="135">
                  <c:v>43.300220866622666</c:v>
                </c:pt>
                <c:pt idx="136">
                  <c:v>43.288452423591529</c:v>
                </c:pt>
                <c:pt idx="137">
                  <c:v>43.370831524809503</c:v>
                </c:pt>
                <c:pt idx="138">
                  <c:v>43.323757752684941</c:v>
                </c:pt>
                <c:pt idx="139">
                  <c:v>43.359063081778359</c:v>
                </c:pt>
                <c:pt idx="140">
                  <c:v>43.347294638747222</c:v>
                </c:pt>
                <c:pt idx="141">
                  <c:v>43.38259996784064</c:v>
                </c:pt>
                <c:pt idx="142">
                  <c:v>43.888643018179643</c:v>
                </c:pt>
                <c:pt idx="143">
                  <c:v>43.359063081778359</c:v>
                </c:pt>
                <c:pt idx="144">
                  <c:v>43.359063081778359</c:v>
                </c:pt>
                <c:pt idx="145">
                  <c:v>43.359063081778359</c:v>
                </c:pt>
                <c:pt idx="146">
                  <c:v>43.406136853902908</c:v>
                </c:pt>
                <c:pt idx="147">
                  <c:v>43.829800803023943</c:v>
                </c:pt>
                <c:pt idx="148">
                  <c:v>43.429673739965203</c:v>
                </c:pt>
                <c:pt idx="149">
                  <c:v>43.406136853902908</c:v>
                </c:pt>
                <c:pt idx="150">
                  <c:v>43.429673739965203</c:v>
                </c:pt>
                <c:pt idx="151">
                  <c:v>43.429673739965203</c:v>
                </c:pt>
                <c:pt idx="152">
                  <c:v>43.429673739965203</c:v>
                </c:pt>
                <c:pt idx="153">
                  <c:v>43.512052841183177</c:v>
                </c:pt>
                <c:pt idx="154">
                  <c:v>43.476747512089759</c:v>
                </c:pt>
                <c:pt idx="155">
                  <c:v>43.488515955120903</c:v>
                </c:pt>
                <c:pt idx="156">
                  <c:v>43.512052841183177</c:v>
                </c:pt>
                <c:pt idx="157">
                  <c:v>43.523821284214307</c:v>
                </c:pt>
                <c:pt idx="158">
                  <c:v>43.512052841183177</c:v>
                </c:pt>
                <c:pt idx="159">
                  <c:v>43.78272703089938</c:v>
                </c:pt>
                <c:pt idx="160">
                  <c:v>43.594431942401151</c:v>
                </c:pt>
                <c:pt idx="161">
                  <c:v>43.57089505633887</c:v>
                </c:pt>
                <c:pt idx="162">
                  <c:v>43.606200385432288</c:v>
                </c:pt>
                <c:pt idx="163">
                  <c:v>43.594431942401151</c:v>
                </c:pt>
                <c:pt idx="164">
                  <c:v>43.617968828463432</c:v>
                </c:pt>
                <c:pt idx="165">
                  <c:v>43.641505714525707</c:v>
                </c:pt>
                <c:pt idx="166">
                  <c:v>43.629737271494569</c:v>
                </c:pt>
                <c:pt idx="167">
                  <c:v>43.653274157556837</c:v>
                </c:pt>
                <c:pt idx="168">
                  <c:v>43.629737271494569</c:v>
                </c:pt>
                <c:pt idx="169">
                  <c:v>43.653274157556837</c:v>
                </c:pt>
                <c:pt idx="170">
                  <c:v>43.676811043619132</c:v>
                </c:pt>
                <c:pt idx="171">
                  <c:v>43.676811043619132</c:v>
                </c:pt>
                <c:pt idx="172">
                  <c:v>43.688579486650262</c:v>
                </c:pt>
                <c:pt idx="173">
                  <c:v>44.100474992740153</c:v>
                </c:pt>
                <c:pt idx="174">
                  <c:v>43.712116372712551</c:v>
                </c:pt>
                <c:pt idx="175">
                  <c:v>43.712116372712551</c:v>
                </c:pt>
                <c:pt idx="176">
                  <c:v>43.723884815743688</c:v>
                </c:pt>
                <c:pt idx="177">
                  <c:v>43.723884815743688</c:v>
                </c:pt>
                <c:pt idx="178">
                  <c:v>43.723884815743688</c:v>
                </c:pt>
                <c:pt idx="179">
                  <c:v>43.747421701805969</c:v>
                </c:pt>
                <c:pt idx="180">
                  <c:v>43.747421701805969</c:v>
                </c:pt>
                <c:pt idx="181">
                  <c:v>43.947485233335328</c:v>
                </c:pt>
                <c:pt idx="182">
                  <c:v>43.770958587868243</c:v>
                </c:pt>
                <c:pt idx="183">
                  <c:v>43.794495473930517</c:v>
                </c:pt>
                <c:pt idx="184">
                  <c:v>43.794495473930517</c:v>
                </c:pt>
                <c:pt idx="185">
                  <c:v>43.794495473930517</c:v>
                </c:pt>
                <c:pt idx="186">
                  <c:v>43.829800803023943</c:v>
                </c:pt>
                <c:pt idx="187">
                  <c:v>43.806263916961662</c:v>
                </c:pt>
                <c:pt idx="188">
                  <c:v>43.84156924605508</c:v>
                </c:pt>
                <c:pt idx="189">
                  <c:v>43.818032359992799</c:v>
                </c:pt>
                <c:pt idx="190">
                  <c:v>43.829800803023943</c:v>
                </c:pt>
                <c:pt idx="191">
                  <c:v>43.829800803023943</c:v>
                </c:pt>
                <c:pt idx="192">
                  <c:v>43.829800803023943</c:v>
                </c:pt>
                <c:pt idx="193">
                  <c:v>43.853337689086217</c:v>
                </c:pt>
                <c:pt idx="194">
                  <c:v>43.84156924605508</c:v>
                </c:pt>
                <c:pt idx="195">
                  <c:v>43.91217990424191</c:v>
                </c:pt>
                <c:pt idx="196">
                  <c:v>43.876874575148499</c:v>
                </c:pt>
                <c:pt idx="197">
                  <c:v>44.065169663646728</c:v>
                </c:pt>
                <c:pt idx="198">
                  <c:v>43.888643018179643</c:v>
                </c:pt>
                <c:pt idx="199">
                  <c:v>43.935716790304191</c:v>
                </c:pt>
                <c:pt idx="200">
                  <c:v>43.91217990424191</c:v>
                </c:pt>
                <c:pt idx="201">
                  <c:v>43.888643018179643</c:v>
                </c:pt>
                <c:pt idx="202">
                  <c:v>43.923948347273047</c:v>
                </c:pt>
                <c:pt idx="203">
                  <c:v>43.947485233335328</c:v>
                </c:pt>
                <c:pt idx="204">
                  <c:v>43.935716790304191</c:v>
                </c:pt>
                <c:pt idx="205">
                  <c:v>43.959253676366473</c:v>
                </c:pt>
                <c:pt idx="206">
                  <c:v>43.959253676366473</c:v>
                </c:pt>
                <c:pt idx="207">
                  <c:v>43.935716790304191</c:v>
                </c:pt>
                <c:pt idx="208">
                  <c:v>43.923948347273047</c:v>
                </c:pt>
                <c:pt idx="209">
                  <c:v>43.947485233335328</c:v>
                </c:pt>
                <c:pt idx="210">
                  <c:v>43.947485233335328</c:v>
                </c:pt>
                <c:pt idx="211">
                  <c:v>43.91217990424191</c:v>
                </c:pt>
                <c:pt idx="212">
                  <c:v>43.91217990424191</c:v>
                </c:pt>
                <c:pt idx="213">
                  <c:v>43.935716790304191</c:v>
                </c:pt>
                <c:pt idx="214">
                  <c:v>43.947485233335328</c:v>
                </c:pt>
                <c:pt idx="215">
                  <c:v>43.982790562428747</c:v>
                </c:pt>
                <c:pt idx="216">
                  <c:v>43.982790562428747</c:v>
                </c:pt>
                <c:pt idx="217">
                  <c:v>43.97102211939761</c:v>
                </c:pt>
                <c:pt idx="218">
                  <c:v>43.97102211939761</c:v>
                </c:pt>
                <c:pt idx="219">
                  <c:v>43.97102211939761</c:v>
                </c:pt>
                <c:pt idx="220">
                  <c:v>43.994559005459877</c:v>
                </c:pt>
                <c:pt idx="221">
                  <c:v>44.006327448491042</c:v>
                </c:pt>
                <c:pt idx="222">
                  <c:v>44.076938106677858</c:v>
                </c:pt>
                <c:pt idx="223">
                  <c:v>44.018095891522172</c:v>
                </c:pt>
                <c:pt idx="224">
                  <c:v>44.018095891522172</c:v>
                </c:pt>
                <c:pt idx="225">
                  <c:v>43.688579486650262</c:v>
                </c:pt>
                <c:pt idx="226">
                  <c:v>43.0413151199376</c:v>
                </c:pt>
                <c:pt idx="227">
                  <c:v>42.382282310193787</c:v>
                </c:pt>
                <c:pt idx="228">
                  <c:v>41.758554829543407</c:v>
                </c:pt>
                <c:pt idx="229">
                  <c:v>41.146595791924163</c:v>
                </c:pt>
                <c:pt idx="230">
                  <c:v>40.511099868242638</c:v>
                </c:pt>
                <c:pt idx="231">
                  <c:v>39.840298615467702</c:v>
                </c:pt>
                <c:pt idx="232">
                  <c:v>39.263644906941863</c:v>
                </c:pt>
                <c:pt idx="233">
                  <c:v>38.710528084478312</c:v>
                </c:pt>
                <c:pt idx="234">
                  <c:v>38.122105932921343</c:v>
                </c:pt>
                <c:pt idx="235">
                  <c:v>37.568989110457792</c:v>
                </c:pt>
                <c:pt idx="236">
                  <c:v>36.99233540193196</c:v>
                </c:pt>
                <c:pt idx="237">
                  <c:v>36.403913250374991</c:v>
                </c:pt>
                <c:pt idx="238">
                  <c:v>35.933175529129407</c:v>
                </c:pt>
                <c:pt idx="239">
                  <c:v>35.356521820603589</c:v>
                </c:pt>
                <c:pt idx="240">
                  <c:v>34.82694188420232</c:v>
                </c:pt>
                <c:pt idx="241">
                  <c:v>34.320898833863318</c:v>
                </c:pt>
                <c:pt idx="242">
                  <c:v>33.744245125337493</c:v>
                </c:pt>
                <c:pt idx="243">
                  <c:v>33.191128302873942</c:v>
                </c:pt>
                <c:pt idx="244">
                  <c:v>32.67331680950381</c:v>
                </c:pt>
                <c:pt idx="245">
                  <c:v>32.14373687310254</c:v>
                </c:pt>
                <c:pt idx="246">
                  <c:v>31.614156936701271</c:v>
                </c:pt>
                <c:pt idx="247">
                  <c:v>30.966892569988602</c:v>
                </c:pt>
                <c:pt idx="248">
                  <c:v>30.39023886146277</c:v>
                </c:pt>
                <c:pt idx="249">
                  <c:v>29.754742937781241</c:v>
                </c:pt>
                <c:pt idx="250">
                  <c:v>29.089619975552111</c:v>
                </c:pt>
                <c:pt idx="251">
                  <c:v>28.34634511938717</c:v>
                </c:pt>
                <c:pt idx="252">
                  <c:v>27.519152134300381</c:v>
                </c:pt>
                <c:pt idx="253">
                  <c:v>25.672953298019721</c:v>
                </c:pt>
                <c:pt idx="254">
                  <c:v>25.397222302990791</c:v>
                </c:pt>
                <c:pt idx="255">
                  <c:v>30.484386405711881</c:v>
                </c:pt>
                <c:pt idx="256">
                  <c:v>37.415999351052982</c:v>
                </c:pt>
                <c:pt idx="257">
                  <c:v>44.559444270954579</c:v>
                </c:pt>
                <c:pt idx="258">
                  <c:v>44.394686068518631</c:v>
                </c:pt>
                <c:pt idx="259">
                  <c:v>44.500602055798879</c:v>
                </c:pt>
                <c:pt idx="260">
                  <c:v>44.830118460670782</c:v>
                </c:pt>
                <c:pt idx="261">
                  <c:v>44.888960675826482</c:v>
                </c:pt>
                <c:pt idx="262">
                  <c:v>44.865423789764201</c:v>
                </c:pt>
                <c:pt idx="263">
                  <c:v>44.618286486110271</c:v>
                </c:pt>
                <c:pt idx="264">
                  <c:v>44.547675827923442</c:v>
                </c:pt>
                <c:pt idx="265">
                  <c:v>44.535907384892298</c:v>
                </c:pt>
                <c:pt idx="266">
                  <c:v>44.559444270954579</c:v>
                </c:pt>
                <c:pt idx="267">
                  <c:v>44.571212713985723</c:v>
                </c:pt>
                <c:pt idx="268">
                  <c:v>44.559444270954579</c:v>
                </c:pt>
                <c:pt idx="269">
                  <c:v>44.547675827923442</c:v>
                </c:pt>
                <c:pt idx="270">
                  <c:v>44.52413894186116</c:v>
                </c:pt>
                <c:pt idx="271">
                  <c:v>44.512370498830023</c:v>
                </c:pt>
                <c:pt idx="272">
                  <c:v>44.547675827923442</c:v>
                </c:pt>
                <c:pt idx="273">
                  <c:v>44.512370498830023</c:v>
                </c:pt>
                <c:pt idx="274">
                  <c:v>44.535907384892298</c:v>
                </c:pt>
                <c:pt idx="275">
                  <c:v>44.571212713985723</c:v>
                </c:pt>
                <c:pt idx="276">
                  <c:v>44.512370498830023</c:v>
                </c:pt>
                <c:pt idx="277">
                  <c:v>44.512370498830023</c:v>
                </c:pt>
                <c:pt idx="278">
                  <c:v>44.52413894186116</c:v>
                </c:pt>
                <c:pt idx="279">
                  <c:v>44.477065169736598</c:v>
                </c:pt>
                <c:pt idx="280">
                  <c:v>44.500602055798879</c:v>
                </c:pt>
                <c:pt idx="281">
                  <c:v>44.52413894186116</c:v>
                </c:pt>
                <c:pt idx="282">
                  <c:v>44.500602055798879</c:v>
                </c:pt>
                <c:pt idx="283">
                  <c:v>44.488833612767742</c:v>
                </c:pt>
                <c:pt idx="284">
                  <c:v>44.512370498830023</c:v>
                </c:pt>
                <c:pt idx="285">
                  <c:v>44.465296726705468</c:v>
                </c:pt>
                <c:pt idx="286">
                  <c:v>44.535907384892298</c:v>
                </c:pt>
                <c:pt idx="287">
                  <c:v>44.512370498830023</c:v>
                </c:pt>
                <c:pt idx="288">
                  <c:v>44.559444270954579</c:v>
                </c:pt>
                <c:pt idx="289">
                  <c:v>44.547675827923442</c:v>
                </c:pt>
                <c:pt idx="290">
                  <c:v>44.582981157016853</c:v>
                </c:pt>
                <c:pt idx="291">
                  <c:v>44.571212713985723</c:v>
                </c:pt>
                <c:pt idx="292">
                  <c:v>44.559444270954579</c:v>
                </c:pt>
                <c:pt idx="293">
                  <c:v>44.547675827923442</c:v>
                </c:pt>
                <c:pt idx="294">
                  <c:v>44.582981157016853</c:v>
                </c:pt>
                <c:pt idx="295">
                  <c:v>44.559444270954579</c:v>
                </c:pt>
                <c:pt idx="296">
                  <c:v>44.571212713985723</c:v>
                </c:pt>
                <c:pt idx="297">
                  <c:v>44.571212713985723</c:v>
                </c:pt>
                <c:pt idx="298">
                  <c:v>44.594749600047997</c:v>
                </c:pt>
                <c:pt idx="299">
                  <c:v>44.559444270954579</c:v>
                </c:pt>
                <c:pt idx="300">
                  <c:v>44.582981157016853</c:v>
                </c:pt>
                <c:pt idx="301">
                  <c:v>44.571212713985723</c:v>
                </c:pt>
                <c:pt idx="302">
                  <c:v>44.582981157016853</c:v>
                </c:pt>
                <c:pt idx="303">
                  <c:v>44.618286486110271</c:v>
                </c:pt>
                <c:pt idx="304">
                  <c:v>44.571212713985723</c:v>
                </c:pt>
                <c:pt idx="305">
                  <c:v>44.571212713985723</c:v>
                </c:pt>
                <c:pt idx="306">
                  <c:v>44.571212713985723</c:v>
                </c:pt>
                <c:pt idx="307">
                  <c:v>44.582981157016853</c:v>
                </c:pt>
                <c:pt idx="308">
                  <c:v>44.606518043079127</c:v>
                </c:pt>
                <c:pt idx="309">
                  <c:v>44.594749600047997</c:v>
                </c:pt>
                <c:pt idx="310">
                  <c:v>44.571212713985723</c:v>
                </c:pt>
                <c:pt idx="311">
                  <c:v>44.559444270954579</c:v>
                </c:pt>
                <c:pt idx="312">
                  <c:v>44.582981157016853</c:v>
                </c:pt>
                <c:pt idx="313">
                  <c:v>44.618286486110271</c:v>
                </c:pt>
                <c:pt idx="314">
                  <c:v>44.594749600047997</c:v>
                </c:pt>
                <c:pt idx="315">
                  <c:v>44.594749600047997</c:v>
                </c:pt>
                <c:pt idx="316">
                  <c:v>44.582981157016853</c:v>
                </c:pt>
                <c:pt idx="317">
                  <c:v>44.582981157016853</c:v>
                </c:pt>
                <c:pt idx="318">
                  <c:v>44.594749600047997</c:v>
                </c:pt>
                <c:pt idx="319">
                  <c:v>44.606518043079127</c:v>
                </c:pt>
                <c:pt idx="320">
                  <c:v>44.594749600047997</c:v>
                </c:pt>
                <c:pt idx="321">
                  <c:v>44.606518043079127</c:v>
                </c:pt>
                <c:pt idx="322">
                  <c:v>44.571212713985723</c:v>
                </c:pt>
                <c:pt idx="323">
                  <c:v>44.64182337217256</c:v>
                </c:pt>
                <c:pt idx="324">
                  <c:v>44.571212713985723</c:v>
                </c:pt>
                <c:pt idx="325">
                  <c:v>44.594749600047997</c:v>
                </c:pt>
                <c:pt idx="326">
                  <c:v>44.582981157016853</c:v>
                </c:pt>
                <c:pt idx="327">
                  <c:v>44.665360258234827</c:v>
                </c:pt>
                <c:pt idx="328">
                  <c:v>44.606518043079127</c:v>
                </c:pt>
                <c:pt idx="329">
                  <c:v>44.653591815203697</c:v>
                </c:pt>
                <c:pt idx="330">
                  <c:v>44.594749600047997</c:v>
                </c:pt>
                <c:pt idx="331">
                  <c:v>44.606518043079127</c:v>
                </c:pt>
                <c:pt idx="332">
                  <c:v>44.582981157016853</c:v>
                </c:pt>
                <c:pt idx="333">
                  <c:v>44.606518043079127</c:v>
                </c:pt>
                <c:pt idx="334">
                  <c:v>44.594749600047997</c:v>
                </c:pt>
                <c:pt idx="335">
                  <c:v>44.618286486110271</c:v>
                </c:pt>
                <c:pt idx="336">
                  <c:v>44.665360258234827</c:v>
                </c:pt>
                <c:pt idx="337">
                  <c:v>44.64182337217256</c:v>
                </c:pt>
                <c:pt idx="338">
                  <c:v>44.653591815203697</c:v>
                </c:pt>
                <c:pt idx="339">
                  <c:v>44.630054929141423</c:v>
                </c:pt>
                <c:pt idx="340">
                  <c:v>44.700665587328253</c:v>
                </c:pt>
                <c:pt idx="341">
                  <c:v>44.665360258234827</c:v>
                </c:pt>
                <c:pt idx="342">
                  <c:v>44.606518043079127</c:v>
                </c:pt>
                <c:pt idx="343">
                  <c:v>44.630054929141423</c:v>
                </c:pt>
                <c:pt idx="344">
                  <c:v>44.653591815203697</c:v>
                </c:pt>
                <c:pt idx="345">
                  <c:v>44.677128701265978</c:v>
                </c:pt>
                <c:pt idx="346">
                  <c:v>44.665360258234827</c:v>
                </c:pt>
                <c:pt idx="347">
                  <c:v>44.653591815203697</c:v>
                </c:pt>
                <c:pt idx="348">
                  <c:v>44.618286486110271</c:v>
                </c:pt>
                <c:pt idx="349">
                  <c:v>44.665360258234827</c:v>
                </c:pt>
                <c:pt idx="350">
                  <c:v>44.688897144297123</c:v>
                </c:pt>
                <c:pt idx="351">
                  <c:v>44.653591815203697</c:v>
                </c:pt>
                <c:pt idx="352">
                  <c:v>44.688897144297123</c:v>
                </c:pt>
                <c:pt idx="353">
                  <c:v>44.700665587328253</c:v>
                </c:pt>
                <c:pt idx="354">
                  <c:v>44.71243403035939</c:v>
                </c:pt>
                <c:pt idx="355">
                  <c:v>44.700665587328253</c:v>
                </c:pt>
                <c:pt idx="356">
                  <c:v>44.71243403035939</c:v>
                </c:pt>
                <c:pt idx="357">
                  <c:v>44.688897144297123</c:v>
                </c:pt>
                <c:pt idx="358">
                  <c:v>44.700665587328253</c:v>
                </c:pt>
                <c:pt idx="359">
                  <c:v>44.688897144297123</c:v>
                </c:pt>
                <c:pt idx="360">
                  <c:v>44.700665587328253</c:v>
                </c:pt>
                <c:pt idx="361">
                  <c:v>44.724202473390527</c:v>
                </c:pt>
                <c:pt idx="362">
                  <c:v>44.724202473390527</c:v>
                </c:pt>
                <c:pt idx="363">
                  <c:v>44.724202473390527</c:v>
                </c:pt>
                <c:pt idx="364">
                  <c:v>44.724202473390527</c:v>
                </c:pt>
                <c:pt idx="365">
                  <c:v>44.735970916421671</c:v>
                </c:pt>
                <c:pt idx="366">
                  <c:v>44.771276245515089</c:v>
                </c:pt>
                <c:pt idx="367">
                  <c:v>44.735970916421671</c:v>
                </c:pt>
                <c:pt idx="368">
                  <c:v>44.747739359452808</c:v>
                </c:pt>
                <c:pt idx="369">
                  <c:v>44.747739359452808</c:v>
                </c:pt>
                <c:pt idx="370">
                  <c:v>44.783044688546227</c:v>
                </c:pt>
                <c:pt idx="371">
                  <c:v>44.771276245515089</c:v>
                </c:pt>
                <c:pt idx="372">
                  <c:v>44.806581574608508</c:v>
                </c:pt>
                <c:pt idx="373">
                  <c:v>44.794813131577357</c:v>
                </c:pt>
                <c:pt idx="374">
                  <c:v>44.818350017639638</c:v>
                </c:pt>
                <c:pt idx="375">
                  <c:v>44.794813131577357</c:v>
                </c:pt>
                <c:pt idx="376">
                  <c:v>44.794813131577357</c:v>
                </c:pt>
                <c:pt idx="377">
                  <c:v>44.794813131577357</c:v>
                </c:pt>
                <c:pt idx="378">
                  <c:v>44.830118460670782</c:v>
                </c:pt>
                <c:pt idx="379">
                  <c:v>44.818350017639638</c:v>
                </c:pt>
                <c:pt idx="380">
                  <c:v>44.830118460670782</c:v>
                </c:pt>
                <c:pt idx="381">
                  <c:v>44.841886903701933</c:v>
                </c:pt>
                <c:pt idx="382">
                  <c:v>44.818350017639638</c:v>
                </c:pt>
                <c:pt idx="383">
                  <c:v>44.806581574608508</c:v>
                </c:pt>
                <c:pt idx="384">
                  <c:v>44.830118460670782</c:v>
                </c:pt>
                <c:pt idx="385">
                  <c:v>44.853655346733063</c:v>
                </c:pt>
                <c:pt idx="386">
                  <c:v>44.853655346733063</c:v>
                </c:pt>
                <c:pt idx="387">
                  <c:v>44.841886903701933</c:v>
                </c:pt>
                <c:pt idx="388">
                  <c:v>44.830118460670782</c:v>
                </c:pt>
                <c:pt idx="389">
                  <c:v>44.841886903701933</c:v>
                </c:pt>
                <c:pt idx="390">
                  <c:v>44.830118460670782</c:v>
                </c:pt>
                <c:pt idx="391">
                  <c:v>44.841886903701933</c:v>
                </c:pt>
                <c:pt idx="392">
                  <c:v>44.888960675826482</c:v>
                </c:pt>
                <c:pt idx="393">
                  <c:v>44.841886903701933</c:v>
                </c:pt>
                <c:pt idx="394">
                  <c:v>44.841886903701933</c:v>
                </c:pt>
                <c:pt idx="395">
                  <c:v>44.865423789764201</c:v>
                </c:pt>
                <c:pt idx="396">
                  <c:v>44.865423789764201</c:v>
                </c:pt>
                <c:pt idx="397">
                  <c:v>44.853655346733063</c:v>
                </c:pt>
                <c:pt idx="398">
                  <c:v>44.853655346733063</c:v>
                </c:pt>
                <c:pt idx="399">
                  <c:v>44.865423789764201</c:v>
                </c:pt>
                <c:pt idx="400">
                  <c:v>44.888960675826482</c:v>
                </c:pt>
                <c:pt idx="401">
                  <c:v>44.900729118857619</c:v>
                </c:pt>
                <c:pt idx="402">
                  <c:v>44.900729118857619</c:v>
                </c:pt>
                <c:pt idx="403">
                  <c:v>44.912497561888763</c:v>
                </c:pt>
                <c:pt idx="404">
                  <c:v>44.912497561888763</c:v>
                </c:pt>
                <c:pt idx="405">
                  <c:v>44.924266004919907</c:v>
                </c:pt>
                <c:pt idx="406">
                  <c:v>44.936034447951037</c:v>
                </c:pt>
                <c:pt idx="407">
                  <c:v>44.971339777044463</c:v>
                </c:pt>
                <c:pt idx="408">
                  <c:v>44.971339777044463</c:v>
                </c:pt>
                <c:pt idx="409">
                  <c:v>44.947802890982182</c:v>
                </c:pt>
                <c:pt idx="410">
                  <c:v>44.959571334013319</c:v>
                </c:pt>
                <c:pt idx="411">
                  <c:v>44.9831082200756</c:v>
                </c:pt>
                <c:pt idx="412">
                  <c:v>44.9831082200756</c:v>
                </c:pt>
                <c:pt idx="413">
                  <c:v>44.994876663106737</c:v>
                </c:pt>
                <c:pt idx="414">
                  <c:v>45.006645106137867</c:v>
                </c:pt>
                <c:pt idx="415">
                  <c:v>45.006645106137867</c:v>
                </c:pt>
                <c:pt idx="416">
                  <c:v>44.994876663106737</c:v>
                </c:pt>
                <c:pt idx="417">
                  <c:v>45.041950435231293</c:v>
                </c:pt>
                <c:pt idx="418">
                  <c:v>45.030181992200163</c:v>
                </c:pt>
                <c:pt idx="419">
                  <c:v>45.018413549169018</c:v>
                </c:pt>
                <c:pt idx="420">
                  <c:v>45.018413549169018</c:v>
                </c:pt>
                <c:pt idx="421">
                  <c:v>45.041950435231293</c:v>
                </c:pt>
                <c:pt idx="422">
                  <c:v>45.030181992200163</c:v>
                </c:pt>
                <c:pt idx="423">
                  <c:v>45.030181992200163</c:v>
                </c:pt>
                <c:pt idx="424">
                  <c:v>45.053718878262437</c:v>
                </c:pt>
                <c:pt idx="425">
                  <c:v>45.030181992200163</c:v>
                </c:pt>
                <c:pt idx="426">
                  <c:v>45.030181992200163</c:v>
                </c:pt>
                <c:pt idx="427">
                  <c:v>45.018413549169018</c:v>
                </c:pt>
                <c:pt idx="428">
                  <c:v>45.030181992200163</c:v>
                </c:pt>
                <c:pt idx="429">
                  <c:v>45.077255764324711</c:v>
                </c:pt>
                <c:pt idx="430">
                  <c:v>45.053718878262437</c:v>
                </c:pt>
                <c:pt idx="431">
                  <c:v>45.041950435231293</c:v>
                </c:pt>
                <c:pt idx="432">
                  <c:v>45.077255764324711</c:v>
                </c:pt>
                <c:pt idx="433">
                  <c:v>45.077255764324711</c:v>
                </c:pt>
                <c:pt idx="434">
                  <c:v>45.077255764324711</c:v>
                </c:pt>
                <c:pt idx="435">
                  <c:v>45.065487321293567</c:v>
                </c:pt>
                <c:pt idx="436">
                  <c:v>45.065487321293567</c:v>
                </c:pt>
                <c:pt idx="437">
                  <c:v>45.11256109341813</c:v>
                </c:pt>
                <c:pt idx="438">
                  <c:v>45.100792650386992</c:v>
                </c:pt>
                <c:pt idx="439">
                  <c:v>45.089024207355848</c:v>
                </c:pt>
                <c:pt idx="440">
                  <c:v>45.11256109341813</c:v>
                </c:pt>
                <c:pt idx="441">
                  <c:v>45.159634865542692</c:v>
                </c:pt>
                <c:pt idx="442">
                  <c:v>45.289087738885222</c:v>
                </c:pt>
                <c:pt idx="443">
                  <c:v>45.289087738885222</c:v>
                </c:pt>
                <c:pt idx="444">
                  <c:v>45.265550852822948</c:v>
                </c:pt>
                <c:pt idx="445">
                  <c:v>45.277319295854078</c:v>
                </c:pt>
                <c:pt idx="446">
                  <c:v>45.253782409791803</c:v>
                </c:pt>
                <c:pt idx="447">
                  <c:v>45.242013966760673</c:v>
                </c:pt>
                <c:pt idx="448">
                  <c:v>45.289087738885222</c:v>
                </c:pt>
                <c:pt idx="449">
                  <c:v>45.277319295854078</c:v>
                </c:pt>
                <c:pt idx="450">
                  <c:v>45.253782409791803</c:v>
                </c:pt>
                <c:pt idx="451">
                  <c:v>45.265550852822948</c:v>
                </c:pt>
                <c:pt idx="452">
                  <c:v>45.230245523729529</c:v>
                </c:pt>
                <c:pt idx="453">
                  <c:v>45.277319295854078</c:v>
                </c:pt>
                <c:pt idx="454">
                  <c:v>45.289087738885222</c:v>
                </c:pt>
                <c:pt idx="455">
                  <c:v>45.277319295854078</c:v>
                </c:pt>
                <c:pt idx="456">
                  <c:v>45.277319295854078</c:v>
                </c:pt>
                <c:pt idx="457">
                  <c:v>45.253782409791803</c:v>
                </c:pt>
                <c:pt idx="458">
                  <c:v>45.253782409791803</c:v>
                </c:pt>
                <c:pt idx="459">
                  <c:v>45.253782409791803</c:v>
                </c:pt>
                <c:pt idx="460">
                  <c:v>45.253782409791803</c:v>
                </c:pt>
                <c:pt idx="461">
                  <c:v>45.265550852822948</c:v>
                </c:pt>
                <c:pt idx="462">
                  <c:v>45.265550852822948</c:v>
                </c:pt>
                <c:pt idx="463">
                  <c:v>45.230245523729529</c:v>
                </c:pt>
                <c:pt idx="464">
                  <c:v>45.242013966760673</c:v>
                </c:pt>
                <c:pt idx="465">
                  <c:v>45.230245523729529</c:v>
                </c:pt>
                <c:pt idx="466">
                  <c:v>45.218477080698392</c:v>
                </c:pt>
                <c:pt idx="467">
                  <c:v>45.230245523729529</c:v>
                </c:pt>
                <c:pt idx="468">
                  <c:v>45.206708637667241</c:v>
                </c:pt>
                <c:pt idx="469">
                  <c:v>45.206708637667241</c:v>
                </c:pt>
                <c:pt idx="470">
                  <c:v>45.218477080698392</c:v>
                </c:pt>
                <c:pt idx="471">
                  <c:v>45.265550852822948</c:v>
                </c:pt>
                <c:pt idx="472">
                  <c:v>45.242013966760673</c:v>
                </c:pt>
                <c:pt idx="473">
                  <c:v>45.242013966760673</c:v>
                </c:pt>
                <c:pt idx="474">
                  <c:v>45.230245523729529</c:v>
                </c:pt>
                <c:pt idx="475">
                  <c:v>45.230245523729529</c:v>
                </c:pt>
                <c:pt idx="476">
                  <c:v>45.253782409791803</c:v>
                </c:pt>
                <c:pt idx="477">
                  <c:v>45.277319295854078</c:v>
                </c:pt>
                <c:pt idx="478">
                  <c:v>45.253782409791803</c:v>
                </c:pt>
                <c:pt idx="479">
                  <c:v>45.265550852822948</c:v>
                </c:pt>
                <c:pt idx="480">
                  <c:v>45.242013966760673</c:v>
                </c:pt>
                <c:pt idx="481">
                  <c:v>45.265550852822948</c:v>
                </c:pt>
                <c:pt idx="482">
                  <c:v>45.289087738885222</c:v>
                </c:pt>
                <c:pt idx="483">
                  <c:v>45.300856181916359</c:v>
                </c:pt>
                <c:pt idx="484">
                  <c:v>45.289087738885222</c:v>
                </c:pt>
                <c:pt idx="485">
                  <c:v>45.300856181916359</c:v>
                </c:pt>
                <c:pt idx="486">
                  <c:v>45.312624624947503</c:v>
                </c:pt>
                <c:pt idx="487">
                  <c:v>45.300856181916359</c:v>
                </c:pt>
                <c:pt idx="488">
                  <c:v>45.32439306797864</c:v>
                </c:pt>
                <c:pt idx="489">
                  <c:v>45.359698397072059</c:v>
                </c:pt>
                <c:pt idx="490">
                  <c:v>45.371466840103203</c:v>
                </c:pt>
                <c:pt idx="491">
                  <c:v>45.32439306797864</c:v>
                </c:pt>
                <c:pt idx="492">
                  <c:v>45.347929954040922</c:v>
                </c:pt>
                <c:pt idx="493">
                  <c:v>45.371466840103203</c:v>
                </c:pt>
                <c:pt idx="494">
                  <c:v>45.359698397072059</c:v>
                </c:pt>
                <c:pt idx="495">
                  <c:v>45.347929954040922</c:v>
                </c:pt>
                <c:pt idx="496">
                  <c:v>45.395003726165477</c:v>
                </c:pt>
                <c:pt idx="497">
                  <c:v>45.395003726165477</c:v>
                </c:pt>
                <c:pt idx="498">
                  <c:v>45.371466840103203</c:v>
                </c:pt>
                <c:pt idx="499">
                  <c:v>45.359698397072059</c:v>
                </c:pt>
                <c:pt idx="500">
                  <c:v>45.395003726165477</c:v>
                </c:pt>
                <c:pt idx="501">
                  <c:v>45.371466840103203</c:v>
                </c:pt>
                <c:pt idx="502">
                  <c:v>45.371466840103203</c:v>
                </c:pt>
                <c:pt idx="503">
                  <c:v>45.418540612227751</c:v>
                </c:pt>
                <c:pt idx="504">
                  <c:v>45.430309055258903</c:v>
                </c:pt>
                <c:pt idx="505">
                  <c:v>45.430309055258903</c:v>
                </c:pt>
                <c:pt idx="506">
                  <c:v>45.406772169196607</c:v>
                </c:pt>
                <c:pt idx="507">
                  <c:v>45.442077498290033</c:v>
                </c:pt>
                <c:pt idx="508">
                  <c:v>45.442077498290033</c:v>
                </c:pt>
                <c:pt idx="509">
                  <c:v>45.430309055258903</c:v>
                </c:pt>
                <c:pt idx="510">
                  <c:v>45.442077498290033</c:v>
                </c:pt>
                <c:pt idx="511">
                  <c:v>45.45384594132117</c:v>
                </c:pt>
                <c:pt idx="512">
                  <c:v>45.45384594132117</c:v>
                </c:pt>
                <c:pt idx="513">
                  <c:v>45.418540612227751</c:v>
                </c:pt>
                <c:pt idx="514">
                  <c:v>45.430309055258903</c:v>
                </c:pt>
                <c:pt idx="515">
                  <c:v>45.430309055258903</c:v>
                </c:pt>
                <c:pt idx="516">
                  <c:v>45.465614384352307</c:v>
                </c:pt>
                <c:pt idx="517">
                  <c:v>45.442077498290033</c:v>
                </c:pt>
                <c:pt idx="518">
                  <c:v>45.45384594132117</c:v>
                </c:pt>
                <c:pt idx="519">
                  <c:v>45.477382827383451</c:v>
                </c:pt>
                <c:pt idx="520">
                  <c:v>45.489151270414588</c:v>
                </c:pt>
                <c:pt idx="521">
                  <c:v>45.418540612227751</c:v>
                </c:pt>
                <c:pt idx="522">
                  <c:v>45.489151270414588</c:v>
                </c:pt>
                <c:pt idx="523">
                  <c:v>45.536225042539151</c:v>
                </c:pt>
                <c:pt idx="524">
                  <c:v>45.524456599508007</c:v>
                </c:pt>
                <c:pt idx="525">
                  <c:v>45.500919713445732</c:v>
                </c:pt>
                <c:pt idx="526">
                  <c:v>45.547993485570288</c:v>
                </c:pt>
                <c:pt idx="527">
                  <c:v>45.536225042539151</c:v>
                </c:pt>
                <c:pt idx="528">
                  <c:v>45.512688156476877</c:v>
                </c:pt>
                <c:pt idx="529">
                  <c:v>45.524456599508007</c:v>
                </c:pt>
                <c:pt idx="530">
                  <c:v>45.536225042539151</c:v>
                </c:pt>
                <c:pt idx="531">
                  <c:v>45.547993485570288</c:v>
                </c:pt>
                <c:pt idx="532">
                  <c:v>45.500919713445732</c:v>
                </c:pt>
                <c:pt idx="533">
                  <c:v>45.547993485570288</c:v>
                </c:pt>
                <c:pt idx="534">
                  <c:v>45.536225042539151</c:v>
                </c:pt>
                <c:pt idx="535">
                  <c:v>45.536225042539151</c:v>
                </c:pt>
                <c:pt idx="536">
                  <c:v>45.524456599508007</c:v>
                </c:pt>
                <c:pt idx="537">
                  <c:v>45.512688156476877</c:v>
                </c:pt>
                <c:pt idx="538">
                  <c:v>45.547993485570288</c:v>
                </c:pt>
                <c:pt idx="539">
                  <c:v>45.524456599508007</c:v>
                </c:pt>
                <c:pt idx="540">
                  <c:v>45.583298814663713</c:v>
                </c:pt>
                <c:pt idx="541">
                  <c:v>45.547993485570288</c:v>
                </c:pt>
                <c:pt idx="542">
                  <c:v>45.524456599508007</c:v>
                </c:pt>
                <c:pt idx="543">
                  <c:v>45.536225042539151</c:v>
                </c:pt>
                <c:pt idx="544">
                  <c:v>45.547993485570288</c:v>
                </c:pt>
                <c:pt idx="545">
                  <c:v>45.547993485570288</c:v>
                </c:pt>
                <c:pt idx="546">
                  <c:v>45.536225042539151</c:v>
                </c:pt>
                <c:pt idx="547">
                  <c:v>45.559761928601432</c:v>
                </c:pt>
                <c:pt idx="548">
                  <c:v>45.536225042539151</c:v>
                </c:pt>
                <c:pt idx="549">
                  <c:v>45.524456599508007</c:v>
                </c:pt>
                <c:pt idx="550">
                  <c:v>45.524456599508007</c:v>
                </c:pt>
                <c:pt idx="551">
                  <c:v>45.547993485570288</c:v>
                </c:pt>
                <c:pt idx="552">
                  <c:v>45.559761928601432</c:v>
                </c:pt>
                <c:pt idx="553">
                  <c:v>45.524456599508007</c:v>
                </c:pt>
                <c:pt idx="554">
                  <c:v>45.536225042539151</c:v>
                </c:pt>
                <c:pt idx="555">
                  <c:v>45.618604143757118</c:v>
                </c:pt>
                <c:pt idx="556">
                  <c:v>45.630372586788262</c:v>
                </c:pt>
                <c:pt idx="557">
                  <c:v>45.571530371632569</c:v>
                </c:pt>
                <c:pt idx="558">
                  <c:v>45.606835700725988</c:v>
                </c:pt>
                <c:pt idx="559">
                  <c:v>45.653909472850543</c:v>
                </c:pt>
                <c:pt idx="560">
                  <c:v>45.630372586788262</c:v>
                </c:pt>
                <c:pt idx="561">
                  <c:v>45.618604143757118</c:v>
                </c:pt>
                <c:pt idx="562">
                  <c:v>45.583298814663713</c:v>
                </c:pt>
                <c:pt idx="563">
                  <c:v>45.571530371632569</c:v>
                </c:pt>
                <c:pt idx="564">
                  <c:v>45.559761928601432</c:v>
                </c:pt>
                <c:pt idx="565">
                  <c:v>45.547993485570288</c:v>
                </c:pt>
                <c:pt idx="566">
                  <c:v>45.571530371632569</c:v>
                </c:pt>
                <c:pt idx="567">
                  <c:v>45.583298814663713</c:v>
                </c:pt>
                <c:pt idx="568">
                  <c:v>45.583298814663713</c:v>
                </c:pt>
                <c:pt idx="569">
                  <c:v>45.583298814663713</c:v>
                </c:pt>
                <c:pt idx="570">
                  <c:v>45.606835700725988</c:v>
                </c:pt>
                <c:pt idx="571">
                  <c:v>45.618604143757118</c:v>
                </c:pt>
                <c:pt idx="572">
                  <c:v>45.606835700725988</c:v>
                </c:pt>
                <c:pt idx="573">
                  <c:v>45.606835700725988</c:v>
                </c:pt>
                <c:pt idx="574">
                  <c:v>45.630372586788262</c:v>
                </c:pt>
                <c:pt idx="575">
                  <c:v>45.642141029819413</c:v>
                </c:pt>
                <c:pt idx="576">
                  <c:v>45.618604143757118</c:v>
                </c:pt>
                <c:pt idx="577">
                  <c:v>45.630372586788262</c:v>
                </c:pt>
                <c:pt idx="578">
                  <c:v>45.606835700725988</c:v>
                </c:pt>
                <c:pt idx="579">
                  <c:v>45.66567791588168</c:v>
                </c:pt>
                <c:pt idx="580">
                  <c:v>45.653909472850543</c:v>
                </c:pt>
                <c:pt idx="581">
                  <c:v>45.642141029819413</c:v>
                </c:pt>
                <c:pt idx="582">
                  <c:v>45.677446358912817</c:v>
                </c:pt>
                <c:pt idx="583">
                  <c:v>45.689214801943962</c:v>
                </c:pt>
                <c:pt idx="584">
                  <c:v>45.630372586788262</c:v>
                </c:pt>
                <c:pt idx="585">
                  <c:v>45.689214801943962</c:v>
                </c:pt>
                <c:pt idx="586">
                  <c:v>45.712751688006243</c:v>
                </c:pt>
                <c:pt idx="587">
                  <c:v>45.712751688006243</c:v>
                </c:pt>
                <c:pt idx="588">
                  <c:v>46.583616472310553</c:v>
                </c:pt>
                <c:pt idx="589">
                  <c:v>45.712751688006243</c:v>
                </c:pt>
                <c:pt idx="590">
                  <c:v>45.748057017099647</c:v>
                </c:pt>
                <c:pt idx="591">
                  <c:v>45.748057017099647</c:v>
                </c:pt>
                <c:pt idx="592">
                  <c:v>45.700983244975099</c:v>
                </c:pt>
                <c:pt idx="593">
                  <c:v>45.72452013103738</c:v>
                </c:pt>
                <c:pt idx="594">
                  <c:v>45.736288574068517</c:v>
                </c:pt>
                <c:pt idx="595">
                  <c:v>45.736288574068517</c:v>
                </c:pt>
                <c:pt idx="596">
                  <c:v>45.712751688006243</c:v>
                </c:pt>
                <c:pt idx="597">
                  <c:v>45.72452013103738</c:v>
                </c:pt>
                <c:pt idx="598">
                  <c:v>45.748057017099647</c:v>
                </c:pt>
                <c:pt idx="599">
                  <c:v>45.759825460130791</c:v>
                </c:pt>
                <c:pt idx="600">
                  <c:v>45.689214801943962</c:v>
                </c:pt>
                <c:pt idx="601">
                  <c:v>45.759825460130791</c:v>
                </c:pt>
                <c:pt idx="602">
                  <c:v>45.736288574068517</c:v>
                </c:pt>
                <c:pt idx="603">
                  <c:v>45.736288574068517</c:v>
                </c:pt>
                <c:pt idx="604">
                  <c:v>45.748057017099647</c:v>
                </c:pt>
                <c:pt idx="605">
                  <c:v>45.748057017099647</c:v>
                </c:pt>
                <c:pt idx="606">
                  <c:v>45.736288574068517</c:v>
                </c:pt>
                <c:pt idx="607">
                  <c:v>45.748057017099647</c:v>
                </c:pt>
                <c:pt idx="608">
                  <c:v>45.759825460130791</c:v>
                </c:pt>
                <c:pt idx="609">
                  <c:v>45.736288574068517</c:v>
                </c:pt>
                <c:pt idx="610">
                  <c:v>45.736288574068517</c:v>
                </c:pt>
                <c:pt idx="611">
                  <c:v>45.759825460130791</c:v>
                </c:pt>
                <c:pt idx="612">
                  <c:v>45.72452013103738</c:v>
                </c:pt>
                <c:pt idx="613">
                  <c:v>45.736288574068517</c:v>
                </c:pt>
                <c:pt idx="614">
                  <c:v>45.736288574068517</c:v>
                </c:pt>
                <c:pt idx="615">
                  <c:v>45.771593903161943</c:v>
                </c:pt>
                <c:pt idx="616">
                  <c:v>45.771593903161943</c:v>
                </c:pt>
                <c:pt idx="617">
                  <c:v>45.748057017099647</c:v>
                </c:pt>
                <c:pt idx="618">
                  <c:v>45.759825460130791</c:v>
                </c:pt>
                <c:pt idx="619">
                  <c:v>45.79513078922421</c:v>
                </c:pt>
                <c:pt idx="620">
                  <c:v>45.748057017099647</c:v>
                </c:pt>
                <c:pt idx="621">
                  <c:v>45.759825460130791</c:v>
                </c:pt>
                <c:pt idx="622">
                  <c:v>45.818667675286498</c:v>
                </c:pt>
                <c:pt idx="623">
                  <c:v>45.771593903161943</c:v>
                </c:pt>
                <c:pt idx="624">
                  <c:v>45.736288574068517</c:v>
                </c:pt>
                <c:pt idx="625">
                  <c:v>45.759825460130791</c:v>
                </c:pt>
                <c:pt idx="626">
                  <c:v>45.748057017099647</c:v>
                </c:pt>
                <c:pt idx="627">
                  <c:v>45.771593903161943</c:v>
                </c:pt>
                <c:pt idx="628">
                  <c:v>45.806899232255361</c:v>
                </c:pt>
                <c:pt idx="629">
                  <c:v>45.759825460130791</c:v>
                </c:pt>
                <c:pt idx="630">
                  <c:v>45.79513078922421</c:v>
                </c:pt>
                <c:pt idx="631">
                  <c:v>45.830436118317643</c:v>
                </c:pt>
                <c:pt idx="632">
                  <c:v>45.79513078922421</c:v>
                </c:pt>
                <c:pt idx="633">
                  <c:v>45.830436118317643</c:v>
                </c:pt>
                <c:pt idx="634">
                  <c:v>45.818667675286498</c:v>
                </c:pt>
                <c:pt idx="635">
                  <c:v>45.853973004379917</c:v>
                </c:pt>
                <c:pt idx="636">
                  <c:v>45.830436118317643</c:v>
                </c:pt>
                <c:pt idx="637">
                  <c:v>45.865741447411047</c:v>
                </c:pt>
                <c:pt idx="638">
                  <c:v>45.901046776504472</c:v>
                </c:pt>
                <c:pt idx="639">
                  <c:v>45.901046776504472</c:v>
                </c:pt>
                <c:pt idx="640">
                  <c:v>45.889278333473328</c:v>
                </c:pt>
                <c:pt idx="641">
                  <c:v>45.830436118317643</c:v>
                </c:pt>
                <c:pt idx="642">
                  <c:v>45.936352105597891</c:v>
                </c:pt>
                <c:pt idx="643">
                  <c:v>45.924583662566747</c:v>
                </c:pt>
                <c:pt idx="644">
                  <c:v>45.912815219535609</c:v>
                </c:pt>
                <c:pt idx="645">
                  <c:v>45.924583662566747</c:v>
                </c:pt>
                <c:pt idx="646">
                  <c:v>45.971657434691302</c:v>
                </c:pt>
                <c:pt idx="647">
                  <c:v>45.901046776504472</c:v>
                </c:pt>
                <c:pt idx="648">
                  <c:v>45.912815219535609</c:v>
                </c:pt>
                <c:pt idx="649">
                  <c:v>45.948120548629028</c:v>
                </c:pt>
                <c:pt idx="650">
                  <c:v>45.983425877722453</c:v>
                </c:pt>
                <c:pt idx="651">
                  <c:v>45.948120548629028</c:v>
                </c:pt>
                <c:pt idx="652">
                  <c:v>45.948120548629028</c:v>
                </c:pt>
                <c:pt idx="653">
                  <c:v>45.948120548629028</c:v>
                </c:pt>
                <c:pt idx="654">
                  <c:v>45.959888991660158</c:v>
                </c:pt>
                <c:pt idx="655">
                  <c:v>45.959888991660158</c:v>
                </c:pt>
                <c:pt idx="656">
                  <c:v>45.936352105597891</c:v>
                </c:pt>
                <c:pt idx="657">
                  <c:v>46.607153358372827</c:v>
                </c:pt>
                <c:pt idx="658">
                  <c:v>45.948120548629028</c:v>
                </c:pt>
                <c:pt idx="659">
                  <c:v>45.936352105597891</c:v>
                </c:pt>
                <c:pt idx="660">
                  <c:v>45.924583662566747</c:v>
                </c:pt>
                <c:pt idx="661">
                  <c:v>45.959888991660158</c:v>
                </c:pt>
                <c:pt idx="662">
                  <c:v>45.959888991660158</c:v>
                </c:pt>
                <c:pt idx="663">
                  <c:v>45.901046776504472</c:v>
                </c:pt>
                <c:pt idx="664">
                  <c:v>45.924583662566747</c:v>
                </c:pt>
                <c:pt idx="665">
                  <c:v>46.089341865002687</c:v>
                </c:pt>
                <c:pt idx="666">
                  <c:v>45.948120548629028</c:v>
                </c:pt>
                <c:pt idx="667">
                  <c:v>45.959888991660158</c:v>
                </c:pt>
                <c:pt idx="668">
                  <c:v>45.983425877722453</c:v>
                </c:pt>
                <c:pt idx="669">
                  <c:v>45.959888991660158</c:v>
                </c:pt>
                <c:pt idx="670">
                  <c:v>45.995194320753583</c:v>
                </c:pt>
                <c:pt idx="671">
                  <c:v>45.983425877722453</c:v>
                </c:pt>
                <c:pt idx="672">
                  <c:v>45.983425877722453</c:v>
                </c:pt>
                <c:pt idx="673">
                  <c:v>45.983425877722453</c:v>
                </c:pt>
                <c:pt idx="674">
                  <c:v>45.995194320753583</c:v>
                </c:pt>
                <c:pt idx="675">
                  <c:v>45.995194320753583</c:v>
                </c:pt>
                <c:pt idx="676">
                  <c:v>46.00696276378472</c:v>
                </c:pt>
                <c:pt idx="677">
                  <c:v>46.00696276378472</c:v>
                </c:pt>
                <c:pt idx="678">
                  <c:v>46.018731206815858</c:v>
                </c:pt>
                <c:pt idx="679">
                  <c:v>45.995194320753583</c:v>
                </c:pt>
                <c:pt idx="680">
                  <c:v>46.030499649847002</c:v>
                </c:pt>
                <c:pt idx="681">
                  <c:v>46.042268092878139</c:v>
                </c:pt>
                <c:pt idx="682">
                  <c:v>46.077573421971557</c:v>
                </c:pt>
                <c:pt idx="683">
                  <c:v>46.042268092878139</c:v>
                </c:pt>
                <c:pt idx="684">
                  <c:v>46.042268092878139</c:v>
                </c:pt>
                <c:pt idx="685">
                  <c:v>46.077573421971557</c:v>
                </c:pt>
                <c:pt idx="686">
                  <c:v>46.042268092878139</c:v>
                </c:pt>
                <c:pt idx="687">
                  <c:v>46.077573421971557</c:v>
                </c:pt>
                <c:pt idx="688">
                  <c:v>46.042268092878139</c:v>
                </c:pt>
                <c:pt idx="689">
                  <c:v>46.042268092878139</c:v>
                </c:pt>
                <c:pt idx="690">
                  <c:v>46.054036535909283</c:v>
                </c:pt>
                <c:pt idx="691">
                  <c:v>46.101110308033853</c:v>
                </c:pt>
                <c:pt idx="692">
                  <c:v>46.042268092878139</c:v>
                </c:pt>
                <c:pt idx="693">
                  <c:v>46.06580497894042</c:v>
                </c:pt>
                <c:pt idx="694">
                  <c:v>46.06580497894042</c:v>
                </c:pt>
                <c:pt idx="695">
                  <c:v>46.06580497894042</c:v>
                </c:pt>
                <c:pt idx="696">
                  <c:v>46.077573421971557</c:v>
                </c:pt>
                <c:pt idx="697">
                  <c:v>46.089341865002687</c:v>
                </c:pt>
                <c:pt idx="698">
                  <c:v>46.077573421971557</c:v>
                </c:pt>
                <c:pt idx="699">
                  <c:v>46.089341865002687</c:v>
                </c:pt>
                <c:pt idx="700">
                  <c:v>46.112878751064983</c:v>
                </c:pt>
                <c:pt idx="701">
                  <c:v>46.13641563712725</c:v>
                </c:pt>
                <c:pt idx="702">
                  <c:v>46.148184080158401</c:v>
                </c:pt>
                <c:pt idx="703">
                  <c:v>46.148184080158401</c:v>
                </c:pt>
                <c:pt idx="704">
                  <c:v>46.171720966220683</c:v>
                </c:pt>
                <c:pt idx="705">
                  <c:v>46.148184080158401</c:v>
                </c:pt>
                <c:pt idx="706">
                  <c:v>46.171720966220683</c:v>
                </c:pt>
                <c:pt idx="707">
                  <c:v>46.230563181376382</c:v>
                </c:pt>
                <c:pt idx="708">
                  <c:v>46.207026295314087</c:v>
                </c:pt>
                <c:pt idx="709">
                  <c:v>46.207026295314087</c:v>
                </c:pt>
                <c:pt idx="710">
                  <c:v>46.183489409251813</c:v>
                </c:pt>
                <c:pt idx="711">
                  <c:v>46.230563181376382</c:v>
                </c:pt>
                <c:pt idx="712">
                  <c:v>46.242331624407512</c:v>
                </c:pt>
                <c:pt idx="713">
                  <c:v>46.289405396532068</c:v>
                </c:pt>
                <c:pt idx="714">
                  <c:v>46.277636953500931</c:v>
                </c:pt>
                <c:pt idx="715">
                  <c:v>46.301173839563212</c:v>
                </c:pt>
                <c:pt idx="716">
                  <c:v>46.301173839563212</c:v>
                </c:pt>
                <c:pt idx="717">
                  <c:v>46.301173839563212</c:v>
                </c:pt>
                <c:pt idx="718">
                  <c:v>46.324710725625494</c:v>
                </c:pt>
                <c:pt idx="719">
                  <c:v>46.348247611687761</c:v>
                </c:pt>
                <c:pt idx="720">
                  <c:v>46.324710725625494</c:v>
                </c:pt>
                <c:pt idx="721">
                  <c:v>46.348247611687761</c:v>
                </c:pt>
                <c:pt idx="722">
                  <c:v>46.395321383812323</c:v>
                </c:pt>
                <c:pt idx="723">
                  <c:v>46.395321383812323</c:v>
                </c:pt>
                <c:pt idx="724">
                  <c:v>46.40708982684346</c:v>
                </c:pt>
                <c:pt idx="725">
                  <c:v>46.418858269874598</c:v>
                </c:pt>
                <c:pt idx="726">
                  <c:v>46.395321383812323</c:v>
                </c:pt>
                <c:pt idx="727">
                  <c:v>46.454163598968023</c:v>
                </c:pt>
                <c:pt idx="728">
                  <c:v>46.430626712905728</c:v>
                </c:pt>
                <c:pt idx="729">
                  <c:v>46.442395155936893</c:v>
                </c:pt>
                <c:pt idx="730">
                  <c:v>46.489468928061441</c:v>
                </c:pt>
                <c:pt idx="731">
                  <c:v>46.477700485030297</c:v>
                </c:pt>
                <c:pt idx="732">
                  <c:v>46.454163598968023</c:v>
                </c:pt>
                <c:pt idx="733">
                  <c:v>46.501237371092579</c:v>
                </c:pt>
                <c:pt idx="734">
                  <c:v>46.52477425715486</c:v>
                </c:pt>
                <c:pt idx="735">
                  <c:v>46.513005814123723</c:v>
                </c:pt>
                <c:pt idx="736">
                  <c:v>46.513005814123723</c:v>
                </c:pt>
                <c:pt idx="737">
                  <c:v>46.548311143217127</c:v>
                </c:pt>
                <c:pt idx="738">
                  <c:v>46.571848029279423</c:v>
                </c:pt>
                <c:pt idx="739">
                  <c:v>46.548311143217127</c:v>
                </c:pt>
                <c:pt idx="740">
                  <c:v>46.583616472310553</c:v>
                </c:pt>
                <c:pt idx="741">
                  <c:v>46.618921801403971</c:v>
                </c:pt>
                <c:pt idx="742">
                  <c:v>46.642458687466252</c:v>
                </c:pt>
                <c:pt idx="743">
                  <c:v>46.607153358372827</c:v>
                </c:pt>
                <c:pt idx="744">
                  <c:v>46.618921801403971</c:v>
                </c:pt>
                <c:pt idx="745">
                  <c:v>46.665995573528527</c:v>
                </c:pt>
                <c:pt idx="746">
                  <c:v>46.689532459590808</c:v>
                </c:pt>
                <c:pt idx="747">
                  <c:v>46.665995573528527</c:v>
                </c:pt>
                <c:pt idx="748">
                  <c:v>46.677764016559657</c:v>
                </c:pt>
                <c:pt idx="749">
                  <c:v>46.724837788684219</c:v>
                </c:pt>
                <c:pt idx="750">
                  <c:v>46.724837788684219</c:v>
                </c:pt>
                <c:pt idx="751">
                  <c:v>46.665995573528527</c:v>
                </c:pt>
                <c:pt idx="752">
                  <c:v>46.701300902621938</c:v>
                </c:pt>
                <c:pt idx="753">
                  <c:v>46.771911560808782</c:v>
                </c:pt>
                <c:pt idx="754">
                  <c:v>46.771911560808782</c:v>
                </c:pt>
                <c:pt idx="755">
                  <c:v>46.736606231715371</c:v>
                </c:pt>
                <c:pt idx="756">
                  <c:v>46.760143117777638</c:v>
                </c:pt>
                <c:pt idx="757">
                  <c:v>46.783680003839933</c:v>
                </c:pt>
                <c:pt idx="758">
                  <c:v>46.783680003839933</c:v>
                </c:pt>
                <c:pt idx="759">
                  <c:v>46.8072168899022</c:v>
                </c:pt>
                <c:pt idx="760">
                  <c:v>46.795448446871063</c:v>
                </c:pt>
                <c:pt idx="761">
                  <c:v>46.830753775964482</c:v>
                </c:pt>
                <c:pt idx="762">
                  <c:v>46.854290662026763</c:v>
                </c:pt>
                <c:pt idx="763">
                  <c:v>46.830753775964482</c:v>
                </c:pt>
                <c:pt idx="764">
                  <c:v>46.854290662026763</c:v>
                </c:pt>
                <c:pt idx="765">
                  <c:v>46.854290662026763</c:v>
                </c:pt>
                <c:pt idx="766">
                  <c:v>46.877827548089037</c:v>
                </c:pt>
                <c:pt idx="767">
                  <c:v>46.889595991120167</c:v>
                </c:pt>
                <c:pt idx="768">
                  <c:v>46.901364434151319</c:v>
                </c:pt>
                <c:pt idx="769">
                  <c:v>46.913132877182463</c:v>
                </c:pt>
                <c:pt idx="770">
                  <c:v>46.960206649307011</c:v>
                </c:pt>
                <c:pt idx="771">
                  <c:v>46.960206649307011</c:v>
                </c:pt>
                <c:pt idx="772">
                  <c:v>46.960206649307011</c:v>
                </c:pt>
                <c:pt idx="773">
                  <c:v>46.971975092338148</c:v>
                </c:pt>
                <c:pt idx="774">
                  <c:v>46.983743535369292</c:v>
                </c:pt>
                <c:pt idx="775">
                  <c:v>47.007280421431567</c:v>
                </c:pt>
                <c:pt idx="776">
                  <c:v>47.019048864462697</c:v>
                </c:pt>
                <c:pt idx="777">
                  <c:v>47.030817307493862</c:v>
                </c:pt>
                <c:pt idx="778">
                  <c:v>47.042585750524992</c:v>
                </c:pt>
                <c:pt idx="779">
                  <c:v>47.066122636587266</c:v>
                </c:pt>
                <c:pt idx="780">
                  <c:v>47.054354193556129</c:v>
                </c:pt>
                <c:pt idx="781">
                  <c:v>47.066122636587266</c:v>
                </c:pt>
                <c:pt idx="782">
                  <c:v>47.489786585708288</c:v>
                </c:pt>
                <c:pt idx="783">
                  <c:v>47.725155446331073</c:v>
                </c:pt>
                <c:pt idx="784">
                  <c:v>47.113196408711829</c:v>
                </c:pt>
                <c:pt idx="785">
                  <c:v>47.101427965680678</c:v>
                </c:pt>
                <c:pt idx="786">
                  <c:v>47.113196408711829</c:v>
                </c:pt>
                <c:pt idx="787">
                  <c:v>47.136733294774103</c:v>
                </c:pt>
                <c:pt idx="788">
                  <c:v>47.124964851742973</c:v>
                </c:pt>
                <c:pt idx="789">
                  <c:v>47.113196408711829</c:v>
                </c:pt>
                <c:pt idx="790">
                  <c:v>47.160270180836378</c:v>
                </c:pt>
                <c:pt idx="791">
                  <c:v>47.172038623867522</c:v>
                </c:pt>
                <c:pt idx="792">
                  <c:v>47.172038623867522</c:v>
                </c:pt>
                <c:pt idx="793">
                  <c:v>47.183807066898659</c:v>
                </c:pt>
                <c:pt idx="794">
                  <c:v>47.20734395296094</c:v>
                </c:pt>
                <c:pt idx="795">
                  <c:v>47.183807066898659</c:v>
                </c:pt>
                <c:pt idx="796">
                  <c:v>47.230880839023207</c:v>
                </c:pt>
                <c:pt idx="797">
                  <c:v>47.266186168116633</c:v>
                </c:pt>
                <c:pt idx="798">
                  <c:v>47.254417725085503</c:v>
                </c:pt>
                <c:pt idx="799">
                  <c:v>47.266186168116633</c:v>
                </c:pt>
                <c:pt idx="800">
                  <c:v>47.277954611147777</c:v>
                </c:pt>
                <c:pt idx="801">
                  <c:v>47.301491497210051</c:v>
                </c:pt>
                <c:pt idx="802">
                  <c:v>47.289723054178907</c:v>
                </c:pt>
                <c:pt idx="803">
                  <c:v>47.313259940241188</c:v>
                </c:pt>
                <c:pt idx="804">
                  <c:v>47.336796826303477</c:v>
                </c:pt>
                <c:pt idx="805">
                  <c:v>47.348565269334607</c:v>
                </c:pt>
                <c:pt idx="806">
                  <c:v>47.348565269334607</c:v>
                </c:pt>
                <c:pt idx="807">
                  <c:v>47.360333712365751</c:v>
                </c:pt>
                <c:pt idx="808">
                  <c:v>47.39563904145917</c:v>
                </c:pt>
                <c:pt idx="809">
                  <c:v>47.383870598428032</c:v>
                </c:pt>
                <c:pt idx="810">
                  <c:v>47.383870598428032</c:v>
                </c:pt>
                <c:pt idx="811">
                  <c:v>47.419175927521451</c:v>
                </c:pt>
                <c:pt idx="812">
                  <c:v>47.442712813583732</c:v>
                </c:pt>
                <c:pt idx="813">
                  <c:v>47.430944370552588</c:v>
                </c:pt>
                <c:pt idx="814">
                  <c:v>47.419175927521451</c:v>
                </c:pt>
                <c:pt idx="815">
                  <c:v>47.466249699646013</c:v>
                </c:pt>
                <c:pt idx="816">
                  <c:v>47.513323471770562</c:v>
                </c:pt>
                <c:pt idx="817">
                  <c:v>47.478018142677143</c:v>
                </c:pt>
                <c:pt idx="818">
                  <c:v>47.478018142677143</c:v>
                </c:pt>
                <c:pt idx="819">
                  <c:v>47.489786585708288</c:v>
                </c:pt>
                <c:pt idx="820">
                  <c:v>47.525091914801699</c:v>
                </c:pt>
                <c:pt idx="821">
                  <c:v>47.513323471770562</c:v>
                </c:pt>
                <c:pt idx="822">
                  <c:v>47.513323471770562</c:v>
                </c:pt>
                <c:pt idx="823">
                  <c:v>47.54862880086398</c:v>
                </c:pt>
                <c:pt idx="824">
                  <c:v>47.595702572988543</c:v>
                </c:pt>
                <c:pt idx="825">
                  <c:v>47.572165686926262</c:v>
                </c:pt>
                <c:pt idx="826">
                  <c:v>47.560397243895117</c:v>
                </c:pt>
                <c:pt idx="827">
                  <c:v>47.583934129957399</c:v>
                </c:pt>
                <c:pt idx="828">
                  <c:v>47.631007902081961</c:v>
                </c:pt>
                <c:pt idx="829">
                  <c:v>47.607471016019673</c:v>
                </c:pt>
                <c:pt idx="830">
                  <c:v>47.583934129957399</c:v>
                </c:pt>
                <c:pt idx="831">
                  <c:v>47.631007902081961</c:v>
                </c:pt>
                <c:pt idx="832">
                  <c:v>47.654544788144229</c:v>
                </c:pt>
                <c:pt idx="833">
                  <c:v>47.678081674206517</c:v>
                </c:pt>
                <c:pt idx="834">
                  <c:v>47.631007902081961</c:v>
                </c:pt>
                <c:pt idx="835">
                  <c:v>47.654544788144229</c:v>
                </c:pt>
                <c:pt idx="836">
                  <c:v>47.701618560268798</c:v>
                </c:pt>
                <c:pt idx="837">
                  <c:v>47.701618560268798</c:v>
                </c:pt>
                <c:pt idx="838">
                  <c:v>47.689850117237647</c:v>
                </c:pt>
                <c:pt idx="839">
                  <c:v>47.748692332393347</c:v>
                </c:pt>
                <c:pt idx="840">
                  <c:v>47.73692388936221</c:v>
                </c:pt>
                <c:pt idx="841">
                  <c:v>47.73692388936221</c:v>
                </c:pt>
                <c:pt idx="842">
                  <c:v>47.725155446331073</c:v>
                </c:pt>
                <c:pt idx="843">
                  <c:v>47.760460775424491</c:v>
                </c:pt>
                <c:pt idx="844">
                  <c:v>47.783997661486772</c:v>
                </c:pt>
                <c:pt idx="845">
                  <c:v>47.795766104517909</c:v>
                </c:pt>
                <c:pt idx="846">
                  <c:v>47.772229218455628</c:v>
                </c:pt>
                <c:pt idx="847">
                  <c:v>47.795766104517909</c:v>
                </c:pt>
                <c:pt idx="848">
                  <c:v>47.831071433611328</c:v>
                </c:pt>
                <c:pt idx="849">
                  <c:v>47.842839876642458</c:v>
                </c:pt>
                <c:pt idx="850">
                  <c:v>47.842839876642458</c:v>
                </c:pt>
                <c:pt idx="851">
                  <c:v>47.866376762704753</c:v>
                </c:pt>
                <c:pt idx="852">
                  <c:v>47.878145205735883</c:v>
                </c:pt>
                <c:pt idx="853">
                  <c:v>47.889913648767021</c:v>
                </c:pt>
                <c:pt idx="854">
                  <c:v>47.878145205735883</c:v>
                </c:pt>
                <c:pt idx="855">
                  <c:v>47.936987420891583</c:v>
                </c:pt>
                <c:pt idx="856">
                  <c:v>47.925218977860439</c:v>
                </c:pt>
                <c:pt idx="857">
                  <c:v>47.925218977860439</c:v>
                </c:pt>
                <c:pt idx="858">
                  <c:v>47.925218977860439</c:v>
                </c:pt>
                <c:pt idx="859">
                  <c:v>47.984061193016139</c:v>
                </c:pt>
                <c:pt idx="860">
                  <c:v>47.984061193016139</c:v>
                </c:pt>
                <c:pt idx="861">
                  <c:v>47.995829636047283</c:v>
                </c:pt>
                <c:pt idx="862">
                  <c:v>47.984061193016139</c:v>
                </c:pt>
                <c:pt idx="863">
                  <c:v>48.042903408171838</c:v>
                </c:pt>
                <c:pt idx="864">
                  <c:v>48.042903408171838</c:v>
                </c:pt>
                <c:pt idx="865">
                  <c:v>48.031134965140687</c:v>
                </c:pt>
                <c:pt idx="866">
                  <c:v>48.031134965140687</c:v>
                </c:pt>
                <c:pt idx="867">
                  <c:v>48.031134965140687</c:v>
                </c:pt>
                <c:pt idx="868">
                  <c:v>48.042903408171838</c:v>
                </c:pt>
                <c:pt idx="869">
                  <c:v>48.054671851202983</c:v>
                </c:pt>
                <c:pt idx="870">
                  <c:v>48.054671851202983</c:v>
                </c:pt>
                <c:pt idx="871">
                  <c:v>48.078208737265257</c:v>
                </c:pt>
                <c:pt idx="872">
                  <c:v>48.089977180296387</c:v>
                </c:pt>
                <c:pt idx="873">
                  <c:v>48.101745623327531</c:v>
                </c:pt>
                <c:pt idx="874">
                  <c:v>48.113514066358668</c:v>
                </c:pt>
                <c:pt idx="875">
                  <c:v>48.101745623327531</c:v>
                </c:pt>
                <c:pt idx="876">
                  <c:v>48.13705095242095</c:v>
                </c:pt>
                <c:pt idx="877">
                  <c:v>48.101745623327531</c:v>
                </c:pt>
                <c:pt idx="878">
                  <c:v>48.13705095242095</c:v>
                </c:pt>
                <c:pt idx="879">
                  <c:v>48.160587838483231</c:v>
                </c:pt>
                <c:pt idx="880">
                  <c:v>48.172356281514368</c:v>
                </c:pt>
                <c:pt idx="881">
                  <c:v>48.184124724545512</c:v>
                </c:pt>
                <c:pt idx="882">
                  <c:v>48.160587838483231</c:v>
                </c:pt>
                <c:pt idx="883">
                  <c:v>48.148819395452087</c:v>
                </c:pt>
                <c:pt idx="884">
                  <c:v>48.219430053638924</c:v>
                </c:pt>
                <c:pt idx="885">
                  <c:v>48.242966939701198</c:v>
                </c:pt>
                <c:pt idx="886">
                  <c:v>48.231198496670061</c:v>
                </c:pt>
                <c:pt idx="887">
                  <c:v>48.231198496670061</c:v>
                </c:pt>
                <c:pt idx="888">
                  <c:v>48.254735382732349</c:v>
                </c:pt>
                <c:pt idx="889">
                  <c:v>48.301809154856898</c:v>
                </c:pt>
                <c:pt idx="890">
                  <c:v>48.254735382732349</c:v>
                </c:pt>
                <c:pt idx="891">
                  <c:v>48.242966939701198</c:v>
                </c:pt>
                <c:pt idx="892">
                  <c:v>48.301809154856898</c:v>
                </c:pt>
                <c:pt idx="893">
                  <c:v>48.290040711825768</c:v>
                </c:pt>
                <c:pt idx="894">
                  <c:v>48.290040711825768</c:v>
                </c:pt>
                <c:pt idx="895">
                  <c:v>48.301809154856898</c:v>
                </c:pt>
                <c:pt idx="896">
                  <c:v>48.325346040919179</c:v>
                </c:pt>
                <c:pt idx="897">
                  <c:v>48.337114483950323</c:v>
                </c:pt>
                <c:pt idx="898">
                  <c:v>48.337114483950323</c:v>
                </c:pt>
                <c:pt idx="899">
                  <c:v>48.290040711825768</c:v>
                </c:pt>
                <c:pt idx="900">
                  <c:v>47.925218977860439</c:v>
                </c:pt>
                <c:pt idx="901">
                  <c:v>47.230880839023207</c:v>
                </c:pt>
                <c:pt idx="902">
                  <c:v>46.642458687466252</c:v>
                </c:pt>
                <c:pt idx="903">
                  <c:v>45.901046776504472</c:v>
                </c:pt>
                <c:pt idx="904">
                  <c:v>45.253782409791803</c:v>
                </c:pt>
                <c:pt idx="905">
                  <c:v>44.547675827923442</c:v>
                </c:pt>
                <c:pt idx="906">
                  <c:v>43.935716790304191</c:v>
                </c:pt>
                <c:pt idx="907">
                  <c:v>43.288452423591529</c:v>
                </c:pt>
                <c:pt idx="908">
                  <c:v>42.664724942941142</c:v>
                </c:pt>
                <c:pt idx="909">
                  <c:v>42.052765905321891</c:v>
                </c:pt>
                <c:pt idx="910">
                  <c:v>41.417269981640374</c:v>
                </c:pt>
                <c:pt idx="911">
                  <c:v>40.875921602207953</c:v>
                </c:pt>
                <c:pt idx="912">
                  <c:v>40.275731007619846</c:v>
                </c:pt>
                <c:pt idx="913">
                  <c:v>39.722614185156303</c:v>
                </c:pt>
                <c:pt idx="914">
                  <c:v>39.216571134817308</c:v>
                </c:pt>
                <c:pt idx="915">
                  <c:v>38.616380540229187</c:v>
                </c:pt>
                <c:pt idx="916">
                  <c:v>38.051495274734513</c:v>
                </c:pt>
                <c:pt idx="917">
                  <c:v>37.427767794084119</c:v>
                </c:pt>
                <c:pt idx="918">
                  <c:v>36.945261629807398</c:v>
                </c:pt>
                <c:pt idx="919">
                  <c:v>36.203849718845618</c:v>
                </c:pt>
                <c:pt idx="920">
                  <c:v>35.650732896382067</c:v>
                </c:pt>
                <c:pt idx="921">
                  <c:v>35.074079187856242</c:v>
                </c:pt>
                <c:pt idx="922">
                  <c:v>34.379741049019017</c:v>
                </c:pt>
                <c:pt idx="923">
                  <c:v>33.685402910181793</c:v>
                </c:pt>
                <c:pt idx="924">
                  <c:v>33.179359859842798</c:v>
                </c:pt>
                <c:pt idx="925">
                  <c:v>32.308495075538488</c:v>
                </c:pt>
                <c:pt idx="926">
                  <c:v>31.508240949421008</c:v>
                </c:pt>
                <c:pt idx="927">
                  <c:v>30.53146017783644</c:v>
                </c:pt>
                <c:pt idx="928">
                  <c:v>28.86184219704996</c:v>
                </c:pt>
                <c:pt idx="929">
                  <c:v>28.23845038220194</c:v>
                </c:pt>
                <c:pt idx="930">
                  <c:v>34.109066859302807</c:v>
                </c:pt>
                <c:pt idx="931">
                  <c:v>41.61733351316974</c:v>
                </c:pt>
                <c:pt idx="932">
                  <c:v>48.701936217915637</c:v>
                </c:pt>
                <c:pt idx="933">
                  <c:v>48.7490099900402</c:v>
                </c:pt>
                <c:pt idx="934">
                  <c:v>48.913768192476148</c:v>
                </c:pt>
                <c:pt idx="935">
                  <c:v>49.03145262278754</c:v>
                </c:pt>
                <c:pt idx="936">
                  <c:v>49.066591071223982</c:v>
                </c:pt>
                <c:pt idx="937">
                  <c:v>48.972610407631848</c:v>
                </c:pt>
                <c:pt idx="938">
                  <c:v>48.760778433071337</c:v>
                </c:pt>
                <c:pt idx="939">
                  <c:v>48.737241547009063</c:v>
                </c:pt>
                <c:pt idx="940">
                  <c:v>48.807852205195893</c:v>
                </c:pt>
                <c:pt idx="941">
                  <c:v>48.772546876102467</c:v>
                </c:pt>
                <c:pt idx="942">
                  <c:v>48.796083762164763</c:v>
                </c:pt>
                <c:pt idx="943">
                  <c:v>48.772546876102467</c:v>
                </c:pt>
                <c:pt idx="944">
                  <c:v>48.701936217915637</c:v>
                </c:pt>
                <c:pt idx="945">
                  <c:v>48.701936217915637</c:v>
                </c:pt>
                <c:pt idx="946">
                  <c:v>48.772546876102467</c:v>
                </c:pt>
                <c:pt idx="947">
                  <c:v>48.7490099900402</c:v>
                </c:pt>
                <c:pt idx="948">
                  <c:v>48.772546876102467</c:v>
                </c:pt>
                <c:pt idx="949">
                  <c:v>48.7490099900402</c:v>
                </c:pt>
                <c:pt idx="950">
                  <c:v>48.725473103977919</c:v>
                </c:pt>
                <c:pt idx="951">
                  <c:v>48.737241547009063</c:v>
                </c:pt>
                <c:pt idx="952">
                  <c:v>48.760778433071337</c:v>
                </c:pt>
                <c:pt idx="953">
                  <c:v>48.784315319133611</c:v>
                </c:pt>
                <c:pt idx="954">
                  <c:v>48.796083762164763</c:v>
                </c:pt>
                <c:pt idx="955">
                  <c:v>48.772546876102467</c:v>
                </c:pt>
                <c:pt idx="956">
                  <c:v>48.760778433071337</c:v>
                </c:pt>
                <c:pt idx="957">
                  <c:v>48.81962064822703</c:v>
                </c:pt>
                <c:pt idx="958">
                  <c:v>48.81962064822703</c:v>
                </c:pt>
                <c:pt idx="959">
                  <c:v>48.831389091258167</c:v>
                </c:pt>
                <c:pt idx="960">
                  <c:v>48.878462863382737</c:v>
                </c:pt>
                <c:pt idx="961">
                  <c:v>48.866694420351592</c:v>
                </c:pt>
                <c:pt idx="962">
                  <c:v>48.878462863382737</c:v>
                </c:pt>
                <c:pt idx="963">
                  <c:v>48.878462863382737</c:v>
                </c:pt>
                <c:pt idx="964">
                  <c:v>48.913768192476148</c:v>
                </c:pt>
                <c:pt idx="965">
                  <c:v>48.901999749445011</c:v>
                </c:pt>
                <c:pt idx="966">
                  <c:v>48.937305078538429</c:v>
                </c:pt>
                <c:pt idx="967">
                  <c:v>48.960841964600711</c:v>
                </c:pt>
                <c:pt idx="968">
                  <c:v>48.937305078538429</c:v>
                </c:pt>
                <c:pt idx="969">
                  <c:v>48.972610407631848</c:v>
                </c:pt>
                <c:pt idx="970">
                  <c:v>48.972610407631848</c:v>
                </c:pt>
                <c:pt idx="971">
                  <c:v>49.007915736725273</c:v>
                </c:pt>
                <c:pt idx="972">
                  <c:v>49.019684179756403</c:v>
                </c:pt>
                <c:pt idx="973">
                  <c:v>49.007915736725273</c:v>
                </c:pt>
                <c:pt idx="974">
                  <c:v>49.03145262278754</c:v>
                </c:pt>
                <c:pt idx="975">
                  <c:v>49.043182554897847</c:v>
                </c:pt>
                <c:pt idx="976">
                  <c:v>49.043182554897847</c:v>
                </c:pt>
                <c:pt idx="977">
                  <c:v>49.066591071223982</c:v>
                </c:pt>
                <c:pt idx="978">
                  <c:v>49.054886813060911</c:v>
                </c:pt>
                <c:pt idx="979">
                  <c:v>49.078295329387053</c:v>
                </c:pt>
                <c:pt idx="980">
                  <c:v>49.089999587550118</c:v>
                </c:pt>
                <c:pt idx="981">
                  <c:v>49.089999587550118</c:v>
                </c:pt>
                <c:pt idx="982">
                  <c:v>49.11340810387626</c:v>
                </c:pt>
                <c:pt idx="983">
                  <c:v>49.11340810387626</c:v>
                </c:pt>
                <c:pt idx="984">
                  <c:v>49.125112362039332</c:v>
                </c:pt>
                <c:pt idx="985">
                  <c:v>49.13681662020241</c:v>
                </c:pt>
                <c:pt idx="986">
                  <c:v>49.125112362039332</c:v>
                </c:pt>
                <c:pt idx="987">
                  <c:v>49.160225136528553</c:v>
                </c:pt>
                <c:pt idx="988">
                  <c:v>49.171929394691617</c:v>
                </c:pt>
                <c:pt idx="989">
                  <c:v>49.183633652854688</c:v>
                </c:pt>
                <c:pt idx="990">
                  <c:v>49.160225136528553</c:v>
                </c:pt>
                <c:pt idx="991">
                  <c:v>49.195337911017752</c:v>
                </c:pt>
                <c:pt idx="992">
                  <c:v>49.183633652854688</c:v>
                </c:pt>
                <c:pt idx="993">
                  <c:v>49.171929394691617</c:v>
                </c:pt>
                <c:pt idx="994">
                  <c:v>49.195337911017752</c:v>
                </c:pt>
                <c:pt idx="995">
                  <c:v>49.195337911017752</c:v>
                </c:pt>
                <c:pt idx="996">
                  <c:v>49.207042169180824</c:v>
                </c:pt>
                <c:pt idx="997">
                  <c:v>49.218746427343902</c:v>
                </c:pt>
                <c:pt idx="998">
                  <c:v>49.230450685506973</c:v>
                </c:pt>
                <c:pt idx="999">
                  <c:v>49.242154943670037</c:v>
                </c:pt>
                <c:pt idx="1000">
                  <c:v>49.207042169180824</c:v>
                </c:pt>
                <c:pt idx="1001">
                  <c:v>49.218746427343902</c:v>
                </c:pt>
                <c:pt idx="1002">
                  <c:v>49.207042169180824</c:v>
                </c:pt>
                <c:pt idx="1003">
                  <c:v>49.242154943670037</c:v>
                </c:pt>
                <c:pt idx="1004">
                  <c:v>49.253859201833123</c:v>
                </c:pt>
                <c:pt idx="1005">
                  <c:v>49.253859201833123</c:v>
                </c:pt>
                <c:pt idx="1006">
                  <c:v>49.242154943670037</c:v>
                </c:pt>
                <c:pt idx="1007">
                  <c:v>49.26556345999618</c:v>
                </c:pt>
                <c:pt idx="1008">
                  <c:v>49.253859201833123</c:v>
                </c:pt>
                <c:pt idx="1009">
                  <c:v>49.324084750811529</c:v>
                </c:pt>
                <c:pt idx="1010">
                  <c:v>49.312380492648472</c:v>
                </c:pt>
                <c:pt idx="1011">
                  <c:v>49.312380492648472</c:v>
                </c:pt>
                <c:pt idx="1012">
                  <c:v>49.288971976322323</c:v>
                </c:pt>
                <c:pt idx="1013">
                  <c:v>49.300676234485387</c:v>
                </c:pt>
                <c:pt idx="1014">
                  <c:v>49.324084750811529</c:v>
                </c:pt>
                <c:pt idx="1015">
                  <c:v>49.312380492648472</c:v>
                </c:pt>
                <c:pt idx="1016">
                  <c:v>49.324084750811529</c:v>
                </c:pt>
                <c:pt idx="1017">
                  <c:v>49.324084750811529</c:v>
                </c:pt>
                <c:pt idx="1018">
                  <c:v>49.324084750811529</c:v>
                </c:pt>
                <c:pt idx="1019">
                  <c:v>49.335789008974608</c:v>
                </c:pt>
                <c:pt idx="1020">
                  <c:v>49.335789008974608</c:v>
                </c:pt>
                <c:pt idx="1021">
                  <c:v>49.359197525300743</c:v>
                </c:pt>
                <c:pt idx="1022">
                  <c:v>49.359197525300743</c:v>
                </c:pt>
                <c:pt idx="1023">
                  <c:v>49.347493267137672</c:v>
                </c:pt>
                <c:pt idx="1024">
                  <c:v>49.382606041626893</c:v>
                </c:pt>
                <c:pt idx="1025">
                  <c:v>49.429423074279171</c:v>
                </c:pt>
                <c:pt idx="1026">
                  <c:v>49.417718816116093</c:v>
                </c:pt>
                <c:pt idx="1027">
                  <c:v>49.429423074279171</c:v>
                </c:pt>
                <c:pt idx="1028">
                  <c:v>49.417718816116093</c:v>
                </c:pt>
                <c:pt idx="1029">
                  <c:v>49.406014557953021</c:v>
                </c:pt>
                <c:pt idx="1030">
                  <c:v>49.476240106931449</c:v>
                </c:pt>
                <c:pt idx="1031">
                  <c:v>49.452831590605307</c:v>
                </c:pt>
                <c:pt idx="1032">
                  <c:v>49.452831590605307</c:v>
                </c:pt>
                <c:pt idx="1033">
                  <c:v>49.452831590605307</c:v>
                </c:pt>
                <c:pt idx="1034">
                  <c:v>49.487944365094521</c:v>
                </c:pt>
                <c:pt idx="1035">
                  <c:v>49.476240106931449</c:v>
                </c:pt>
                <c:pt idx="1036">
                  <c:v>49.511352881420663</c:v>
                </c:pt>
                <c:pt idx="1037">
                  <c:v>49.546465655909877</c:v>
                </c:pt>
                <c:pt idx="1038">
                  <c:v>49.558169914072941</c:v>
                </c:pt>
                <c:pt idx="1039">
                  <c:v>49.558169914072941</c:v>
                </c:pt>
                <c:pt idx="1040">
                  <c:v>49.558169914072941</c:v>
                </c:pt>
                <c:pt idx="1041">
                  <c:v>49.581578430399077</c:v>
                </c:pt>
                <c:pt idx="1042">
                  <c:v>49.604986946725226</c:v>
                </c:pt>
                <c:pt idx="1043">
                  <c:v>49.640099721214433</c:v>
                </c:pt>
                <c:pt idx="1044">
                  <c:v>49.604986946725226</c:v>
                </c:pt>
                <c:pt idx="1045">
                  <c:v>49.628395463051369</c:v>
                </c:pt>
                <c:pt idx="1046">
                  <c:v>49.651803979377497</c:v>
                </c:pt>
                <c:pt idx="1047">
                  <c:v>49.663508237540583</c:v>
                </c:pt>
                <c:pt idx="1048">
                  <c:v>49.675212495703647</c:v>
                </c:pt>
                <c:pt idx="1049">
                  <c:v>49.686916753866718</c:v>
                </c:pt>
                <c:pt idx="1050">
                  <c:v>49.686916753866718</c:v>
                </c:pt>
                <c:pt idx="1051">
                  <c:v>49.698621012029783</c:v>
                </c:pt>
                <c:pt idx="1052">
                  <c:v>49.686916753866718</c:v>
                </c:pt>
                <c:pt idx="1053">
                  <c:v>49.651803979377497</c:v>
                </c:pt>
                <c:pt idx="1054">
                  <c:v>49.675212495703647</c:v>
                </c:pt>
                <c:pt idx="1055">
                  <c:v>49.686916753866718</c:v>
                </c:pt>
                <c:pt idx="1056">
                  <c:v>49.710325270192847</c:v>
                </c:pt>
                <c:pt idx="1057">
                  <c:v>49.698621012029783</c:v>
                </c:pt>
                <c:pt idx="1058">
                  <c:v>49.710325270192847</c:v>
                </c:pt>
                <c:pt idx="1059">
                  <c:v>49.722029528355932</c:v>
                </c:pt>
                <c:pt idx="1060">
                  <c:v>49.733733786518997</c:v>
                </c:pt>
                <c:pt idx="1061">
                  <c:v>49.745438044682068</c:v>
                </c:pt>
                <c:pt idx="1062">
                  <c:v>49.76884656100821</c:v>
                </c:pt>
                <c:pt idx="1063">
                  <c:v>49.76884656100821</c:v>
                </c:pt>
                <c:pt idx="1064">
                  <c:v>49.780550819171282</c:v>
                </c:pt>
                <c:pt idx="1065">
                  <c:v>49.792255077334353</c:v>
                </c:pt>
                <c:pt idx="1066">
                  <c:v>49.815663593660489</c:v>
                </c:pt>
                <c:pt idx="1067">
                  <c:v>49.803959335497417</c:v>
                </c:pt>
                <c:pt idx="1068">
                  <c:v>49.82736785182356</c:v>
                </c:pt>
                <c:pt idx="1069">
                  <c:v>49.792255077334353</c:v>
                </c:pt>
                <c:pt idx="1070">
                  <c:v>49.839072109986638</c:v>
                </c:pt>
                <c:pt idx="1071">
                  <c:v>49.874184884475838</c:v>
                </c:pt>
                <c:pt idx="1072">
                  <c:v>49.885889142638923</c:v>
                </c:pt>
                <c:pt idx="1073">
                  <c:v>49.874184884475838</c:v>
                </c:pt>
                <c:pt idx="1074">
                  <c:v>49.897593400801988</c:v>
                </c:pt>
                <c:pt idx="1075">
                  <c:v>49.850776368149702</c:v>
                </c:pt>
                <c:pt idx="1076">
                  <c:v>49.909297658965052</c:v>
                </c:pt>
                <c:pt idx="1077">
                  <c:v>49.909297658965052</c:v>
                </c:pt>
                <c:pt idx="1078">
                  <c:v>49.92100191712813</c:v>
                </c:pt>
                <c:pt idx="1079">
                  <c:v>49.92100191712813</c:v>
                </c:pt>
                <c:pt idx="1080">
                  <c:v>49.944410433454273</c:v>
                </c:pt>
                <c:pt idx="1081">
                  <c:v>49.956114691617337</c:v>
                </c:pt>
                <c:pt idx="1082">
                  <c:v>49.956114691617337</c:v>
                </c:pt>
                <c:pt idx="1083">
                  <c:v>49.944410433454273</c:v>
                </c:pt>
                <c:pt idx="1084">
                  <c:v>49.956114691617337</c:v>
                </c:pt>
                <c:pt idx="1085">
                  <c:v>49.967818949780408</c:v>
                </c:pt>
                <c:pt idx="1086">
                  <c:v>49.991227466106537</c:v>
                </c:pt>
                <c:pt idx="1087">
                  <c:v>50.002931724269622</c:v>
                </c:pt>
                <c:pt idx="1088">
                  <c:v>50.061453015084972</c:v>
                </c:pt>
                <c:pt idx="1089">
                  <c:v>50.038044498758829</c:v>
                </c:pt>
                <c:pt idx="1090">
                  <c:v>50.014635982432686</c:v>
                </c:pt>
                <c:pt idx="1091">
                  <c:v>50.0497487569219</c:v>
                </c:pt>
                <c:pt idx="1092">
                  <c:v>50.038044498758829</c:v>
                </c:pt>
                <c:pt idx="1093">
                  <c:v>50.084861531411107</c:v>
                </c:pt>
                <c:pt idx="1094">
                  <c:v>50.155087080389542</c:v>
                </c:pt>
                <c:pt idx="1095">
                  <c:v>50.10827004773725</c:v>
                </c:pt>
                <c:pt idx="1096">
                  <c:v>50.10827004773725</c:v>
                </c:pt>
                <c:pt idx="1097">
                  <c:v>50.10827004773725</c:v>
                </c:pt>
                <c:pt idx="1098">
                  <c:v>50.119974305900321</c:v>
                </c:pt>
                <c:pt idx="1099">
                  <c:v>50.119974305900321</c:v>
                </c:pt>
                <c:pt idx="1100">
                  <c:v>50.143382822226457</c:v>
                </c:pt>
                <c:pt idx="1101">
                  <c:v>50.155087080389542</c:v>
                </c:pt>
                <c:pt idx="1102">
                  <c:v>50.190199854878749</c:v>
                </c:pt>
                <c:pt idx="1103">
                  <c:v>50.166791338552599</c:v>
                </c:pt>
                <c:pt idx="1104">
                  <c:v>50.201904113041813</c:v>
                </c:pt>
                <c:pt idx="1105">
                  <c:v>50.201904113041813</c:v>
                </c:pt>
                <c:pt idx="1106">
                  <c:v>50.213608371204892</c:v>
                </c:pt>
                <c:pt idx="1107">
                  <c:v>50.225312629367963</c:v>
                </c:pt>
                <c:pt idx="1108">
                  <c:v>50.225312629367963</c:v>
                </c:pt>
                <c:pt idx="1109">
                  <c:v>50.237016887531027</c:v>
                </c:pt>
                <c:pt idx="1110">
                  <c:v>50.26042540385717</c:v>
                </c:pt>
                <c:pt idx="1111">
                  <c:v>50.272129662020241</c:v>
                </c:pt>
                <c:pt idx="1112">
                  <c:v>50.307242436509448</c:v>
                </c:pt>
                <c:pt idx="1113">
                  <c:v>50.318946694672519</c:v>
                </c:pt>
                <c:pt idx="1114">
                  <c:v>50.318946694672519</c:v>
                </c:pt>
                <c:pt idx="1115">
                  <c:v>50.354059469161733</c:v>
                </c:pt>
                <c:pt idx="1116">
                  <c:v>50.307242436509448</c:v>
                </c:pt>
                <c:pt idx="1117">
                  <c:v>50.377467985487868</c:v>
                </c:pt>
                <c:pt idx="1118">
                  <c:v>50.389172243650947</c:v>
                </c:pt>
                <c:pt idx="1119">
                  <c:v>50.400876501814011</c:v>
                </c:pt>
                <c:pt idx="1120">
                  <c:v>50.389172243650947</c:v>
                </c:pt>
                <c:pt idx="1121">
                  <c:v>50.389172243650947</c:v>
                </c:pt>
                <c:pt idx="1122">
                  <c:v>50.412580759977082</c:v>
                </c:pt>
                <c:pt idx="1123">
                  <c:v>50.400876501814011</c:v>
                </c:pt>
                <c:pt idx="1124">
                  <c:v>50.412580759977082</c:v>
                </c:pt>
                <c:pt idx="1125">
                  <c:v>50.435989276303218</c:v>
                </c:pt>
                <c:pt idx="1126">
                  <c:v>50.435989276303218</c:v>
                </c:pt>
                <c:pt idx="1127">
                  <c:v>50.447693534466303</c:v>
                </c:pt>
                <c:pt idx="1128">
                  <c:v>50.471102050792439</c:v>
                </c:pt>
                <c:pt idx="1129">
                  <c:v>50.447693534466303</c:v>
                </c:pt>
                <c:pt idx="1130">
                  <c:v>50.494510567118567</c:v>
                </c:pt>
                <c:pt idx="1131">
                  <c:v>50.471102050792439</c:v>
                </c:pt>
                <c:pt idx="1132">
                  <c:v>50.435989276303218</c:v>
                </c:pt>
                <c:pt idx="1133">
                  <c:v>50.424285018140161</c:v>
                </c:pt>
                <c:pt idx="1134">
                  <c:v>50.435989276303218</c:v>
                </c:pt>
                <c:pt idx="1135">
                  <c:v>50.412580759977082</c:v>
                </c:pt>
                <c:pt idx="1136">
                  <c:v>50.412580759977082</c:v>
                </c:pt>
                <c:pt idx="1137">
                  <c:v>50.435989276303218</c:v>
                </c:pt>
                <c:pt idx="1138">
                  <c:v>50.389172243650947</c:v>
                </c:pt>
                <c:pt idx="1139">
                  <c:v>50.45939779262936</c:v>
                </c:pt>
                <c:pt idx="1140">
                  <c:v>50.471102050792439</c:v>
                </c:pt>
                <c:pt idx="1141">
                  <c:v>50.45939779262936</c:v>
                </c:pt>
                <c:pt idx="1142">
                  <c:v>50.471102050792439</c:v>
                </c:pt>
                <c:pt idx="1143">
                  <c:v>50.506214825281653</c:v>
                </c:pt>
                <c:pt idx="1144">
                  <c:v>50.517919083444717</c:v>
                </c:pt>
                <c:pt idx="1145">
                  <c:v>50.506214825281653</c:v>
                </c:pt>
                <c:pt idx="1146">
                  <c:v>50.517919083444717</c:v>
                </c:pt>
                <c:pt idx="1147">
                  <c:v>50.553031857933931</c:v>
                </c:pt>
                <c:pt idx="1148">
                  <c:v>50.553031857933931</c:v>
                </c:pt>
                <c:pt idx="1149">
                  <c:v>50.54132759977086</c:v>
                </c:pt>
                <c:pt idx="1150">
                  <c:v>50.564736116097002</c:v>
                </c:pt>
                <c:pt idx="1151">
                  <c:v>50.576440374260073</c:v>
                </c:pt>
                <c:pt idx="1152">
                  <c:v>50.54132759977086</c:v>
                </c:pt>
                <c:pt idx="1153">
                  <c:v>50.54132759977086</c:v>
                </c:pt>
                <c:pt idx="1154">
                  <c:v>50.529623341607788</c:v>
                </c:pt>
                <c:pt idx="1155">
                  <c:v>50.553031857933931</c:v>
                </c:pt>
                <c:pt idx="1156">
                  <c:v>50.553031857933931</c:v>
                </c:pt>
                <c:pt idx="1157">
                  <c:v>50.564736116097002</c:v>
                </c:pt>
                <c:pt idx="1158">
                  <c:v>50.529623341607788</c:v>
                </c:pt>
                <c:pt idx="1159">
                  <c:v>50.564736116097002</c:v>
                </c:pt>
                <c:pt idx="1160">
                  <c:v>50.599848890586223</c:v>
                </c:pt>
                <c:pt idx="1161">
                  <c:v>50.588144632423138</c:v>
                </c:pt>
                <c:pt idx="1162">
                  <c:v>50.588144632423138</c:v>
                </c:pt>
                <c:pt idx="1163">
                  <c:v>50.623257406912352</c:v>
                </c:pt>
                <c:pt idx="1164">
                  <c:v>50.61155314874928</c:v>
                </c:pt>
                <c:pt idx="1165">
                  <c:v>50.61155314874928</c:v>
                </c:pt>
                <c:pt idx="1166">
                  <c:v>50.63496166507543</c:v>
                </c:pt>
                <c:pt idx="1167">
                  <c:v>50.646665923238487</c:v>
                </c:pt>
                <c:pt idx="1168">
                  <c:v>50.658370181401573</c:v>
                </c:pt>
                <c:pt idx="1169">
                  <c:v>50.693482955890779</c:v>
                </c:pt>
                <c:pt idx="1170">
                  <c:v>50.681778697727708</c:v>
                </c:pt>
                <c:pt idx="1171">
                  <c:v>50.693482955890779</c:v>
                </c:pt>
                <c:pt idx="1172">
                  <c:v>50.705187214053844</c:v>
                </c:pt>
                <c:pt idx="1173">
                  <c:v>50.752004246706122</c:v>
                </c:pt>
                <c:pt idx="1174">
                  <c:v>50.728595730379993</c:v>
                </c:pt>
                <c:pt idx="1175">
                  <c:v>50.728595730379993</c:v>
                </c:pt>
                <c:pt idx="1176">
                  <c:v>50.787117021195343</c:v>
                </c:pt>
                <c:pt idx="1177">
                  <c:v>50.7637085048692</c:v>
                </c:pt>
                <c:pt idx="1178">
                  <c:v>50.787117021195343</c:v>
                </c:pt>
                <c:pt idx="1179">
                  <c:v>50.775412763032271</c:v>
                </c:pt>
                <c:pt idx="1180">
                  <c:v>50.798821279358407</c:v>
                </c:pt>
                <c:pt idx="1181">
                  <c:v>50.810525537521492</c:v>
                </c:pt>
                <c:pt idx="1182">
                  <c:v>50.822229795684549</c:v>
                </c:pt>
                <c:pt idx="1183">
                  <c:v>50.833934053847621</c:v>
                </c:pt>
                <c:pt idx="1184">
                  <c:v>50.857342570173763</c:v>
                </c:pt>
                <c:pt idx="1185">
                  <c:v>50.880751086499899</c:v>
                </c:pt>
                <c:pt idx="1186">
                  <c:v>50.904159602826041</c:v>
                </c:pt>
                <c:pt idx="1187">
                  <c:v>50.880751086499899</c:v>
                </c:pt>
                <c:pt idx="1188">
                  <c:v>50.915863860989113</c:v>
                </c:pt>
                <c:pt idx="1189">
                  <c:v>50.927568119152191</c:v>
                </c:pt>
                <c:pt idx="1190">
                  <c:v>50.939272377315262</c:v>
                </c:pt>
                <c:pt idx="1191">
                  <c:v>50.950976635478327</c:v>
                </c:pt>
                <c:pt idx="1192">
                  <c:v>50.986089409967541</c:v>
                </c:pt>
                <c:pt idx="1193">
                  <c:v>50.997793668130598</c:v>
                </c:pt>
                <c:pt idx="1194">
                  <c:v>51.009497926293683</c:v>
                </c:pt>
                <c:pt idx="1195">
                  <c:v>50.962680893641391</c:v>
                </c:pt>
                <c:pt idx="1196">
                  <c:v>51.009497926293683</c:v>
                </c:pt>
                <c:pt idx="1197">
                  <c:v>51.044610700782883</c:v>
                </c:pt>
                <c:pt idx="1198">
                  <c:v>51.032906442619819</c:v>
                </c:pt>
                <c:pt idx="1199">
                  <c:v>51.044610700782883</c:v>
                </c:pt>
                <c:pt idx="1200">
                  <c:v>51.068019217109033</c:v>
                </c:pt>
                <c:pt idx="1201">
                  <c:v>51.021202184456747</c:v>
                </c:pt>
                <c:pt idx="1202">
                  <c:v>51.068019217109033</c:v>
                </c:pt>
                <c:pt idx="1203">
                  <c:v>51.068019217109033</c:v>
                </c:pt>
                <c:pt idx="1204">
                  <c:v>51.079723475272097</c:v>
                </c:pt>
                <c:pt idx="1205">
                  <c:v>51.079723475272097</c:v>
                </c:pt>
                <c:pt idx="1206">
                  <c:v>51.079723475272097</c:v>
                </c:pt>
                <c:pt idx="1207">
                  <c:v>51.079723475272097</c:v>
                </c:pt>
                <c:pt idx="1208">
                  <c:v>51.091427733435182</c:v>
                </c:pt>
                <c:pt idx="1209">
                  <c:v>51.091427733435182</c:v>
                </c:pt>
                <c:pt idx="1210">
                  <c:v>51.079723475272097</c:v>
                </c:pt>
                <c:pt idx="1211">
                  <c:v>51.091427733435182</c:v>
                </c:pt>
                <c:pt idx="1212">
                  <c:v>51.079723475272097</c:v>
                </c:pt>
                <c:pt idx="1213">
                  <c:v>51.091427733435182</c:v>
                </c:pt>
                <c:pt idx="1214">
                  <c:v>51.091427733435182</c:v>
                </c:pt>
                <c:pt idx="1215">
                  <c:v>51.103131991598246</c:v>
                </c:pt>
                <c:pt idx="1216">
                  <c:v>51.126540507924382</c:v>
                </c:pt>
                <c:pt idx="1217">
                  <c:v>51.103131991598246</c:v>
                </c:pt>
                <c:pt idx="1218">
                  <c:v>51.149949024250517</c:v>
                </c:pt>
                <c:pt idx="1219">
                  <c:v>51.17335754057666</c:v>
                </c:pt>
                <c:pt idx="1220">
                  <c:v>51.17335754057666</c:v>
                </c:pt>
                <c:pt idx="1221">
                  <c:v>51.196766056902803</c:v>
                </c:pt>
                <c:pt idx="1222">
                  <c:v>51.220174573228952</c:v>
                </c:pt>
                <c:pt idx="1223">
                  <c:v>51.185061798739738</c:v>
                </c:pt>
                <c:pt idx="1224">
                  <c:v>51.231878831392017</c:v>
                </c:pt>
                <c:pt idx="1225">
                  <c:v>51.231878831392017</c:v>
                </c:pt>
                <c:pt idx="1226">
                  <c:v>51.220174573228952</c:v>
                </c:pt>
                <c:pt idx="1227">
                  <c:v>51.231878831392017</c:v>
                </c:pt>
                <c:pt idx="1228">
                  <c:v>51.255287347718152</c:v>
                </c:pt>
                <c:pt idx="1229">
                  <c:v>51.255287347718152</c:v>
                </c:pt>
                <c:pt idx="1230">
                  <c:v>51.243583089555088</c:v>
                </c:pt>
                <c:pt idx="1231">
                  <c:v>51.26699160588123</c:v>
                </c:pt>
                <c:pt idx="1232">
                  <c:v>51.255287347718152</c:v>
                </c:pt>
                <c:pt idx="1233">
                  <c:v>51.278695864044302</c:v>
                </c:pt>
                <c:pt idx="1234">
                  <c:v>51.290400122207373</c:v>
                </c:pt>
                <c:pt idx="1235">
                  <c:v>51.313808638533509</c:v>
                </c:pt>
                <c:pt idx="1236">
                  <c:v>51.348921413022723</c:v>
                </c:pt>
                <c:pt idx="1237">
                  <c:v>51.337217154859651</c:v>
                </c:pt>
                <c:pt idx="1238">
                  <c:v>51.337217154859651</c:v>
                </c:pt>
                <c:pt idx="1239">
                  <c:v>51.407442703838072</c:v>
                </c:pt>
                <c:pt idx="1240">
                  <c:v>51.372329929348858</c:v>
                </c:pt>
                <c:pt idx="1241">
                  <c:v>51.395738445675008</c:v>
                </c:pt>
                <c:pt idx="1242">
                  <c:v>51.419146962001143</c:v>
                </c:pt>
                <c:pt idx="1243">
                  <c:v>51.419146962001143</c:v>
                </c:pt>
                <c:pt idx="1244">
                  <c:v>51.360625671185787</c:v>
                </c:pt>
                <c:pt idx="1245">
                  <c:v>51.407442703838072</c:v>
                </c:pt>
                <c:pt idx="1246">
                  <c:v>51.384034187511944</c:v>
                </c:pt>
                <c:pt idx="1247">
                  <c:v>51.372329929348858</c:v>
                </c:pt>
                <c:pt idx="1248">
                  <c:v>51.395738445675008</c:v>
                </c:pt>
                <c:pt idx="1249">
                  <c:v>51.395738445675008</c:v>
                </c:pt>
                <c:pt idx="1250">
                  <c:v>51.407442703838072</c:v>
                </c:pt>
                <c:pt idx="1251">
                  <c:v>51.430851220164207</c:v>
                </c:pt>
                <c:pt idx="1252">
                  <c:v>51.442555478327293</c:v>
                </c:pt>
                <c:pt idx="1253">
                  <c:v>51.442555478327293</c:v>
                </c:pt>
                <c:pt idx="1254">
                  <c:v>51.465963994653421</c:v>
                </c:pt>
                <c:pt idx="1255">
                  <c:v>51.4776682528165</c:v>
                </c:pt>
                <c:pt idx="1256">
                  <c:v>51.512781027305707</c:v>
                </c:pt>
                <c:pt idx="1257">
                  <c:v>51.524485285468778</c:v>
                </c:pt>
                <c:pt idx="1258">
                  <c:v>51.465963994653421</c:v>
                </c:pt>
                <c:pt idx="1259">
                  <c:v>51.524485285468778</c:v>
                </c:pt>
                <c:pt idx="1260">
                  <c:v>51.571302318121063</c:v>
                </c:pt>
                <c:pt idx="1261">
                  <c:v>51.594710834447213</c:v>
                </c:pt>
                <c:pt idx="1262">
                  <c:v>51.594710834447213</c:v>
                </c:pt>
                <c:pt idx="1263">
                  <c:v>51.60641509261027</c:v>
                </c:pt>
                <c:pt idx="1264">
                  <c:v>51.559598059957992</c:v>
                </c:pt>
                <c:pt idx="1265">
                  <c:v>51.618119350773341</c:v>
                </c:pt>
                <c:pt idx="1266">
                  <c:v>51.653232125262562</c:v>
                </c:pt>
                <c:pt idx="1267">
                  <c:v>51.641527867099477</c:v>
                </c:pt>
                <c:pt idx="1268">
                  <c:v>51.676640641588698</c:v>
                </c:pt>
                <c:pt idx="1269">
                  <c:v>51.676640641588698</c:v>
                </c:pt>
                <c:pt idx="1270">
                  <c:v>51.688344899751769</c:v>
                </c:pt>
                <c:pt idx="1271">
                  <c:v>51.688344899751769</c:v>
                </c:pt>
                <c:pt idx="1272">
                  <c:v>51.700049157914833</c:v>
                </c:pt>
                <c:pt idx="1273">
                  <c:v>51.711753416077897</c:v>
                </c:pt>
                <c:pt idx="1274">
                  <c:v>51.711753416077897</c:v>
                </c:pt>
                <c:pt idx="1275">
                  <c:v>51.735161932404047</c:v>
                </c:pt>
                <c:pt idx="1276">
                  <c:v>51.735161932404047</c:v>
                </c:pt>
                <c:pt idx="1277">
                  <c:v>51.746866190567118</c:v>
                </c:pt>
                <c:pt idx="1278">
                  <c:v>51.746866190567118</c:v>
                </c:pt>
                <c:pt idx="1279">
                  <c:v>51.781978965056332</c:v>
                </c:pt>
                <c:pt idx="1280">
                  <c:v>51.758570448730183</c:v>
                </c:pt>
                <c:pt idx="1281">
                  <c:v>51.793683223219404</c:v>
                </c:pt>
                <c:pt idx="1282">
                  <c:v>51.805387481382468</c:v>
                </c:pt>
                <c:pt idx="1283">
                  <c:v>51.82879599770861</c:v>
                </c:pt>
                <c:pt idx="1284">
                  <c:v>51.852204514034753</c:v>
                </c:pt>
                <c:pt idx="1285">
                  <c:v>51.852204514034753</c:v>
                </c:pt>
                <c:pt idx="1286">
                  <c:v>51.840500255871667</c:v>
                </c:pt>
                <c:pt idx="1287">
                  <c:v>51.887317288523967</c:v>
                </c:pt>
                <c:pt idx="1288">
                  <c:v>51.887317288523967</c:v>
                </c:pt>
                <c:pt idx="1289">
                  <c:v>51.899021546687031</c:v>
                </c:pt>
                <c:pt idx="1290">
                  <c:v>51.899021546687031</c:v>
                </c:pt>
                <c:pt idx="1291">
                  <c:v>51.910725804850102</c:v>
                </c:pt>
                <c:pt idx="1292">
                  <c:v>51.922430063013167</c:v>
                </c:pt>
                <c:pt idx="1293">
                  <c:v>51.922430063013167</c:v>
                </c:pt>
                <c:pt idx="1294">
                  <c:v>51.945838579339323</c:v>
                </c:pt>
                <c:pt idx="1295">
                  <c:v>51.922430063013167</c:v>
                </c:pt>
                <c:pt idx="1296">
                  <c:v>51.910725804850102</c:v>
                </c:pt>
                <c:pt idx="1297">
                  <c:v>51.922430063013167</c:v>
                </c:pt>
                <c:pt idx="1298">
                  <c:v>51.934134321176238</c:v>
                </c:pt>
                <c:pt idx="1299">
                  <c:v>51.934134321176238</c:v>
                </c:pt>
                <c:pt idx="1300">
                  <c:v>51.969247095665459</c:v>
                </c:pt>
                <c:pt idx="1301">
                  <c:v>51.98095135382853</c:v>
                </c:pt>
                <c:pt idx="1302">
                  <c:v>52.004359870154673</c:v>
                </c:pt>
                <c:pt idx="1303">
                  <c:v>52.004359870154673</c:v>
                </c:pt>
                <c:pt idx="1304">
                  <c:v>51.95754283750238</c:v>
                </c:pt>
                <c:pt idx="1305">
                  <c:v>52.016064128317737</c:v>
                </c:pt>
                <c:pt idx="1306">
                  <c:v>51.98095135382853</c:v>
                </c:pt>
                <c:pt idx="1307">
                  <c:v>51.992655611991587</c:v>
                </c:pt>
                <c:pt idx="1308">
                  <c:v>52.03947264464388</c:v>
                </c:pt>
                <c:pt idx="1309">
                  <c:v>51.98095135382853</c:v>
                </c:pt>
                <c:pt idx="1310">
                  <c:v>52.004359870154673</c:v>
                </c:pt>
                <c:pt idx="1311">
                  <c:v>52.051176902806937</c:v>
                </c:pt>
                <c:pt idx="1312">
                  <c:v>52.03947264464388</c:v>
                </c:pt>
                <c:pt idx="1313">
                  <c:v>52.051176902806937</c:v>
                </c:pt>
                <c:pt idx="1314">
                  <c:v>52.062881160970022</c:v>
                </c:pt>
                <c:pt idx="1315">
                  <c:v>52.074585419133093</c:v>
                </c:pt>
                <c:pt idx="1316">
                  <c:v>52.062881160970022</c:v>
                </c:pt>
                <c:pt idx="1317">
                  <c:v>52.1096981936223</c:v>
                </c:pt>
                <c:pt idx="1318">
                  <c:v>52.1096981936223</c:v>
                </c:pt>
                <c:pt idx="1319">
                  <c:v>52.144810968111507</c:v>
                </c:pt>
                <c:pt idx="1320">
                  <c:v>52.156515226274593</c:v>
                </c:pt>
                <c:pt idx="1321">
                  <c:v>52.179923742600728</c:v>
                </c:pt>
                <c:pt idx="1322">
                  <c:v>52.203332258926856</c:v>
                </c:pt>
                <c:pt idx="1323">
                  <c:v>52.203332258926856</c:v>
                </c:pt>
                <c:pt idx="1324">
                  <c:v>52.226740775253013</c:v>
                </c:pt>
                <c:pt idx="1325">
                  <c:v>52.215036517089928</c:v>
                </c:pt>
                <c:pt idx="1326">
                  <c:v>52.226740775253013</c:v>
                </c:pt>
                <c:pt idx="1327">
                  <c:v>52.226740775253013</c:v>
                </c:pt>
                <c:pt idx="1328">
                  <c:v>52.26185354974222</c:v>
                </c:pt>
                <c:pt idx="1329">
                  <c:v>52.273557807905291</c:v>
                </c:pt>
                <c:pt idx="1330">
                  <c:v>52.296966324231427</c:v>
                </c:pt>
                <c:pt idx="1331">
                  <c:v>52.320374840557569</c:v>
                </c:pt>
                <c:pt idx="1332">
                  <c:v>52.332079098720641</c:v>
                </c:pt>
                <c:pt idx="1333">
                  <c:v>52.355487615046783</c:v>
                </c:pt>
                <c:pt idx="1334">
                  <c:v>52.355487615046783</c:v>
                </c:pt>
                <c:pt idx="1335">
                  <c:v>52.378896131372919</c:v>
                </c:pt>
                <c:pt idx="1336">
                  <c:v>52.414008905862133</c:v>
                </c:pt>
                <c:pt idx="1337">
                  <c:v>52.414008905862133</c:v>
                </c:pt>
                <c:pt idx="1338">
                  <c:v>52.402304647699061</c:v>
                </c:pt>
                <c:pt idx="1339">
                  <c:v>52.414008905862133</c:v>
                </c:pt>
                <c:pt idx="1340">
                  <c:v>52.414008905862133</c:v>
                </c:pt>
                <c:pt idx="1341">
                  <c:v>52.425713164025197</c:v>
                </c:pt>
                <c:pt idx="1342">
                  <c:v>52.425713164025197</c:v>
                </c:pt>
                <c:pt idx="1343">
                  <c:v>52.402304647699061</c:v>
                </c:pt>
                <c:pt idx="1344">
                  <c:v>52.449121680351347</c:v>
                </c:pt>
                <c:pt idx="1345">
                  <c:v>52.425713164025197</c:v>
                </c:pt>
                <c:pt idx="1346">
                  <c:v>52.414008905862133</c:v>
                </c:pt>
                <c:pt idx="1347">
                  <c:v>52.449121680351347</c:v>
                </c:pt>
                <c:pt idx="1348">
                  <c:v>52.472530196677489</c:v>
                </c:pt>
                <c:pt idx="1349">
                  <c:v>52.460825938514411</c:v>
                </c:pt>
                <c:pt idx="1350">
                  <c:v>0.2337719305680058</c:v>
                </c:pt>
              </c:numCache>
            </c:numRef>
          </c:yVal>
          <c:smooth val="0"/>
        </c:ser>
        <c:ser>
          <c:idx val="5"/>
          <c:order val="1"/>
          <c:tx>
            <c:v>Messung auf Viskomat  B</c:v>
          </c:tx>
          <c:spPr>
            <a:ln w="38100">
              <a:solidFill>
                <a:srgbClr val="FF9900"/>
              </a:solidFill>
              <a:prstDash val="solid"/>
            </a:ln>
          </c:spPr>
          <c:marker>
            <c:symbol val="none"/>
          </c:marker>
          <c:xVal>
            <c:numRef>
              <c:f>'[5]111017_17B'!$A$33:$A$1381</c:f>
              <c:numCache>
                <c:formatCode>General</c:formatCode>
                <c:ptCount val="1349"/>
                <c:pt idx="0">
                  <c:v>3.808333333333333E-2</c:v>
                </c:pt>
                <c:pt idx="1">
                  <c:v>0.10473541666666671</c:v>
                </c:pt>
                <c:pt idx="2">
                  <c:v>0.1713875</c:v>
                </c:pt>
                <c:pt idx="3">
                  <c:v>0.23804166666666671</c:v>
                </c:pt>
                <c:pt idx="4">
                  <c:v>0.30469374999999999</c:v>
                </c:pt>
                <c:pt idx="5">
                  <c:v>0.37134791666666667</c:v>
                </c:pt>
                <c:pt idx="6">
                  <c:v>0.43800416666666675</c:v>
                </c:pt>
                <c:pt idx="7">
                  <c:v>0.50471250000000001</c:v>
                </c:pt>
                <c:pt idx="8">
                  <c:v>0.5713125</c:v>
                </c:pt>
                <c:pt idx="9">
                  <c:v>0.63796666666666668</c:v>
                </c:pt>
                <c:pt idx="10">
                  <c:v>0.70462708333333324</c:v>
                </c:pt>
                <c:pt idx="11">
                  <c:v>0.7714791666666666</c:v>
                </c:pt>
                <c:pt idx="12">
                  <c:v>0.83813124999999999</c:v>
                </c:pt>
                <c:pt idx="13">
                  <c:v>0.90478749999999997</c:v>
                </c:pt>
                <c:pt idx="14">
                  <c:v>0.97144166666666665</c:v>
                </c:pt>
                <c:pt idx="15">
                  <c:v>1.038095833333333</c:v>
                </c:pt>
                <c:pt idx="16">
                  <c:v>1.1049520833333331</c:v>
                </c:pt>
                <c:pt idx="17">
                  <c:v>1.17160625</c:v>
                </c:pt>
                <c:pt idx="18">
                  <c:v>1.2382604166666671</c:v>
                </c:pt>
                <c:pt idx="19">
                  <c:v>1.3049145833333331</c:v>
                </c:pt>
                <c:pt idx="20">
                  <c:v>1.37156875</c:v>
                </c:pt>
                <c:pt idx="21">
                  <c:v>1.438291666666667</c:v>
                </c:pt>
                <c:pt idx="22">
                  <c:v>1.504945833333333</c:v>
                </c:pt>
                <c:pt idx="23">
                  <c:v>1.5716000000000001</c:v>
                </c:pt>
                <c:pt idx="24">
                  <c:v>1.63834375</c:v>
                </c:pt>
                <c:pt idx="25">
                  <c:v>1.7049770833333331</c:v>
                </c:pt>
                <c:pt idx="26">
                  <c:v>1.77163125</c:v>
                </c:pt>
                <c:pt idx="27">
                  <c:v>1.8382854166666669</c:v>
                </c:pt>
                <c:pt idx="28">
                  <c:v>1.904941666666667</c:v>
                </c:pt>
                <c:pt idx="29">
                  <c:v>1.9716645833333331</c:v>
                </c:pt>
                <c:pt idx="30">
                  <c:v>2.0383187500000002</c:v>
                </c:pt>
                <c:pt idx="31">
                  <c:v>2.105104166666667</c:v>
                </c:pt>
                <c:pt idx="32">
                  <c:v>2.1717604166666669</c:v>
                </c:pt>
                <c:pt idx="33">
                  <c:v>2.2384145833333329</c:v>
                </c:pt>
                <c:pt idx="34">
                  <c:v>2.3050687500000002</c:v>
                </c:pt>
                <c:pt idx="35">
                  <c:v>2.3717229166666671</c:v>
                </c:pt>
                <c:pt idx="36">
                  <c:v>2.438379166666667</c:v>
                </c:pt>
                <c:pt idx="37">
                  <c:v>2.505033333333333</c:v>
                </c:pt>
                <c:pt idx="38">
                  <c:v>2.5716895833333329</c:v>
                </c:pt>
                <c:pt idx="39">
                  <c:v>2.6383916666666671</c:v>
                </c:pt>
                <c:pt idx="40">
                  <c:v>2.7049979166666671</c:v>
                </c:pt>
                <c:pt idx="41">
                  <c:v>2.771654166666667</c:v>
                </c:pt>
                <c:pt idx="42">
                  <c:v>2.83830625</c:v>
                </c:pt>
                <c:pt idx="43">
                  <c:v>2.9052312499999999</c:v>
                </c:pt>
                <c:pt idx="44">
                  <c:v>2.9719729166666671</c:v>
                </c:pt>
                <c:pt idx="45">
                  <c:v>3.038604166666667</c:v>
                </c:pt>
                <c:pt idx="46">
                  <c:v>3.105258333333333</c:v>
                </c:pt>
                <c:pt idx="47">
                  <c:v>3.1719145833333329</c:v>
                </c:pt>
                <c:pt idx="48">
                  <c:v>3.2385687500000002</c:v>
                </c:pt>
                <c:pt idx="49">
                  <c:v>3.3055249999999998</c:v>
                </c:pt>
                <c:pt idx="50">
                  <c:v>3.3721437500000002</c:v>
                </c:pt>
                <c:pt idx="51">
                  <c:v>3.4388000000000001</c:v>
                </c:pt>
                <c:pt idx="52">
                  <c:v>3.505454166666667</c:v>
                </c:pt>
                <c:pt idx="53">
                  <c:v>3.572108333333333</c:v>
                </c:pt>
                <c:pt idx="54">
                  <c:v>3.638772916666666</c:v>
                </c:pt>
                <c:pt idx="55">
                  <c:v>3.7054187500000002</c:v>
                </c:pt>
                <c:pt idx="56">
                  <c:v>3.7720750000000001</c:v>
                </c:pt>
                <c:pt idx="57">
                  <c:v>3.8387270833333331</c:v>
                </c:pt>
                <c:pt idx="58">
                  <c:v>3.90538125</c:v>
                </c:pt>
                <c:pt idx="59">
                  <c:v>3.9720458333333331</c:v>
                </c:pt>
                <c:pt idx="60">
                  <c:v>4.0386916666666668</c:v>
                </c:pt>
                <c:pt idx="61">
                  <c:v>4.1053458333333337</c:v>
                </c:pt>
                <c:pt idx="62">
                  <c:v>4.1720020833333331</c:v>
                </c:pt>
                <c:pt idx="63">
                  <c:v>4.23865625</c:v>
                </c:pt>
                <c:pt idx="64">
                  <c:v>4.3054854166666674</c:v>
                </c:pt>
                <c:pt idx="65">
                  <c:v>4.3720999999999997</c:v>
                </c:pt>
                <c:pt idx="66">
                  <c:v>4.43875625</c:v>
                </c:pt>
                <c:pt idx="67">
                  <c:v>4.5054083333333326</c:v>
                </c:pt>
                <c:pt idx="68">
                  <c:v>4.5721979166666671</c:v>
                </c:pt>
                <c:pt idx="69">
                  <c:v>4.6389416666666667</c:v>
                </c:pt>
                <c:pt idx="70">
                  <c:v>4.7055729166666671</c:v>
                </c:pt>
                <c:pt idx="71">
                  <c:v>4.7722270833333331</c:v>
                </c:pt>
                <c:pt idx="72">
                  <c:v>4.83888125</c:v>
                </c:pt>
                <c:pt idx="73">
                  <c:v>4.9055354166666669</c:v>
                </c:pt>
                <c:pt idx="74">
                  <c:v>4.9722</c:v>
                </c:pt>
                <c:pt idx="75">
                  <c:v>5.0388458333333332</c:v>
                </c:pt>
                <c:pt idx="76">
                  <c:v>5.1055687499999998</c:v>
                </c:pt>
                <c:pt idx="77">
                  <c:v>5.1722229166666667</c:v>
                </c:pt>
                <c:pt idx="78">
                  <c:v>5.2388770833333336</c:v>
                </c:pt>
                <c:pt idx="79">
                  <c:v>5.305625</c:v>
                </c:pt>
                <c:pt idx="80">
                  <c:v>5.3722520833333336</c:v>
                </c:pt>
                <c:pt idx="81">
                  <c:v>5.4389729166666667</c:v>
                </c:pt>
                <c:pt idx="82">
                  <c:v>5.505629166666667</c:v>
                </c:pt>
                <c:pt idx="83">
                  <c:v>5.572283333333333</c:v>
                </c:pt>
                <c:pt idx="84">
                  <c:v>5.6389374999999999</c:v>
                </c:pt>
                <c:pt idx="85">
                  <c:v>5.7055916666666668</c:v>
                </c:pt>
                <c:pt idx="86">
                  <c:v>5.7722499999999997</c:v>
                </c:pt>
                <c:pt idx="87">
                  <c:v>5.8389041666666666</c:v>
                </c:pt>
                <c:pt idx="88">
                  <c:v>5.9055562500000001</c:v>
                </c:pt>
                <c:pt idx="89">
                  <c:v>5.9725374999999996</c:v>
                </c:pt>
                <c:pt idx="90">
                  <c:v>6.039133333333333</c:v>
                </c:pt>
                <c:pt idx="91">
                  <c:v>6.1057874999999999</c:v>
                </c:pt>
                <c:pt idx="92">
                  <c:v>6.1724416666666668</c:v>
                </c:pt>
                <c:pt idx="93">
                  <c:v>6.2390958333333337</c:v>
                </c:pt>
                <c:pt idx="94">
                  <c:v>6.3057499999999997</c:v>
                </c:pt>
                <c:pt idx="95">
                  <c:v>6.37240625</c:v>
                </c:pt>
                <c:pt idx="96">
                  <c:v>6.439060416666667</c:v>
                </c:pt>
                <c:pt idx="97">
                  <c:v>6.505714583333333</c:v>
                </c:pt>
                <c:pt idx="98">
                  <c:v>6.5723708333333333</c:v>
                </c:pt>
                <c:pt idx="99">
                  <c:v>6.6390250000000002</c:v>
                </c:pt>
                <c:pt idx="100">
                  <c:v>6.7056791666666671</c:v>
                </c:pt>
                <c:pt idx="101">
                  <c:v>6.7725333333333344</c:v>
                </c:pt>
                <c:pt idx="102">
                  <c:v>6.8391895833333329</c:v>
                </c:pt>
                <c:pt idx="103">
                  <c:v>6.9058437499999998</c:v>
                </c:pt>
                <c:pt idx="104">
                  <c:v>6.9724979166666667</c:v>
                </c:pt>
                <c:pt idx="105">
                  <c:v>7.0391562499999996</c:v>
                </c:pt>
                <c:pt idx="106">
                  <c:v>7.1058083333333331</c:v>
                </c:pt>
                <c:pt idx="107">
                  <c:v>7.1724645833333334</c:v>
                </c:pt>
                <c:pt idx="108">
                  <c:v>7.2391166666666669</c:v>
                </c:pt>
                <c:pt idx="109">
                  <c:v>7.3057708333333338</c:v>
                </c:pt>
                <c:pt idx="110">
                  <c:v>7.3724249999999998</c:v>
                </c:pt>
                <c:pt idx="111">
                  <c:v>7.4391479166666663</c:v>
                </c:pt>
                <c:pt idx="112">
                  <c:v>7.5058645833333344</c:v>
                </c:pt>
                <c:pt idx="113">
                  <c:v>7.5725229166666663</c:v>
                </c:pt>
                <c:pt idx="114">
                  <c:v>7.6391791666666666</c:v>
                </c:pt>
                <c:pt idx="115">
                  <c:v>7.7058333333333344</c:v>
                </c:pt>
                <c:pt idx="116">
                  <c:v>7.7724875000000004</c:v>
                </c:pt>
                <c:pt idx="117">
                  <c:v>7.8392854166666668</c:v>
                </c:pt>
                <c:pt idx="118">
                  <c:v>7.9059291666666667</c:v>
                </c:pt>
                <c:pt idx="119">
                  <c:v>7.9725916666666663</c:v>
                </c:pt>
                <c:pt idx="120">
                  <c:v>8.0392395833333339</c:v>
                </c:pt>
                <c:pt idx="121">
                  <c:v>8.1059625000000004</c:v>
                </c:pt>
                <c:pt idx="122">
                  <c:v>8.1726187499999998</c:v>
                </c:pt>
                <c:pt idx="123">
                  <c:v>8.2392708333333342</c:v>
                </c:pt>
                <c:pt idx="124">
                  <c:v>8.3059250000000002</c:v>
                </c:pt>
                <c:pt idx="125">
                  <c:v>8.3725812499999996</c:v>
                </c:pt>
                <c:pt idx="126">
                  <c:v>8.4396354166666665</c:v>
                </c:pt>
                <c:pt idx="127">
                  <c:v>8.5062916666666659</c:v>
                </c:pt>
                <c:pt idx="128">
                  <c:v>8.5729437500000003</c:v>
                </c:pt>
                <c:pt idx="129">
                  <c:v>8.6395999999999997</c:v>
                </c:pt>
                <c:pt idx="130">
                  <c:v>8.7062520833333341</c:v>
                </c:pt>
                <c:pt idx="131">
                  <c:v>8.7729083333333335</c:v>
                </c:pt>
                <c:pt idx="132">
                  <c:v>8.839727083333333</c:v>
                </c:pt>
                <c:pt idx="133">
                  <c:v>8.9063499999999998</c:v>
                </c:pt>
                <c:pt idx="134">
                  <c:v>8.9730041666666658</c:v>
                </c:pt>
                <c:pt idx="135">
                  <c:v>9.0397291666666675</c:v>
                </c:pt>
                <c:pt idx="136">
                  <c:v>9.1079166666666662</c:v>
                </c:pt>
                <c:pt idx="137">
                  <c:v>9.1746354166666659</c:v>
                </c:pt>
                <c:pt idx="138">
                  <c:v>9.245622916666667</c:v>
                </c:pt>
                <c:pt idx="139">
                  <c:v>9.3191854166666666</c:v>
                </c:pt>
                <c:pt idx="140">
                  <c:v>9.4014916666666668</c:v>
                </c:pt>
                <c:pt idx="141">
                  <c:v>9.468116666666667</c:v>
                </c:pt>
                <c:pt idx="142">
                  <c:v>9.534770833333333</c:v>
                </c:pt>
                <c:pt idx="143">
                  <c:v>9.6014250000000008</c:v>
                </c:pt>
                <c:pt idx="144">
                  <c:v>9.6680791666666668</c:v>
                </c:pt>
                <c:pt idx="145">
                  <c:v>9.7391291666666664</c:v>
                </c:pt>
                <c:pt idx="146">
                  <c:v>9.8057895833333326</c:v>
                </c:pt>
                <c:pt idx="147">
                  <c:v>9.872452083333334</c:v>
                </c:pt>
                <c:pt idx="148">
                  <c:v>9.9444312499999992</c:v>
                </c:pt>
                <c:pt idx="149">
                  <c:v>10.011085416666671</c:v>
                </c:pt>
                <c:pt idx="150">
                  <c:v>10.077739583333329</c:v>
                </c:pt>
                <c:pt idx="151">
                  <c:v>10.144393750000001</c:v>
                </c:pt>
                <c:pt idx="152">
                  <c:v>10.21105</c:v>
                </c:pt>
                <c:pt idx="153">
                  <c:v>10.292362499999999</c:v>
                </c:pt>
                <c:pt idx="154">
                  <c:v>10.359022916666669</c:v>
                </c:pt>
                <c:pt idx="155">
                  <c:v>10.42588125</c:v>
                </c:pt>
                <c:pt idx="156">
                  <c:v>10.492535416666669</c:v>
                </c:pt>
                <c:pt idx="157">
                  <c:v>10.5591875</c:v>
                </c:pt>
                <c:pt idx="158">
                  <c:v>10.625975</c:v>
                </c:pt>
                <c:pt idx="159">
                  <c:v>10.69263125</c:v>
                </c:pt>
                <c:pt idx="160">
                  <c:v>10.75941666666667</c:v>
                </c:pt>
                <c:pt idx="161">
                  <c:v>10.82607291666667</c:v>
                </c:pt>
                <c:pt idx="162">
                  <c:v>10.89277083333333</c:v>
                </c:pt>
                <c:pt idx="163">
                  <c:v>10.95938125</c:v>
                </c:pt>
                <c:pt idx="164">
                  <c:v>11.026037499999999</c:v>
                </c:pt>
                <c:pt idx="165">
                  <c:v>11.092824999999999</c:v>
                </c:pt>
                <c:pt idx="166">
                  <c:v>11.159479166666671</c:v>
                </c:pt>
                <c:pt idx="167">
                  <c:v>11.22613333333333</c:v>
                </c:pt>
                <c:pt idx="168">
                  <c:v>11.29292291666667</c:v>
                </c:pt>
                <c:pt idx="169">
                  <c:v>11.359575</c:v>
                </c:pt>
                <c:pt idx="170">
                  <c:v>11.426406249999999</c:v>
                </c:pt>
                <c:pt idx="171">
                  <c:v>11.493018749999999</c:v>
                </c:pt>
                <c:pt idx="172">
                  <c:v>11.55994375</c:v>
                </c:pt>
                <c:pt idx="173">
                  <c:v>11.626595833333329</c:v>
                </c:pt>
                <c:pt idx="174">
                  <c:v>11.693250000000001</c:v>
                </c:pt>
                <c:pt idx="175">
                  <c:v>11.760037499999999</c:v>
                </c:pt>
                <c:pt idx="176">
                  <c:v>11.826691666666671</c:v>
                </c:pt>
                <c:pt idx="177">
                  <c:v>11.89334583333333</c:v>
                </c:pt>
                <c:pt idx="178">
                  <c:v>11.96006875</c:v>
                </c:pt>
                <c:pt idx="179">
                  <c:v>12.026722916666669</c:v>
                </c:pt>
                <c:pt idx="180">
                  <c:v>12.093570833333329</c:v>
                </c:pt>
                <c:pt idx="181">
                  <c:v>12.160233333333331</c:v>
                </c:pt>
                <c:pt idx="182">
                  <c:v>12.2268875</c:v>
                </c:pt>
                <c:pt idx="183">
                  <c:v>12.293675</c:v>
                </c:pt>
                <c:pt idx="184">
                  <c:v>12.36033125</c:v>
                </c:pt>
                <c:pt idx="185">
                  <c:v>12.42718333333333</c:v>
                </c:pt>
                <c:pt idx="186">
                  <c:v>12.49383958333333</c:v>
                </c:pt>
                <c:pt idx="187">
                  <c:v>12.560493749999999</c:v>
                </c:pt>
                <c:pt idx="188">
                  <c:v>12.62741458333333</c:v>
                </c:pt>
                <c:pt idx="189">
                  <c:v>12.69406875</c:v>
                </c:pt>
                <c:pt idx="190">
                  <c:v>12.76092291666667</c:v>
                </c:pt>
                <c:pt idx="191">
                  <c:v>12.82757916666667</c:v>
                </c:pt>
                <c:pt idx="192">
                  <c:v>12.896685416666671</c:v>
                </c:pt>
                <c:pt idx="193">
                  <c:v>12.964487500000001</c:v>
                </c:pt>
                <c:pt idx="194">
                  <c:v>13.03114166666667</c:v>
                </c:pt>
                <c:pt idx="195">
                  <c:v>13.10112916666667</c:v>
                </c:pt>
                <c:pt idx="196">
                  <c:v>13.16791875</c:v>
                </c:pt>
                <c:pt idx="197">
                  <c:v>13.23457291666667</c:v>
                </c:pt>
                <c:pt idx="198">
                  <c:v>13.30122708333333</c:v>
                </c:pt>
                <c:pt idx="199">
                  <c:v>13.368120833333331</c:v>
                </c:pt>
                <c:pt idx="200">
                  <c:v>13.434737500000001</c:v>
                </c:pt>
                <c:pt idx="201">
                  <c:v>13.50139166666667</c:v>
                </c:pt>
                <c:pt idx="202">
                  <c:v>13.568045833333329</c:v>
                </c:pt>
                <c:pt idx="203">
                  <c:v>13.6351125</c:v>
                </c:pt>
                <c:pt idx="204">
                  <c:v>13.701756250000001</c:v>
                </c:pt>
                <c:pt idx="205">
                  <c:v>13.76841041666667</c:v>
                </c:pt>
                <c:pt idx="206">
                  <c:v>13.835064583333329</c:v>
                </c:pt>
                <c:pt idx="207">
                  <c:v>13.901725000000001</c:v>
                </c:pt>
                <c:pt idx="208">
                  <c:v>13.968375</c:v>
                </c:pt>
                <c:pt idx="209">
                  <c:v>14.03502916666667</c:v>
                </c:pt>
                <c:pt idx="210">
                  <c:v>14.10168333333333</c:v>
                </c:pt>
                <c:pt idx="211">
                  <c:v>14.16833958333333</c:v>
                </c:pt>
                <c:pt idx="212">
                  <c:v>14.234991666666669</c:v>
                </c:pt>
                <c:pt idx="213">
                  <c:v>14.301781249999999</c:v>
                </c:pt>
                <c:pt idx="214">
                  <c:v>14.368435416666671</c:v>
                </c:pt>
                <c:pt idx="215">
                  <c:v>14.435222916666669</c:v>
                </c:pt>
                <c:pt idx="216">
                  <c:v>14.50187916666667</c:v>
                </c:pt>
                <c:pt idx="217">
                  <c:v>14.568533333333329</c:v>
                </c:pt>
                <c:pt idx="218">
                  <c:v>14.635187500000001</c:v>
                </c:pt>
                <c:pt idx="219">
                  <c:v>14.70184166666667</c:v>
                </c:pt>
                <c:pt idx="220">
                  <c:v>14.76849791666667</c:v>
                </c:pt>
                <c:pt idx="221">
                  <c:v>14.83515208333333</c:v>
                </c:pt>
                <c:pt idx="222">
                  <c:v>14.90180625</c:v>
                </c:pt>
                <c:pt idx="223">
                  <c:v>14.968462499999999</c:v>
                </c:pt>
                <c:pt idx="224">
                  <c:v>15.0351125</c:v>
                </c:pt>
                <c:pt idx="225">
                  <c:v>15.10176666666667</c:v>
                </c:pt>
                <c:pt idx="226">
                  <c:v>15.168420833333331</c:v>
                </c:pt>
                <c:pt idx="227">
                  <c:v>15.235075</c:v>
                </c:pt>
                <c:pt idx="228">
                  <c:v>15.30172916666667</c:v>
                </c:pt>
                <c:pt idx="229">
                  <c:v>15.368387500000001</c:v>
                </c:pt>
                <c:pt idx="230">
                  <c:v>15.43508958333333</c:v>
                </c:pt>
                <c:pt idx="231">
                  <c:v>15.501741666666669</c:v>
                </c:pt>
                <c:pt idx="232">
                  <c:v>15.56838958333333</c:v>
                </c:pt>
                <c:pt idx="233">
                  <c:v>15.635043749999999</c:v>
                </c:pt>
                <c:pt idx="234">
                  <c:v>15.701762499999999</c:v>
                </c:pt>
                <c:pt idx="235">
                  <c:v>15.7684125</c:v>
                </c:pt>
                <c:pt idx="236">
                  <c:v>15.835064583333329</c:v>
                </c:pt>
                <c:pt idx="237">
                  <c:v>15.90172083333333</c:v>
                </c:pt>
                <c:pt idx="238">
                  <c:v>15.96836875</c:v>
                </c:pt>
                <c:pt idx="239">
                  <c:v>16.03500416666667</c:v>
                </c:pt>
                <c:pt idx="240">
                  <c:v>16.10161875</c:v>
                </c:pt>
                <c:pt idx="241">
                  <c:v>16.16845416666667</c:v>
                </c:pt>
                <c:pt idx="242">
                  <c:v>16.235062500000002</c:v>
                </c:pt>
                <c:pt idx="243">
                  <c:v>16.301718749999999</c:v>
                </c:pt>
                <c:pt idx="244">
                  <c:v>16.368316666666669</c:v>
                </c:pt>
                <c:pt idx="245">
                  <c:v>16.43497291666667</c:v>
                </c:pt>
                <c:pt idx="246">
                  <c:v>16.501625000000001</c:v>
                </c:pt>
                <c:pt idx="247">
                  <c:v>16.56827916666667</c:v>
                </c:pt>
                <c:pt idx="248">
                  <c:v>16.634935416666671</c:v>
                </c:pt>
                <c:pt idx="249">
                  <c:v>16.70178958333333</c:v>
                </c:pt>
                <c:pt idx="250">
                  <c:v>16.768443749999999</c:v>
                </c:pt>
                <c:pt idx="251">
                  <c:v>16.835366666666669</c:v>
                </c:pt>
                <c:pt idx="252">
                  <c:v>16.902020833333339</c:v>
                </c:pt>
                <c:pt idx="253">
                  <c:v>16.968743750000002</c:v>
                </c:pt>
                <c:pt idx="254">
                  <c:v>17.035406250000001</c:v>
                </c:pt>
                <c:pt idx="255">
                  <c:v>17.10204375</c:v>
                </c:pt>
                <c:pt idx="256">
                  <c:v>17.168695833333331</c:v>
                </c:pt>
                <c:pt idx="257">
                  <c:v>17.235352083333328</c:v>
                </c:pt>
                <c:pt idx="258">
                  <c:v>17.30202083333333</c:v>
                </c:pt>
                <c:pt idx="259">
                  <c:v>17.368662499999999</c:v>
                </c:pt>
                <c:pt idx="260">
                  <c:v>17.43531458333333</c:v>
                </c:pt>
                <c:pt idx="261">
                  <c:v>17.501970833333331</c:v>
                </c:pt>
                <c:pt idx="262">
                  <c:v>17.568625000000001</c:v>
                </c:pt>
                <c:pt idx="263">
                  <c:v>17.635281249999998</c:v>
                </c:pt>
                <c:pt idx="264">
                  <c:v>17.701933333333329</c:v>
                </c:pt>
                <c:pt idx="265">
                  <c:v>17.76858958333333</c:v>
                </c:pt>
                <c:pt idx="266">
                  <c:v>17.83524375</c:v>
                </c:pt>
                <c:pt idx="267">
                  <c:v>17.90189791666667</c:v>
                </c:pt>
                <c:pt idx="268">
                  <c:v>17.968556249999999</c:v>
                </c:pt>
                <c:pt idx="269">
                  <c:v>18.03520833333333</c:v>
                </c:pt>
                <c:pt idx="270">
                  <c:v>18.101862499999999</c:v>
                </c:pt>
                <c:pt idx="271">
                  <c:v>18.168516666666669</c:v>
                </c:pt>
                <c:pt idx="272">
                  <c:v>18.23517291666667</c:v>
                </c:pt>
                <c:pt idx="273">
                  <c:v>18.30195625</c:v>
                </c:pt>
                <c:pt idx="274">
                  <c:v>18.368614583333329</c:v>
                </c:pt>
                <c:pt idx="275">
                  <c:v>18.435295833333331</c:v>
                </c:pt>
                <c:pt idx="276">
                  <c:v>18.501925</c:v>
                </c:pt>
                <c:pt idx="277">
                  <c:v>18.56859583333333</c:v>
                </c:pt>
                <c:pt idx="278">
                  <c:v>18.635233333333328</c:v>
                </c:pt>
                <c:pt idx="279">
                  <c:v>18.701887500000002</c:v>
                </c:pt>
                <c:pt idx="280">
                  <c:v>18.768543749999999</c:v>
                </c:pt>
                <c:pt idx="281">
                  <c:v>18.835197916666669</c:v>
                </c:pt>
                <c:pt idx="282">
                  <c:v>18.901852083333331</c:v>
                </c:pt>
                <c:pt idx="283">
                  <c:v>18.968508333333329</c:v>
                </c:pt>
                <c:pt idx="284">
                  <c:v>19.03516458333333</c:v>
                </c:pt>
                <c:pt idx="285">
                  <c:v>19.10188333333333</c:v>
                </c:pt>
                <c:pt idx="286">
                  <c:v>19.168537499999999</c:v>
                </c:pt>
                <c:pt idx="287">
                  <c:v>19.235460416666669</c:v>
                </c:pt>
                <c:pt idx="288">
                  <c:v>19.302114583333331</c:v>
                </c:pt>
                <c:pt idx="289">
                  <c:v>19.368768750000001</c:v>
                </c:pt>
                <c:pt idx="290">
                  <c:v>19.43551041666667</c:v>
                </c:pt>
                <c:pt idx="291">
                  <c:v>19.502143749999998</c:v>
                </c:pt>
                <c:pt idx="292">
                  <c:v>19.5688</c:v>
                </c:pt>
                <c:pt idx="293">
                  <c:v>19.635454166666669</c:v>
                </c:pt>
                <c:pt idx="294">
                  <c:v>19.702400000000001</c:v>
                </c:pt>
                <c:pt idx="295">
                  <c:v>19.76902916666667</c:v>
                </c:pt>
                <c:pt idx="296">
                  <c:v>19.835685416666671</c:v>
                </c:pt>
                <c:pt idx="297">
                  <c:v>19.90233958333333</c:v>
                </c:pt>
                <c:pt idx="298">
                  <c:v>19.968993749999999</c:v>
                </c:pt>
                <c:pt idx="299">
                  <c:v>20.035647916666669</c:v>
                </c:pt>
                <c:pt idx="300">
                  <c:v>20.10230416666667</c:v>
                </c:pt>
                <c:pt idx="301">
                  <c:v>20.168958333333329</c:v>
                </c:pt>
                <c:pt idx="302">
                  <c:v>20.235612499999998</c:v>
                </c:pt>
                <c:pt idx="303">
                  <c:v>20.30226875</c:v>
                </c:pt>
                <c:pt idx="304">
                  <c:v>20.36938958333333</c:v>
                </c:pt>
                <c:pt idx="305">
                  <c:v>20.43604375</c:v>
                </c:pt>
                <c:pt idx="306">
                  <c:v>20.502697916666669</c:v>
                </c:pt>
                <c:pt idx="307">
                  <c:v>20.569352083333332</c:v>
                </c:pt>
                <c:pt idx="308">
                  <c:v>20.636010416666672</c:v>
                </c:pt>
                <c:pt idx="309">
                  <c:v>20.702662499999999</c:v>
                </c:pt>
                <c:pt idx="310">
                  <c:v>20.769316666666668</c:v>
                </c:pt>
                <c:pt idx="311">
                  <c:v>20.835970833333331</c:v>
                </c:pt>
                <c:pt idx="312">
                  <c:v>20.902627083333329</c:v>
                </c:pt>
                <c:pt idx="313">
                  <c:v>20.969281250000002</c:v>
                </c:pt>
                <c:pt idx="314">
                  <c:v>21.035935416666671</c:v>
                </c:pt>
                <c:pt idx="315">
                  <c:v>21.10258958333333</c:v>
                </c:pt>
                <c:pt idx="316">
                  <c:v>21.169245833333331</c:v>
                </c:pt>
                <c:pt idx="317">
                  <c:v>21.235900000000001</c:v>
                </c:pt>
                <c:pt idx="318">
                  <c:v>21.302556249999999</c:v>
                </c:pt>
                <c:pt idx="319">
                  <c:v>21.369208333333329</c:v>
                </c:pt>
                <c:pt idx="320">
                  <c:v>21.435864583333331</c:v>
                </c:pt>
                <c:pt idx="321">
                  <c:v>21.502652083333331</c:v>
                </c:pt>
                <c:pt idx="322">
                  <c:v>21.569312499999999</c:v>
                </c:pt>
                <c:pt idx="323">
                  <c:v>21.63596041666667</c:v>
                </c:pt>
                <c:pt idx="324">
                  <c:v>21.702616666666671</c:v>
                </c:pt>
                <c:pt idx="325">
                  <c:v>21.769272916666669</c:v>
                </c:pt>
                <c:pt idx="326">
                  <c:v>21.835927083333331</c:v>
                </c:pt>
                <c:pt idx="327">
                  <c:v>21.902579166666669</c:v>
                </c:pt>
                <c:pt idx="328">
                  <c:v>21.96923541666667</c:v>
                </c:pt>
                <c:pt idx="329">
                  <c:v>22.035889583333329</c:v>
                </c:pt>
                <c:pt idx="330">
                  <c:v>22.10254583333333</c:v>
                </c:pt>
                <c:pt idx="331">
                  <c:v>22.169197916666668</c:v>
                </c:pt>
                <c:pt idx="332">
                  <c:v>22.23585416666667</c:v>
                </c:pt>
                <c:pt idx="333">
                  <c:v>22.302577083333329</c:v>
                </c:pt>
                <c:pt idx="334">
                  <c:v>22.36922916666667</c:v>
                </c:pt>
                <c:pt idx="335">
                  <c:v>22.436085416666671</c:v>
                </c:pt>
                <c:pt idx="336">
                  <c:v>22.50273958333333</c:v>
                </c:pt>
                <c:pt idx="337">
                  <c:v>22.569395833333331</c:v>
                </c:pt>
                <c:pt idx="338">
                  <c:v>22.636183333333339</c:v>
                </c:pt>
                <c:pt idx="339">
                  <c:v>22.702837500000001</c:v>
                </c:pt>
                <c:pt idx="340">
                  <c:v>22.769760416666671</c:v>
                </c:pt>
                <c:pt idx="341">
                  <c:v>22.836412500000002</c:v>
                </c:pt>
                <c:pt idx="342">
                  <c:v>22.903066666666671</c:v>
                </c:pt>
                <c:pt idx="343">
                  <c:v>22.969789583333331</c:v>
                </c:pt>
                <c:pt idx="344">
                  <c:v>23.03644375</c:v>
                </c:pt>
                <c:pt idx="345">
                  <c:v>23.103164583333339</c:v>
                </c:pt>
                <c:pt idx="346">
                  <c:v>23.16982916666667</c:v>
                </c:pt>
                <c:pt idx="347">
                  <c:v>23.236474999999999</c:v>
                </c:pt>
                <c:pt idx="348">
                  <c:v>23.303331249999999</c:v>
                </c:pt>
                <c:pt idx="349">
                  <c:v>23.370125000000002</c:v>
                </c:pt>
                <c:pt idx="350">
                  <c:v>23.4368625</c:v>
                </c:pt>
                <c:pt idx="351">
                  <c:v>23.503495833333329</c:v>
                </c:pt>
                <c:pt idx="352">
                  <c:v>23.57014791666667</c:v>
                </c:pt>
                <c:pt idx="353">
                  <c:v>23.63693541666667</c:v>
                </c:pt>
                <c:pt idx="354">
                  <c:v>23.703591666666672</c:v>
                </c:pt>
                <c:pt idx="355">
                  <c:v>23.770312499999999</c:v>
                </c:pt>
                <c:pt idx="356">
                  <c:v>23.836970833333329</c:v>
                </c:pt>
                <c:pt idx="357">
                  <c:v>23.903754166666669</c:v>
                </c:pt>
                <c:pt idx="358">
                  <c:v>23.970408333333339</c:v>
                </c:pt>
                <c:pt idx="359">
                  <c:v>24.037064583333329</c:v>
                </c:pt>
                <c:pt idx="360">
                  <c:v>24.103858333333331</c:v>
                </c:pt>
                <c:pt idx="361">
                  <c:v>24.17063958333333</c:v>
                </c:pt>
                <c:pt idx="362">
                  <c:v>24.237293749999999</c:v>
                </c:pt>
                <c:pt idx="363">
                  <c:v>24.304016666666669</c:v>
                </c:pt>
                <c:pt idx="364">
                  <c:v>24.37067291666667</c:v>
                </c:pt>
                <c:pt idx="365">
                  <c:v>24.437466666666669</c:v>
                </c:pt>
                <c:pt idx="366">
                  <c:v>24.50411458333333</c:v>
                </c:pt>
                <c:pt idx="367">
                  <c:v>24.570768749999999</c:v>
                </c:pt>
                <c:pt idx="368">
                  <c:v>24.63766875</c:v>
                </c:pt>
                <c:pt idx="369">
                  <c:v>24.704281250000001</c:v>
                </c:pt>
                <c:pt idx="370">
                  <c:v>24.771197916666669</c:v>
                </c:pt>
                <c:pt idx="371">
                  <c:v>24.83785416666667</c:v>
                </c:pt>
                <c:pt idx="372">
                  <c:v>24.904591666666661</c:v>
                </c:pt>
                <c:pt idx="373">
                  <c:v>24.971229166666671</c:v>
                </c:pt>
                <c:pt idx="374">
                  <c:v>25.038166666666669</c:v>
                </c:pt>
                <c:pt idx="375">
                  <c:v>25.104806249999999</c:v>
                </c:pt>
                <c:pt idx="376">
                  <c:v>25.171460416666669</c:v>
                </c:pt>
                <c:pt idx="377">
                  <c:v>25.238118750000002</c:v>
                </c:pt>
                <c:pt idx="378">
                  <c:v>25.304902083333332</c:v>
                </c:pt>
                <c:pt idx="379">
                  <c:v>25.371558333333329</c:v>
                </c:pt>
                <c:pt idx="380">
                  <c:v>25.438345833333329</c:v>
                </c:pt>
                <c:pt idx="381">
                  <c:v>25.504999999999999</c:v>
                </c:pt>
                <c:pt idx="382">
                  <c:v>25.571658333333328</c:v>
                </c:pt>
                <c:pt idx="383">
                  <c:v>25.63844375</c:v>
                </c:pt>
                <c:pt idx="384">
                  <c:v>25.70509791666667</c:v>
                </c:pt>
                <c:pt idx="385">
                  <c:v>25.771820833333329</c:v>
                </c:pt>
                <c:pt idx="386">
                  <c:v>25.838472916666671</c:v>
                </c:pt>
                <c:pt idx="387">
                  <c:v>25.905152083333331</c:v>
                </c:pt>
                <c:pt idx="388">
                  <c:v>25.972049999999999</c:v>
                </c:pt>
                <c:pt idx="389">
                  <c:v>26.038787500000002</c:v>
                </c:pt>
                <c:pt idx="390">
                  <c:v>26.105427083333328</c:v>
                </c:pt>
                <c:pt idx="391">
                  <c:v>26.172120833333331</c:v>
                </c:pt>
                <c:pt idx="392">
                  <c:v>26.238735416666671</c:v>
                </c:pt>
                <c:pt idx="393">
                  <c:v>26.30558958333333</c:v>
                </c:pt>
                <c:pt idx="394">
                  <c:v>26.372243749999999</c:v>
                </c:pt>
                <c:pt idx="395">
                  <c:v>26.43904791666667</c:v>
                </c:pt>
                <c:pt idx="396">
                  <c:v>26.505687500000001</c:v>
                </c:pt>
                <c:pt idx="397">
                  <c:v>26.57235</c:v>
                </c:pt>
                <c:pt idx="398">
                  <c:v>26.639131249999998</c:v>
                </c:pt>
                <c:pt idx="399">
                  <c:v>26.70585208333333</c:v>
                </c:pt>
                <c:pt idx="400">
                  <c:v>26.772585416666669</c:v>
                </c:pt>
                <c:pt idx="401">
                  <c:v>26.839231250000001</c:v>
                </c:pt>
                <c:pt idx="402">
                  <c:v>26.905883333333328</c:v>
                </c:pt>
                <c:pt idx="403">
                  <c:v>26.972539583333329</c:v>
                </c:pt>
                <c:pt idx="404">
                  <c:v>27.039191666666671</c:v>
                </c:pt>
                <c:pt idx="405">
                  <c:v>27.106112499999998</c:v>
                </c:pt>
                <c:pt idx="406">
                  <c:v>27.17285833333333</c:v>
                </c:pt>
                <c:pt idx="407">
                  <c:v>27.23949166666667</c:v>
                </c:pt>
                <c:pt idx="408">
                  <c:v>27.306210416666669</c:v>
                </c:pt>
                <c:pt idx="409">
                  <c:v>27.372864583333332</c:v>
                </c:pt>
                <c:pt idx="410">
                  <c:v>27.43989791666667</c:v>
                </c:pt>
                <c:pt idx="411">
                  <c:v>27.506508333333329</c:v>
                </c:pt>
                <c:pt idx="412">
                  <c:v>27.573162499999999</c:v>
                </c:pt>
                <c:pt idx="413">
                  <c:v>27.639816666666668</c:v>
                </c:pt>
                <c:pt idx="414">
                  <c:v>27.706472916666669</c:v>
                </c:pt>
                <c:pt idx="415">
                  <c:v>27.77339375</c:v>
                </c:pt>
                <c:pt idx="416">
                  <c:v>27.84004791666667</c:v>
                </c:pt>
                <c:pt idx="417">
                  <c:v>27.906706249999999</c:v>
                </c:pt>
                <c:pt idx="418">
                  <c:v>27.973491666666671</c:v>
                </c:pt>
                <c:pt idx="419">
                  <c:v>28.04014583333333</c:v>
                </c:pt>
                <c:pt idx="420">
                  <c:v>28.106945833333331</c:v>
                </c:pt>
                <c:pt idx="421">
                  <c:v>28.17359166666667</c:v>
                </c:pt>
                <c:pt idx="422">
                  <c:v>28.240243750000001</c:v>
                </c:pt>
                <c:pt idx="423">
                  <c:v>28.307512500000001</c:v>
                </c:pt>
                <c:pt idx="424">
                  <c:v>28.374152083333328</c:v>
                </c:pt>
                <c:pt idx="425">
                  <c:v>28.440806250000001</c:v>
                </c:pt>
                <c:pt idx="426">
                  <c:v>28.507462499999999</c:v>
                </c:pt>
                <c:pt idx="427">
                  <c:v>28.57426666666667</c:v>
                </c:pt>
                <c:pt idx="428">
                  <c:v>28.640904166666669</c:v>
                </c:pt>
                <c:pt idx="429">
                  <c:v>28.707558333333331</c:v>
                </c:pt>
                <c:pt idx="430">
                  <c:v>28.774214583333329</c:v>
                </c:pt>
                <c:pt idx="431">
                  <c:v>28.840868749999998</c:v>
                </c:pt>
                <c:pt idx="432">
                  <c:v>28.907522916666672</c:v>
                </c:pt>
                <c:pt idx="433">
                  <c:v>28.974179166666669</c:v>
                </c:pt>
                <c:pt idx="434">
                  <c:v>29.040833333333332</c:v>
                </c:pt>
                <c:pt idx="435">
                  <c:v>29.10765</c:v>
                </c:pt>
                <c:pt idx="436">
                  <c:v>29.174275000000002</c:v>
                </c:pt>
                <c:pt idx="437">
                  <c:v>29.240933333333331</c:v>
                </c:pt>
                <c:pt idx="438">
                  <c:v>29.307654166666669</c:v>
                </c:pt>
                <c:pt idx="439">
                  <c:v>29.374308333333332</c:v>
                </c:pt>
                <c:pt idx="440">
                  <c:v>29.441304166666669</c:v>
                </c:pt>
                <c:pt idx="441">
                  <c:v>29.507950000000001</c:v>
                </c:pt>
                <c:pt idx="442">
                  <c:v>29.574606249999999</c:v>
                </c:pt>
                <c:pt idx="443">
                  <c:v>29.641391666666671</c:v>
                </c:pt>
                <c:pt idx="444">
                  <c:v>29.70805</c:v>
                </c:pt>
                <c:pt idx="445">
                  <c:v>29.77476875</c:v>
                </c:pt>
                <c:pt idx="446">
                  <c:v>29.841422916666669</c:v>
                </c:pt>
                <c:pt idx="447">
                  <c:v>29.908077083333328</c:v>
                </c:pt>
                <c:pt idx="448">
                  <c:v>29.974935416666671</c:v>
                </c:pt>
                <c:pt idx="449">
                  <c:v>30.041591666666669</c:v>
                </c:pt>
                <c:pt idx="450">
                  <c:v>30.10839166666667</c:v>
                </c:pt>
                <c:pt idx="451">
                  <c:v>30.17503125</c:v>
                </c:pt>
                <c:pt idx="452">
                  <c:v>30.241687500000001</c:v>
                </c:pt>
                <c:pt idx="453">
                  <c:v>30.308981249999999</c:v>
                </c:pt>
                <c:pt idx="454">
                  <c:v>30.37559375</c:v>
                </c:pt>
                <c:pt idx="455">
                  <c:v>30.442314583333339</c:v>
                </c:pt>
                <c:pt idx="456">
                  <c:v>30.508968750000001</c:v>
                </c:pt>
                <c:pt idx="457">
                  <c:v>30.575860416666671</c:v>
                </c:pt>
                <c:pt idx="458">
                  <c:v>30.642547916666668</c:v>
                </c:pt>
                <c:pt idx="459">
                  <c:v>30.709199999999999</c:v>
                </c:pt>
                <c:pt idx="460">
                  <c:v>30.775987499999999</c:v>
                </c:pt>
                <c:pt idx="461">
                  <c:v>30.842643750000001</c:v>
                </c:pt>
                <c:pt idx="462">
                  <c:v>30.90929791666667</c:v>
                </c:pt>
                <c:pt idx="463">
                  <c:v>30.976287500000002</c:v>
                </c:pt>
                <c:pt idx="464">
                  <c:v>31.042941666666671</c:v>
                </c:pt>
                <c:pt idx="465">
                  <c:v>31.109729166666671</c:v>
                </c:pt>
                <c:pt idx="466">
                  <c:v>31.17638333333333</c:v>
                </c:pt>
                <c:pt idx="467">
                  <c:v>31.243039583333331</c:v>
                </c:pt>
                <c:pt idx="468">
                  <c:v>31.309962500000001</c:v>
                </c:pt>
                <c:pt idx="469">
                  <c:v>31.376614583333328</c:v>
                </c:pt>
                <c:pt idx="470">
                  <c:v>31.443414583333329</c:v>
                </c:pt>
                <c:pt idx="471">
                  <c:v>31.510060416666661</c:v>
                </c:pt>
                <c:pt idx="472">
                  <c:v>31.576710416666671</c:v>
                </c:pt>
                <c:pt idx="473">
                  <c:v>31.6435</c:v>
                </c:pt>
                <c:pt idx="474">
                  <c:v>31.710154166666669</c:v>
                </c:pt>
                <c:pt idx="475">
                  <c:v>31.776952083333331</c:v>
                </c:pt>
                <c:pt idx="476">
                  <c:v>31.84359791666667</c:v>
                </c:pt>
                <c:pt idx="477">
                  <c:v>31.910252083333329</c:v>
                </c:pt>
                <c:pt idx="478">
                  <c:v>31.977041666666668</c:v>
                </c:pt>
                <c:pt idx="479">
                  <c:v>32.043693750000003</c:v>
                </c:pt>
                <c:pt idx="480">
                  <c:v>32.110414583333331</c:v>
                </c:pt>
                <c:pt idx="481">
                  <c:v>32.177070833333332</c:v>
                </c:pt>
                <c:pt idx="482">
                  <c:v>32.243727083333333</c:v>
                </c:pt>
                <c:pt idx="483">
                  <c:v>32.310712500000001</c:v>
                </c:pt>
                <c:pt idx="484">
                  <c:v>32.377368750000002</c:v>
                </c:pt>
                <c:pt idx="485">
                  <c:v>32.444289583333337</c:v>
                </c:pt>
                <c:pt idx="486">
                  <c:v>32.510943750000003</c:v>
                </c:pt>
                <c:pt idx="487">
                  <c:v>32.577797916666668</c:v>
                </c:pt>
                <c:pt idx="488">
                  <c:v>32.644454166666669</c:v>
                </c:pt>
                <c:pt idx="489">
                  <c:v>32.711112499999999</c:v>
                </c:pt>
                <c:pt idx="490">
                  <c:v>32.777864583333333</c:v>
                </c:pt>
                <c:pt idx="491">
                  <c:v>32.844549999999998</c:v>
                </c:pt>
                <c:pt idx="492">
                  <c:v>32.911206249999999</c:v>
                </c:pt>
                <c:pt idx="493">
                  <c:v>32.977993750000003</c:v>
                </c:pt>
                <c:pt idx="494">
                  <c:v>33.044647916666669</c:v>
                </c:pt>
                <c:pt idx="495">
                  <c:v>33.111506249999998</c:v>
                </c:pt>
                <c:pt idx="496">
                  <c:v>33.178158333333343</c:v>
                </c:pt>
                <c:pt idx="497">
                  <c:v>33.24481458333333</c:v>
                </c:pt>
                <c:pt idx="498">
                  <c:v>33.311533333333337</c:v>
                </c:pt>
                <c:pt idx="499">
                  <c:v>33.378189583333331</c:v>
                </c:pt>
                <c:pt idx="500">
                  <c:v>33.445110416666672</c:v>
                </c:pt>
                <c:pt idx="501">
                  <c:v>33.511764583333331</c:v>
                </c:pt>
                <c:pt idx="502">
                  <c:v>33.578418749999997</c:v>
                </c:pt>
                <c:pt idx="503">
                  <c:v>33.645206250000001</c:v>
                </c:pt>
                <c:pt idx="504">
                  <c:v>33.711862500000002</c:v>
                </c:pt>
                <c:pt idx="505">
                  <c:v>33.778849999999998</c:v>
                </c:pt>
                <c:pt idx="506">
                  <c:v>33.845504166666657</c:v>
                </c:pt>
                <c:pt idx="507">
                  <c:v>33.912158333333331</c:v>
                </c:pt>
                <c:pt idx="508">
                  <c:v>33.978947916666669</c:v>
                </c:pt>
                <c:pt idx="509">
                  <c:v>34.045602083333343</c:v>
                </c:pt>
                <c:pt idx="510">
                  <c:v>34.112389583333332</c:v>
                </c:pt>
                <c:pt idx="511">
                  <c:v>34.179047916666669</c:v>
                </c:pt>
                <c:pt idx="512">
                  <c:v>34.245699999999999</c:v>
                </c:pt>
                <c:pt idx="513">
                  <c:v>34.312620833333327</c:v>
                </c:pt>
                <c:pt idx="514">
                  <c:v>34.379277083333328</c:v>
                </c:pt>
                <c:pt idx="515">
                  <c:v>34.446072916666672</c:v>
                </c:pt>
                <c:pt idx="516">
                  <c:v>34.512720833333333</c:v>
                </c:pt>
                <c:pt idx="517">
                  <c:v>34.579374999999999</c:v>
                </c:pt>
                <c:pt idx="518">
                  <c:v>34.646164583333331</c:v>
                </c:pt>
                <c:pt idx="519">
                  <c:v>34.712814583333333</c:v>
                </c:pt>
                <c:pt idx="520">
                  <c:v>34.779572916666673</c:v>
                </c:pt>
                <c:pt idx="521">
                  <c:v>34.846195833333333</c:v>
                </c:pt>
                <c:pt idx="522">
                  <c:v>34.912845833333343</c:v>
                </c:pt>
                <c:pt idx="523">
                  <c:v>34.979902083333343</c:v>
                </c:pt>
                <c:pt idx="524">
                  <c:v>35.046556250000002</c:v>
                </c:pt>
                <c:pt idx="525">
                  <c:v>35.113883333333327</c:v>
                </c:pt>
                <c:pt idx="526">
                  <c:v>35.180639583333331</c:v>
                </c:pt>
                <c:pt idx="527">
                  <c:v>35.247254166666657</c:v>
                </c:pt>
                <c:pt idx="528">
                  <c:v>35.314135416666673</c:v>
                </c:pt>
                <c:pt idx="529">
                  <c:v>35.380764583333331</c:v>
                </c:pt>
                <c:pt idx="530">
                  <c:v>35.44755</c:v>
                </c:pt>
                <c:pt idx="531">
                  <c:v>35.514206250000001</c:v>
                </c:pt>
                <c:pt idx="532">
                  <c:v>35.580860416666667</c:v>
                </c:pt>
                <c:pt idx="533">
                  <c:v>35.647714583333332</c:v>
                </c:pt>
                <c:pt idx="534">
                  <c:v>35.714368749999998</c:v>
                </c:pt>
                <c:pt idx="535">
                  <c:v>35.78115833333333</c:v>
                </c:pt>
                <c:pt idx="536">
                  <c:v>35.847812500000003</c:v>
                </c:pt>
                <c:pt idx="537">
                  <c:v>35.914466666666669</c:v>
                </c:pt>
                <c:pt idx="538">
                  <c:v>35.981187499999997</c:v>
                </c:pt>
                <c:pt idx="539">
                  <c:v>36.047843749999998</c:v>
                </c:pt>
                <c:pt idx="540">
                  <c:v>36.114712500000003</c:v>
                </c:pt>
                <c:pt idx="541">
                  <c:v>36.181370833333332</c:v>
                </c:pt>
                <c:pt idx="542">
                  <c:v>36.248010416666673</c:v>
                </c:pt>
                <c:pt idx="543">
                  <c:v>36.315145833333332</c:v>
                </c:pt>
                <c:pt idx="544">
                  <c:v>36.381783333333331</c:v>
                </c:pt>
                <c:pt idx="545">
                  <c:v>36.448483333333343</c:v>
                </c:pt>
                <c:pt idx="546">
                  <c:v>36.515091666666663</c:v>
                </c:pt>
                <c:pt idx="547">
                  <c:v>36.581747916666657</c:v>
                </c:pt>
                <c:pt idx="548">
                  <c:v>36.64840208333333</c:v>
                </c:pt>
                <c:pt idx="549">
                  <c:v>36.715060416666667</c:v>
                </c:pt>
                <c:pt idx="550">
                  <c:v>36.781779166666666</c:v>
                </c:pt>
                <c:pt idx="551">
                  <c:v>36.848433333333332</c:v>
                </c:pt>
                <c:pt idx="552">
                  <c:v>36.915087499999998</c:v>
                </c:pt>
                <c:pt idx="553">
                  <c:v>36.981810416666669</c:v>
                </c:pt>
                <c:pt idx="554">
                  <c:v>37.048468749999998</c:v>
                </c:pt>
                <c:pt idx="555">
                  <c:v>37.115341666666673</c:v>
                </c:pt>
                <c:pt idx="556">
                  <c:v>37.181977083333337</c:v>
                </c:pt>
                <c:pt idx="557">
                  <c:v>37.248631250000003</c:v>
                </c:pt>
                <c:pt idx="558">
                  <c:v>37.315350000000002</c:v>
                </c:pt>
                <c:pt idx="559">
                  <c:v>37.382004166666668</c:v>
                </c:pt>
                <c:pt idx="560">
                  <c:v>37.448727083333331</c:v>
                </c:pt>
                <c:pt idx="561">
                  <c:v>37.515383333333332</c:v>
                </c:pt>
                <c:pt idx="562">
                  <c:v>37.582037499999998</c:v>
                </c:pt>
                <c:pt idx="563">
                  <c:v>37.648958333333333</c:v>
                </c:pt>
                <c:pt idx="564">
                  <c:v>37.715943750000001</c:v>
                </c:pt>
                <c:pt idx="565">
                  <c:v>37.782597916666667</c:v>
                </c:pt>
                <c:pt idx="566">
                  <c:v>37.849720833333343</c:v>
                </c:pt>
                <c:pt idx="567">
                  <c:v>37.916375000000002</c:v>
                </c:pt>
                <c:pt idx="568">
                  <c:v>37.983562499999998</c:v>
                </c:pt>
                <c:pt idx="569">
                  <c:v>38.050216666666657</c:v>
                </c:pt>
                <c:pt idx="570">
                  <c:v>38.116872916666672</c:v>
                </c:pt>
                <c:pt idx="571">
                  <c:v>38.183654166666663</c:v>
                </c:pt>
                <c:pt idx="572">
                  <c:v>38.250250000000001</c:v>
                </c:pt>
                <c:pt idx="573">
                  <c:v>38.316904166666667</c:v>
                </c:pt>
                <c:pt idx="574">
                  <c:v>38.383562499999996</c:v>
                </c:pt>
                <c:pt idx="575">
                  <c:v>38.450214583333327</c:v>
                </c:pt>
                <c:pt idx="576">
                  <c:v>38.516866666666672</c:v>
                </c:pt>
                <c:pt idx="577">
                  <c:v>38.583522916666666</c:v>
                </c:pt>
                <c:pt idx="578">
                  <c:v>38.650177083333332</c:v>
                </c:pt>
                <c:pt idx="579">
                  <c:v>38.716964583333343</c:v>
                </c:pt>
                <c:pt idx="580">
                  <c:v>38.783637499999998</c:v>
                </c:pt>
                <c:pt idx="581">
                  <c:v>38.85034375</c:v>
                </c:pt>
                <c:pt idx="582">
                  <c:v>38.917008333333342</c:v>
                </c:pt>
                <c:pt idx="583">
                  <c:v>38.983654166666668</c:v>
                </c:pt>
                <c:pt idx="584">
                  <c:v>39.050477083333327</c:v>
                </c:pt>
                <c:pt idx="585">
                  <c:v>39.117093750000002</c:v>
                </c:pt>
                <c:pt idx="586">
                  <c:v>39.184218749999999</c:v>
                </c:pt>
                <c:pt idx="587">
                  <c:v>39.250868750000002</c:v>
                </c:pt>
                <c:pt idx="588">
                  <c:v>39.317522916666668</c:v>
                </c:pt>
                <c:pt idx="589">
                  <c:v>39.384187500000003</c:v>
                </c:pt>
                <c:pt idx="590">
                  <c:v>39.450970833333344</c:v>
                </c:pt>
                <c:pt idx="591">
                  <c:v>39.517625000000002</c:v>
                </c:pt>
                <c:pt idx="592">
                  <c:v>39.584474999999998</c:v>
                </c:pt>
                <c:pt idx="593">
                  <c:v>39.651131249999999</c:v>
                </c:pt>
                <c:pt idx="594">
                  <c:v>39.717785416666658</c:v>
                </c:pt>
                <c:pt idx="595">
                  <c:v>39.784439583333331</c:v>
                </c:pt>
                <c:pt idx="596">
                  <c:v>39.851095833333332</c:v>
                </c:pt>
                <c:pt idx="597">
                  <c:v>39.918008333333333</c:v>
                </c:pt>
                <c:pt idx="598">
                  <c:v>39.984604166666657</c:v>
                </c:pt>
                <c:pt idx="599">
                  <c:v>40.051258333333337</c:v>
                </c:pt>
                <c:pt idx="600">
                  <c:v>40.117916666666673</c:v>
                </c:pt>
                <c:pt idx="601">
                  <c:v>40.184570833333332</c:v>
                </c:pt>
                <c:pt idx="602">
                  <c:v>40.25122291666667</c:v>
                </c:pt>
                <c:pt idx="603">
                  <c:v>40.317947916666668</c:v>
                </c:pt>
                <c:pt idx="604">
                  <c:v>40.384597916666657</c:v>
                </c:pt>
                <c:pt idx="605">
                  <c:v>40.451416666666667</c:v>
                </c:pt>
                <c:pt idx="606">
                  <c:v>40.518072916666668</c:v>
                </c:pt>
                <c:pt idx="607">
                  <c:v>40.584702083333333</c:v>
                </c:pt>
                <c:pt idx="608">
                  <c:v>40.651564583333332</c:v>
                </c:pt>
                <c:pt idx="609">
                  <c:v>40.718206250000001</c:v>
                </c:pt>
                <c:pt idx="610">
                  <c:v>40.784929166666657</c:v>
                </c:pt>
                <c:pt idx="611">
                  <c:v>40.851581250000002</c:v>
                </c:pt>
                <c:pt idx="612">
                  <c:v>40.918237499999996</c:v>
                </c:pt>
                <c:pt idx="613">
                  <c:v>40.985027083333343</c:v>
                </c:pt>
                <c:pt idx="614">
                  <c:v>41.051679166666673</c:v>
                </c:pt>
                <c:pt idx="615">
                  <c:v>41.118477083333332</c:v>
                </c:pt>
                <c:pt idx="616">
                  <c:v>41.185124999999999</c:v>
                </c:pt>
                <c:pt idx="617">
                  <c:v>41.25177708333333</c:v>
                </c:pt>
                <c:pt idx="618">
                  <c:v>41.318504166666663</c:v>
                </c:pt>
                <c:pt idx="619">
                  <c:v>41.385249999999999</c:v>
                </c:pt>
                <c:pt idx="620">
                  <c:v>41.451929166666673</c:v>
                </c:pt>
                <c:pt idx="621">
                  <c:v>41.518554166666668</c:v>
                </c:pt>
                <c:pt idx="622">
                  <c:v>41.585183333333333</c:v>
                </c:pt>
                <c:pt idx="623">
                  <c:v>41.651972916666672</c:v>
                </c:pt>
                <c:pt idx="624">
                  <c:v>41.718629166666673</c:v>
                </c:pt>
                <c:pt idx="625">
                  <c:v>41.785547916666673</c:v>
                </c:pt>
                <c:pt idx="626">
                  <c:v>41.852206250000002</c:v>
                </c:pt>
                <c:pt idx="627">
                  <c:v>41.918860416666668</c:v>
                </c:pt>
                <c:pt idx="628">
                  <c:v>41.985645833333344</c:v>
                </c:pt>
                <c:pt idx="629">
                  <c:v>42.052300000000002</c:v>
                </c:pt>
                <c:pt idx="630">
                  <c:v>42.119095833333333</c:v>
                </c:pt>
                <c:pt idx="631">
                  <c:v>42.18574375</c:v>
                </c:pt>
                <c:pt idx="632">
                  <c:v>42.252397916666673</c:v>
                </c:pt>
                <c:pt idx="633">
                  <c:v>42.319189583333333</c:v>
                </c:pt>
                <c:pt idx="634">
                  <c:v>42.385839583333343</c:v>
                </c:pt>
                <c:pt idx="635">
                  <c:v>42.452562499999999</c:v>
                </c:pt>
                <c:pt idx="636">
                  <c:v>42.51921875</c:v>
                </c:pt>
                <c:pt idx="637">
                  <c:v>42.585872916666673</c:v>
                </c:pt>
                <c:pt idx="638">
                  <c:v>42.652724999999997</c:v>
                </c:pt>
                <c:pt idx="639">
                  <c:v>42.719381249999998</c:v>
                </c:pt>
                <c:pt idx="640">
                  <c:v>42.786104166666668</c:v>
                </c:pt>
                <c:pt idx="641">
                  <c:v>42.852756249999999</c:v>
                </c:pt>
                <c:pt idx="642">
                  <c:v>42.919414583333342</c:v>
                </c:pt>
                <c:pt idx="643">
                  <c:v>42.986270833333343</c:v>
                </c:pt>
                <c:pt idx="644">
                  <c:v>43.052920833333332</c:v>
                </c:pt>
                <c:pt idx="645">
                  <c:v>43.119641666666674</c:v>
                </c:pt>
                <c:pt idx="646">
                  <c:v>43.186300000000003</c:v>
                </c:pt>
                <c:pt idx="647">
                  <c:v>43.252952083333327</c:v>
                </c:pt>
                <c:pt idx="648">
                  <c:v>43.31981041666667</c:v>
                </c:pt>
                <c:pt idx="649">
                  <c:v>43.3864625</c:v>
                </c:pt>
                <c:pt idx="650">
                  <c:v>43.453137499999997</c:v>
                </c:pt>
                <c:pt idx="651">
                  <c:v>43.519772916666668</c:v>
                </c:pt>
                <c:pt idx="652">
                  <c:v>43.586429166666669</c:v>
                </c:pt>
                <c:pt idx="653">
                  <c:v>43.653212500000002</c:v>
                </c:pt>
                <c:pt idx="654">
                  <c:v>43.719868750000003</c:v>
                </c:pt>
                <c:pt idx="655">
                  <c:v>43.786675000000002</c:v>
                </c:pt>
                <c:pt idx="656">
                  <c:v>43.853310416666673</c:v>
                </c:pt>
                <c:pt idx="657">
                  <c:v>43.919968750000002</c:v>
                </c:pt>
                <c:pt idx="658">
                  <c:v>43.986620833333333</c:v>
                </c:pt>
                <c:pt idx="659">
                  <c:v>44.05327916666667</c:v>
                </c:pt>
                <c:pt idx="660">
                  <c:v>44.119929166666672</c:v>
                </c:pt>
                <c:pt idx="661">
                  <c:v>44.186585416666667</c:v>
                </c:pt>
                <c:pt idx="662">
                  <c:v>44.253239583333333</c:v>
                </c:pt>
                <c:pt idx="663">
                  <c:v>44.319897916666669</c:v>
                </c:pt>
                <c:pt idx="664">
                  <c:v>44.386547916666657</c:v>
                </c:pt>
                <c:pt idx="665">
                  <c:v>44.453204166666673</c:v>
                </c:pt>
                <c:pt idx="666">
                  <c:v>44.519858333333332</c:v>
                </c:pt>
                <c:pt idx="667">
                  <c:v>44.586512499999998</c:v>
                </c:pt>
                <c:pt idx="668">
                  <c:v>44.653172916666669</c:v>
                </c:pt>
                <c:pt idx="669">
                  <c:v>44.719885416666664</c:v>
                </c:pt>
                <c:pt idx="670">
                  <c:v>44.786547916666663</c:v>
                </c:pt>
                <c:pt idx="671">
                  <c:v>44.853349999999999</c:v>
                </c:pt>
                <c:pt idx="672">
                  <c:v>44.919987499999998</c:v>
                </c:pt>
                <c:pt idx="673">
                  <c:v>44.986643749999999</c:v>
                </c:pt>
                <c:pt idx="674">
                  <c:v>45.053295833333337</c:v>
                </c:pt>
                <c:pt idx="675">
                  <c:v>45.119950000000003</c:v>
                </c:pt>
                <c:pt idx="676">
                  <c:v>45.186606249999997</c:v>
                </c:pt>
                <c:pt idx="677">
                  <c:v>45.253393750000001</c:v>
                </c:pt>
                <c:pt idx="678">
                  <c:v>45.320047916666667</c:v>
                </c:pt>
                <c:pt idx="679">
                  <c:v>45.386706250000003</c:v>
                </c:pt>
                <c:pt idx="680">
                  <c:v>45.453358333333327</c:v>
                </c:pt>
                <c:pt idx="681">
                  <c:v>45.5200125</c:v>
                </c:pt>
                <c:pt idx="682">
                  <c:v>45.586677083333328</c:v>
                </c:pt>
                <c:pt idx="683">
                  <c:v>45.653320833333332</c:v>
                </c:pt>
                <c:pt idx="684">
                  <c:v>45.719979166666668</c:v>
                </c:pt>
                <c:pt idx="685">
                  <c:v>45.786633333333327</c:v>
                </c:pt>
                <c:pt idx="686">
                  <c:v>45.853289583333343</c:v>
                </c:pt>
                <c:pt idx="687">
                  <c:v>45.919941666666674</c:v>
                </c:pt>
                <c:pt idx="688">
                  <c:v>45.986597916666668</c:v>
                </c:pt>
                <c:pt idx="689">
                  <c:v>46.053254166666669</c:v>
                </c:pt>
                <c:pt idx="690">
                  <c:v>46.119920833333332</c:v>
                </c:pt>
                <c:pt idx="691">
                  <c:v>46.186789583333344</c:v>
                </c:pt>
                <c:pt idx="692">
                  <c:v>46.253416666666674</c:v>
                </c:pt>
                <c:pt idx="693">
                  <c:v>46.320447916666673</c:v>
                </c:pt>
                <c:pt idx="694">
                  <c:v>46.387112500000001</c:v>
                </c:pt>
                <c:pt idx="695">
                  <c:v>46.453712500000002</c:v>
                </c:pt>
                <c:pt idx="696">
                  <c:v>46.520366666666668</c:v>
                </c:pt>
                <c:pt idx="697">
                  <c:v>46.587020833333327</c:v>
                </c:pt>
                <c:pt idx="698">
                  <c:v>46.653675</c:v>
                </c:pt>
                <c:pt idx="699">
                  <c:v>46.720337499999999</c:v>
                </c:pt>
                <c:pt idx="700">
                  <c:v>46.786985416666667</c:v>
                </c:pt>
                <c:pt idx="701">
                  <c:v>46.853643750000003</c:v>
                </c:pt>
                <c:pt idx="702">
                  <c:v>46.920293749999999</c:v>
                </c:pt>
                <c:pt idx="703">
                  <c:v>46.986952083333343</c:v>
                </c:pt>
                <c:pt idx="704">
                  <c:v>47.053604166666673</c:v>
                </c:pt>
                <c:pt idx="705">
                  <c:v>47.120260416666667</c:v>
                </c:pt>
                <c:pt idx="706">
                  <c:v>47.186912499999998</c:v>
                </c:pt>
                <c:pt idx="707">
                  <c:v>47.253568749999999</c:v>
                </c:pt>
                <c:pt idx="708">
                  <c:v>47.320227083333343</c:v>
                </c:pt>
                <c:pt idx="709">
                  <c:v>47.386881250000002</c:v>
                </c:pt>
                <c:pt idx="710">
                  <c:v>47.453539583333331</c:v>
                </c:pt>
                <c:pt idx="711">
                  <c:v>47.520187499999999</c:v>
                </c:pt>
                <c:pt idx="712">
                  <c:v>47.586845833333342</c:v>
                </c:pt>
                <c:pt idx="713">
                  <c:v>47.653495833333331</c:v>
                </c:pt>
                <c:pt idx="714">
                  <c:v>47.720154166666667</c:v>
                </c:pt>
                <c:pt idx="715">
                  <c:v>47.786808333333333</c:v>
                </c:pt>
                <c:pt idx="716">
                  <c:v>47.853464583333327</c:v>
                </c:pt>
                <c:pt idx="717">
                  <c:v>47.92011458333333</c:v>
                </c:pt>
                <c:pt idx="718">
                  <c:v>47.986772916666673</c:v>
                </c:pt>
                <c:pt idx="719">
                  <c:v>48.053427083333332</c:v>
                </c:pt>
                <c:pt idx="720">
                  <c:v>48.120083333333334</c:v>
                </c:pt>
                <c:pt idx="721">
                  <c:v>48.186733333333343</c:v>
                </c:pt>
                <c:pt idx="722">
                  <c:v>48.253391666666673</c:v>
                </c:pt>
                <c:pt idx="723">
                  <c:v>48.320043750000004</c:v>
                </c:pt>
                <c:pt idx="724">
                  <c:v>48.38669791666667</c:v>
                </c:pt>
                <c:pt idx="725">
                  <c:v>48.453354166666657</c:v>
                </c:pt>
                <c:pt idx="726">
                  <c:v>48.520008333333337</c:v>
                </c:pt>
                <c:pt idx="727">
                  <c:v>48.586662500000003</c:v>
                </c:pt>
                <c:pt idx="728">
                  <c:v>48.653316666666669</c:v>
                </c:pt>
                <c:pt idx="729">
                  <c:v>48.719974999999998</c:v>
                </c:pt>
                <c:pt idx="730">
                  <c:v>48.786627083333343</c:v>
                </c:pt>
                <c:pt idx="731">
                  <c:v>48.853285416666672</c:v>
                </c:pt>
                <c:pt idx="732">
                  <c:v>48.919937500000003</c:v>
                </c:pt>
                <c:pt idx="733">
                  <c:v>48.986591666666669</c:v>
                </c:pt>
                <c:pt idx="734">
                  <c:v>49.053245833333342</c:v>
                </c:pt>
                <c:pt idx="735">
                  <c:v>49.119902083333344</c:v>
                </c:pt>
                <c:pt idx="736">
                  <c:v>49.186554166666667</c:v>
                </c:pt>
                <c:pt idx="737">
                  <c:v>49.253214583333332</c:v>
                </c:pt>
                <c:pt idx="738">
                  <c:v>49.32014375</c:v>
                </c:pt>
                <c:pt idx="739">
                  <c:v>49.386789583333332</c:v>
                </c:pt>
                <c:pt idx="740">
                  <c:v>49.45344166666667</c:v>
                </c:pt>
                <c:pt idx="741">
                  <c:v>49.520095833333343</c:v>
                </c:pt>
                <c:pt idx="742">
                  <c:v>49.586754166666672</c:v>
                </c:pt>
                <c:pt idx="743">
                  <c:v>49.653404166666668</c:v>
                </c:pt>
                <c:pt idx="744">
                  <c:v>49.720062499999997</c:v>
                </c:pt>
                <c:pt idx="745">
                  <c:v>49.786714583333342</c:v>
                </c:pt>
                <c:pt idx="746">
                  <c:v>49.853372916666657</c:v>
                </c:pt>
                <c:pt idx="747">
                  <c:v>49.920025000000003</c:v>
                </c:pt>
                <c:pt idx="748">
                  <c:v>49.986679166666669</c:v>
                </c:pt>
                <c:pt idx="749">
                  <c:v>50.053333333333327</c:v>
                </c:pt>
                <c:pt idx="750">
                  <c:v>50.119987500000001</c:v>
                </c:pt>
                <c:pt idx="751">
                  <c:v>50.186643750000002</c:v>
                </c:pt>
                <c:pt idx="752">
                  <c:v>50.253297916666668</c:v>
                </c:pt>
                <c:pt idx="753">
                  <c:v>50.319954166666669</c:v>
                </c:pt>
                <c:pt idx="754">
                  <c:v>50.386608333333328</c:v>
                </c:pt>
                <c:pt idx="755">
                  <c:v>50.453264583333343</c:v>
                </c:pt>
                <c:pt idx="756">
                  <c:v>50.519918750000002</c:v>
                </c:pt>
                <c:pt idx="757">
                  <c:v>50.586570833333333</c:v>
                </c:pt>
                <c:pt idx="758">
                  <c:v>50.653227083333327</c:v>
                </c:pt>
                <c:pt idx="759">
                  <c:v>50.719883333333343</c:v>
                </c:pt>
                <c:pt idx="760">
                  <c:v>50.786535416666673</c:v>
                </c:pt>
                <c:pt idx="761">
                  <c:v>50.853193750000003</c:v>
                </c:pt>
                <c:pt idx="762">
                  <c:v>50.919874999999998</c:v>
                </c:pt>
                <c:pt idx="763">
                  <c:v>50.986502083333328</c:v>
                </c:pt>
                <c:pt idx="764">
                  <c:v>51.053154166666673</c:v>
                </c:pt>
                <c:pt idx="765">
                  <c:v>51.119812500000002</c:v>
                </c:pt>
                <c:pt idx="766">
                  <c:v>51.186462499999998</c:v>
                </c:pt>
                <c:pt idx="767">
                  <c:v>51.253118749999999</c:v>
                </c:pt>
                <c:pt idx="768">
                  <c:v>51.319777083333342</c:v>
                </c:pt>
                <c:pt idx="769">
                  <c:v>51.386431250000001</c:v>
                </c:pt>
                <c:pt idx="770">
                  <c:v>51.453081249999997</c:v>
                </c:pt>
                <c:pt idx="771">
                  <c:v>51.519922916666673</c:v>
                </c:pt>
                <c:pt idx="772">
                  <c:v>51.58652708333333</c:v>
                </c:pt>
                <c:pt idx="773">
                  <c:v>51.653564583333328</c:v>
                </c:pt>
                <c:pt idx="774">
                  <c:v>51.720168749999999</c:v>
                </c:pt>
                <c:pt idx="775">
                  <c:v>51.786825</c:v>
                </c:pt>
                <c:pt idx="776">
                  <c:v>51.853477083333331</c:v>
                </c:pt>
                <c:pt idx="777">
                  <c:v>51.920264583333328</c:v>
                </c:pt>
                <c:pt idx="778">
                  <c:v>51.986920833333343</c:v>
                </c:pt>
                <c:pt idx="779">
                  <c:v>52.053908333333332</c:v>
                </c:pt>
                <c:pt idx="780">
                  <c:v>52.120562499999998</c:v>
                </c:pt>
                <c:pt idx="781">
                  <c:v>52.187216666666657</c:v>
                </c:pt>
                <c:pt idx="782">
                  <c:v>52.253872916666673</c:v>
                </c:pt>
                <c:pt idx="783">
                  <c:v>52.320527083333332</c:v>
                </c:pt>
                <c:pt idx="784">
                  <c:v>52.387181249999998</c:v>
                </c:pt>
                <c:pt idx="785">
                  <c:v>52.453841666666669</c:v>
                </c:pt>
                <c:pt idx="786">
                  <c:v>52.520495833333342</c:v>
                </c:pt>
                <c:pt idx="787">
                  <c:v>52.587145833333331</c:v>
                </c:pt>
                <c:pt idx="788">
                  <c:v>52.653804166666667</c:v>
                </c:pt>
                <c:pt idx="789">
                  <c:v>52.720458333333333</c:v>
                </c:pt>
                <c:pt idx="790">
                  <c:v>52.787110416666657</c:v>
                </c:pt>
                <c:pt idx="791">
                  <c:v>52.85376875</c:v>
                </c:pt>
                <c:pt idx="792">
                  <c:v>52.920818750000002</c:v>
                </c:pt>
                <c:pt idx="793">
                  <c:v>52.987475000000003</c:v>
                </c:pt>
                <c:pt idx="794">
                  <c:v>53.054129166666669</c:v>
                </c:pt>
                <c:pt idx="795">
                  <c:v>53.120785416666664</c:v>
                </c:pt>
                <c:pt idx="796">
                  <c:v>53.187437500000001</c:v>
                </c:pt>
                <c:pt idx="797">
                  <c:v>53.254093750000003</c:v>
                </c:pt>
                <c:pt idx="798">
                  <c:v>53.320747916666669</c:v>
                </c:pt>
                <c:pt idx="799">
                  <c:v>53.387402083333328</c:v>
                </c:pt>
                <c:pt idx="800">
                  <c:v>53.454060416666657</c:v>
                </c:pt>
                <c:pt idx="801">
                  <c:v>53.52117916666667</c:v>
                </c:pt>
                <c:pt idx="802">
                  <c:v>53.587833333333343</c:v>
                </c:pt>
                <c:pt idx="803">
                  <c:v>53.654625000000003</c:v>
                </c:pt>
                <c:pt idx="804">
                  <c:v>53.721277083333327</c:v>
                </c:pt>
                <c:pt idx="805">
                  <c:v>53.787933333333328</c:v>
                </c:pt>
                <c:pt idx="806">
                  <c:v>53.854970833333333</c:v>
                </c:pt>
                <c:pt idx="807">
                  <c:v>53.921572916666669</c:v>
                </c:pt>
                <c:pt idx="808">
                  <c:v>53.988241666666667</c:v>
                </c:pt>
                <c:pt idx="809">
                  <c:v>54.054883333333343</c:v>
                </c:pt>
                <c:pt idx="810">
                  <c:v>54.121679166666667</c:v>
                </c:pt>
                <c:pt idx="811">
                  <c:v>54.188324999999999</c:v>
                </c:pt>
                <c:pt idx="812">
                  <c:v>54.255114583333331</c:v>
                </c:pt>
                <c:pt idx="813">
                  <c:v>54.321768749999997</c:v>
                </c:pt>
                <c:pt idx="814">
                  <c:v>54.388689583333331</c:v>
                </c:pt>
                <c:pt idx="815">
                  <c:v>54.455345833333332</c:v>
                </c:pt>
                <c:pt idx="816">
                  <c:v>54.521997916666663</c:v>
                </c:pt>
                <c:pt idx="817">
                  <c:v>54.58865625</c:v>
                </c:pt>
                <c:pt idx="818">
                  <c:v>54.65530833333333</c:v>
                </c:pt>
                <c:pt idx="819">
                  <c:v>54.721972916666672</c:v>
                </c:pt>
                <c:pt idx="820">
                  <c:v>54.788620833333333</c:v>
                </c:pt>
                <c:pt idx="821">
                  <c:v>54.855277083333327</c:v>
                </c:pt>
                <c:pt idx="822">
                  <c:v>54.921935416666663</c:v>
                </c:pt>
                <c:pt idx="823">
                  <c:v>54.988747916666668</c:v>
                </c:pt>
                <c:pt idx="824">
                  <c:v>55.05537291666667</c:v>
                </c:pt>
                <c:pt idx="825">
                  <c:v>55.122160416666667</c:v>
                </c:pt>
                <c:pt idx="826">
                  <c:v>55.188812499999997</c:v>
                </c:pt>
                <c:pt idx="827">
                  <c:v>55.255868749999998</c:v>
                </c:pt>
                <c:pt idx="828">
                  <c:v>55.322524999999999</c:v>
                </c:pt>
                <c:pt idx="829">
                  <c:v>55.38918125</c:v>
                </c:pt>
                <c:pt idx="830">
                  <c:v>55.455835416666673</c:v>
                </c:pt>
                <c:pt idx="831">
                  <c:v>55.522487499999997</c:v>
                </c:pt>
                <c:pt idx="832">
                  <c:v>55.589143749999998</c:v>
                </c:pt>
                <c:pt idx="833">
                  <c:v>55.655799999999999</c:v>
                </c:pt>
                <c:pt idx="834">
                  <c:v>55.72245208333333</c:v>
                </c:pt>
                <c:pt idx="835">
                  <c:v>55.789106250000003</c:v>
                </c:pt>
                <c:pt idx="836">
                  <c:v>55.855766666666668</c:v>
                </c:pt>
                <c:pt idx="837">
                  <c:v>55.922416666666663</c:v>
                </c:pt>
                <c:pt idx="838">
                  <c:v>55.989402083333331</c:v>
                </c:pt>
                <c:pt idx="839">
                  <c:v>56.056060416666668</c:v>
                </c:pt>
                <c:pt idx="840">
                  <c:v>56.122714583333327</c:v>
                </c:pt>
                <c:pt idx="841">
                  <c:v>56.18936875</c:v>
                </c:pt>
                <c:pt idx="842">
                  <c:v>56.256025000000001</c:v>
                </c:pt>
                <c:pt idx="843">
                  <c:v>56.322677083333332</c:v>
                </c:pt>
                <c:pt idx="844">
                  <c:v>56.389331249999998</c:v>
                </c:pt>
                <c:pt idx="845">
                  <c:v>56.455987499999999</c:v>
                </c:pt>
                <c:pt idx="846">
                  <c:v>56.52264375</c:v>
                </c:pt>
                <c:pt idx="847">
                  <c:v>56.589295833333331</c:v>
                </c:pt>
                <c:pt idx="848">
                  <c:v>56.655949999999997</c:v>
                </c:pt>
                <c:pt idx="849">
                  <c:v>56.722604166666663</c:v>
                </c:pt>
                <c:pt idx="850">
                  <c:v>56.789260416666657</c:v>
                </c:pt>
                <c:pt idx="851">
                  <c:v>56.85591458333333</c:v>
                </c:pt>
                <c:pt idx="852">
                  <c:v>56.922572916666667</c:v>
                </c:pt>
                <c:pt idx="853">
                  <c:v>56.989227083333333</c:v>
                </c:pt>
                <c:pt idx="854">
                  <c:v>57.055977083333332</c:v>
                </c:pt>
                <c:pt idx="855">
                  <c:v>57.122602083333327</c:v>
                </c:pt>
                <c:pt idx="856">
                  <c:v>57.189254166666657</c:v>
                </c:pt>
                <c:pt idx="857">
                  <c:v>57.255908333333331</c:v>
                </c:pt>
                <c:pt idx="858">
                  <c:v>57.322564583333332</c:v>
                </c:pt>
                <c:pt idx="859">
                  <c:v>57.389218749999998</c:v>
                </c:pt>
                <c:pt idx="860">
                  <c:v>57.456339583333332</c:v>
                </c:pt>
                <c:pt idx="861">
                  <c:v>57.522997916666668</c:v>
                </c:pt>
                <c:pt idx="862">
                  <c:v>57.589854166666669</c:v>
                </c:pt>
                <c:pt idx="863">
                  <c:v>57.65650625</c:v>
                </c:pt>
                <c:pt idx="864">
                  <c:v>57.72315833333333</c:v>
                </c:pt>
                <c:pt idx="865">
                  <c:v>57.789814583333332</c:v>
                </c:pt>
                <c:pt idx="866">
                  <c:v>57.856468749999998</c:v>
                </c:pt>
                <c:pt idx="867">
                  <c:v>57.923254166666673</c:v>
                </c:pt>
                <c:pt idx="868">
                  <c:v>57.989910416666667</c:v>
                </c:pt>
                <c:pt idx="869">
                  <c:v>58.056568749999997</c:v>
                </c:pt>
                <c:pt idx="870">
                  <c:v>58.12322291666667</c:v>
                </c:pt>
                <c:pt idx="871">
                  <c:v>58.189879166666657</c:v>
                </c:pt>
                <c:pt idx="872">
                  <c:v>58.256529166666667</c:v>
                </c:pt>
                <c:pt idx="873">
                  <c:v>58.323187500000003</c:v>
                </c:pt>
                <c:pt idx="874">
                  <c:v>58.389839583333327</c:v>
                </c:pt>
                <c:pt idx="875">
                  <c:v>58.456497916666663</c:v>
                </c:pt>
                <c:pt idx="876">
                  <c:v>58.523150000000001</c:v>
                </c:pt>
                <c:pt idx="877">
                  <c:v>58.589804166666667</c:v>
                </c:pt>
                <c:pt idx="878">
                  <c:v>58.656462500000004</c:v>
                </c:pt>
                <c:pt idx="879">
                  <c:v>58.723112499999999</c:v>
                </c:pt>
                <c:pt idx="880">
                  <c:v>58.789770833333343</c:v>
                </c:pt>
                <c:pt idx="881">
                  <c:v>58.856422916666673</c:v>
                </c:pt>
                <c:pt idx="882">
                  <c:v>58.923079166666668</c:v>
                </c:pt>
                <c:pt idx="883">
                  <c:v>58.989731249999998</c:v>
                </c:pt>
                <c:pt idx="884">
                  <c:v>59.0563875</c:v>
                </c:pt>
                <c:pt idx="885">
                  <c:v>59.123041666666673</c:v>
                </c:pt>
                <c:pt idx="886">
                  <c:v>59.189695833333332</c:v>
                </c:pt>
                <c:pt idx="887">
                  <c:v>59.256349999999998</c:v>
                </c:pt>
                <c:pt idx="888">
                  <c:v>59.323006249999999</c:v>
                </c:pt>
                <c:pt idx="889">
                  <c:v>59.389677083333332</c:v>
                </c:pt>
                <c:pt idx="890">
                  <c:v>59.456316666666673</c:v>
                </c:pt>
                <c:pt idx="891">
                  <c:v>59.522979166666673</c:v>
                </c:pt>
                <c:pt idx="892">
                  <c:v>59.589624999999998</c:v>
                </c:pt>
                <c:pt idx="893">
                  <c:v>59.656281249999999</c:v>
                </c:pt>
                <c:pt idx="894">
                  <c:v>59.72293333333333</c:v>
                </c:pt>
                <c:pt idx="895">
                  <c:v>59.789658333333342</c:v>
                </c:pt>
                <c:pt idx="896">
                  <c:v>59.856310416666673</c:v>
                </c:pt>
                <c:pt idx="897">
                  <c:v>59.922964583333332</c:v>
                </c:pt>
                <c:pt idx="898">
                  <c:v>59.989737499999997</c:v>
                </c:pt>
                <c:pt idx="899">
                  <c:v>60.056341666666668</c:v>
                </c:pt>
                <c:pt idx="900">
                  <c:v>60.123195833333327</c:v>
                </c:pt>
                <c:pt idx="901">
                  <c:v>60.189839583333331</c:v>
                </c:pt>
                <c:pt idx="902">
                  <c:v>60.256866666666667</c:v>
                </c:pt>
                <c:pt idx="903">
                  <c:v>60.32348125</c:v>
                </c:pt>
                <c:pt idx="904">
                  <c:v>60.390135416666674</c:v>
                </c:pt>
                <c:pt idx="905">
                  <c:v>60.456779166666657</c:v>
                </c:pt>
                <c:pt idx="906">
                  <c:v>60.523610416666664</c:v>
                </c:pt>
                <c:pt idx="907">
                  <c:v>60.590260416666673</c:v>
                </c:pt>
                <c:pt idx="908">
                  <c:v>60.656912499999997</c:v>
                </c:pt>
                <c:pt idx="909">
                  <c:v>60.723633333333332</c:v>
                </c:pt>
                <c:pt idx="910">
                  <c:v>60.790287499999998</c:v>
                </c:pt>
                <c:pt idx="911">
                  <c:v>60.856920833333326</c:v>
                </c:pt>
                <c:pt idx="912">
                  <c:v>60.923575</c:v>
                </c:pt>
                <c:pt idx="913">
                  <c:v>60.990204166666658</c:v>
                </c:pt>
                <c:pt idx="914">
                  <c:v>61.056743750000003</c:v>
                </c:pt>
                <c:pt idx="915">
                  <c:v>61.123393749999998</c:v>
                </c:pt>
                <c:pt idx="916">
                  <c:v>61.190047916666657</c:v>
                </c:pt>
                <c:pt idx="917">
                  <c:v>61.25670208333333</c:v>
                </c:pt>
                <c:pt idx="918">
                  <c:v>61.323360416666667</c:v>
                </c:pt>
                <c:pt idx="919">
                  <c:v>61.38999583333333</c:v>
                </c:pt>
                <c:pt idx="920">
                  <c:v>61.456668749999999</c:v>
                </c:pt>
                <c:pt idx="921">
                  <c:v>61.523306249999997</c:v>
                </c:pt>
                <c:pt idx="922">
                  <c:v>61.589958333333342</c:v>
                </c:pt>
                <c:pt idx="923">
                  <c:v>61.656616666666658</c:v>
                </c:pt>
                <c:pt idx="924">
                  <c:v>61.723268750000003</c:v>
                </c:pt>
                <c:pt idx="925">
                  <c:v>61.789922916666669</c:v>
                </c:pt>
                <c:pt idx="926">
                  <c:v>61.8567125</c:v>
                </c:pt>
                <c:pt idx="927">
                  <c:v>61.923364583333331</c:v>
                </c:pt>
                <c:pt idx="928">
                  <c:v>61.990022916666668</c:v>
                </c:pt>
                <c:pt idx="929">
                  <c:v>62.056699999999999</c:v>
                </c:pt>
                <c:pt idx="930">
                  <c:v>62.123325000000001</c:v>
                </c:pt>
                <c:pt idx="931">
                  <c:v>62.189985416666673</c:v>
                </c:pt>
                <c:pt idx="932">
                  <c:v>62.256637499999997</c:v>
                </c:pt>
                <c:pt idx="933">
                  <c:v>62.323287499999999</c:v>
                </c:pt>
                <c:pt idx="934">
                  <c:v>62.389941666666672</c:v>
                </c:pt>
                <c:pt idx="935">
                  <c:v>62.456795833333331</c:v>
                </c:pt>
                <c:pt idx="936">
                  <c:v>62.523449999999997</c:v>
                </c:pt>
                <c:pt idx="937">
                  <c:v>62.590239583333343</c:v>
                </c:pt>
                <c:pt idx="938">
                  <c:v>62.656893750000002</c:v>
                </c:pt>
                <c:pt idx="939">
                  <c:v>62.723547916666668</c:v>
                </c:pt>
                <c:pt idx="940">
                  <c:v>62.790204166666669</c:v>
                </c:pt>
                <c:pt idx="941">
                  <c:v>62.856858333333342</c:v>
                </c:pt>
                <c:pt idx="942">
                  <c:v>62.923516666666657</c:v>
                </c:pt>
                <c:pt idx="943">
                  <c:v>62.990166666666667</c:v>
                </c:pt>
                <c:pt idx="944">
                  <c:v>63.056822916666668</c:v>
                </c:pt>
                <c:pt idx="945">
                  <c:v>63.123477083333327</c:v>
                </c:pt>
                <c:pt idx="946">
                  <c:v>63.190135416666656</c:v>
                </c:pt>
                <c:pt idx="947">
                  <c:v>63.256785416666673</c:v>
                </c:pt>
                <c:pt idx="948">
                  <c:v>63.323445833333331</c:v>
                </c:pt>
                <c:pt idx="949">
                  <c:v>63.390097916666669</c:v>
                </c:pt>
                <c:pt idx="950">
                  <c:v>63.45675416666667</c:v>
                </c:pt>
                <c:pt idx="951">
                  <c:v>63.523404166666673</c:v>
                </c:pt>
                <c:pt idx="952">
                  <c:v>63.590060416666667</c:v>
                </c:pt>
                <c:pt idx="953">
                  <c:v>63.656714583333333</c:v>
                </c:pt>
                <c:pt idx="954">
                  <c:v>63.723372916666669</c:v>
                </c:pt>
                <c:pt idx="955">
                  <c:v>63.790027083333342</c:v>
                </c:pt>
                <c:pt idx="956">
                  <c:v>63.856681250000001</c:v>
                </c:pt>
                <c:pt idx="957">
                  <c:v>63.923333333333332</c:v>
                </c:pt>
                <c:pt idx="958">
                  <c:v>63.989987499999998</c:v>
                </c:pt>
                <c:pt idx="959">
                  <c:v>64.056643750000006</c:v>
                </c:pt>
                <c:pt idx="960">
                  <c:v>64.123297916666672</c:v>
                </c:pt>
                <c:pt idx="961">
                  <c:v>64.189956249999994</c:v>
                </c:pt>
                <c:pt idx="962">
                  <c:v>64.256610416666661</c:v>
                </c:pt>
                <c:pt idx="963">
                  <c:v>64.323262499999998</c:v>
                </c:pt>
                <c:pt idx="964">
                  <c:v>64.389918750000007</c:v>
                </c:pt>
                <c:pt idx="965">
                  <c:v>64.456575000000001</c:v>
                </c:pt>
                <c:pt idx="966">
                  <c:v>64.523224999999996</c:v>
                </c:pt>
                <c:pt idx="967">
                  <c:v>64.589881250000005</c:v>
                </c:pt>
                <c:pt idx="968">
                  <c:v>64.65660208333334</c:v>
                </c:pt>
                <c:pt idx="969">
                  <c:v>64.723260416666662</c:v>
                </c:pt>
                <c:pt idx="970">
                  <c:v>64.7899125</c:v>
                </c:pt>
                <c:pt idx="971">
                  <c:v>64.856566666666666</c:v>
                </c:pt>
                <c:pt idx="972">
                  <c:v>64.923220833333332</c:v>
                </c:pt>
                <c:pt idx="973">
                  <c:v>64.990077083333333</c:v>
                </c:pt>
                <c:pt idx="974">
                  <c:v>65.056731249999999</c:v>
                </c:pt>
                <c:pt idx="975">
                  <c:v>65.123387500000007</c:v>
                </c:pt>
                <c:pt idx="976">
                  <c:v>65.190039583333331</c:v>
                </c:pt>
                <c:pt idx="977">
                  <c:v>65.256693749999997</c:v>
                </c:pt>
                <c:pt idx="978">
                  <c:v>65.323350000000005</c:v>
                </c:pt>
                <c:pt idx="979">
                  <c:v>65.390004166666671</c:v>
                </c:pt>
                <c:pt idx="980">
                  <c:v>65.456658333333337</c:v>
                </c:pt>
                <c:pt idx="981">
                  <c:v>65.523312500000003</c:v>
                </c:pt>
                <c:pt idx="982">
                  <c:v>65.589968749999997</c:v>
                </c:pt>
                <c:pt idx="983">
                  <c:v>65.656622916666663</c:v>
                </c:pt>
                <c:pt idx="984">
                  <c:v>65.723279166666671</c:v>
                </c:pt>
                <c:pt idx="985">
                  <c:v>65.789935416666665</c:v>
                </c:pt>
                <c:pt idx="986">
                  <c:v>65.856587500000003</c:v>
                </c:pt>
                <c:pt idx="987">
                  <c:v>65.923241666666669</c:v>
                </c:pt>
                <c:pt idx="988">
                  <c:v>65.989895833333335</c:v>
                </c:pt>
                <c:pt idx="989">
                  <c:v>66.05655208333333</c:v>
                </c:pt>
                <c:pt idx="990">
                  <c:v>66.123208333333338</c:v>
                </c:pt>
                <c:pt idx="991">
                  <c:v>66.189862500000004</c:v>
                </c:pt>
                <c:pt idx="992">
                  <c:v>66.256518749999998</c:v>
                </c:pt>
                <c:pt idx="993">
                  <c:v>66.323170833333336</c:v>
                </c:pt>
                <c:pt idx="994">
                  <c:v>66.389825000000002</c:v>
                </c:pt>
                <c:pt idx="995">
                  <c:v>66.456662499999993</c:v>
                </c:pt>
                <c:pt idx="996">
                  <c:v>66.523266666666672</c:v>
                </c:pt>
                <c:pt idx="997">
                  <c:v>66.59025208333334</c:v>
                </c:pt>
                <c:pt idx="998">
                  <c:v>66.656910416666662</c:v>
                </c:pt>
                <c:pt idx="999">
                  <c:v>66.723564583333328</c:v>
                </c:pt>
                <c:pt idx="1000">
                  <c:v>66.790218749999994</c:v>
                </c:pt>
                <c:pt idx="1001">
                  <c:v>66.856941666666671</c:v>
                </c:pt>
                <c:pt idx="1002">
                  <c:v>66.923595833333337</c:v>
                </c:pt>
                <c:pt idx="1003">
                  <c:v>66.990516666666664</c:v>
                </c:pt>
                <c:pt idx="1004">
                  <c:v>67.057172916666673</c:v>
                </c:pt>
                <c:pt idx="1005">
                  <c:v>67.123962500000005</c:v>
                </c:pt>
                <c:pt idx="1006">
                  <c:v>67.190616666666671</c:v>
                </c:pt>
                <c:pt idx="1007">
                  <c:v>67.257272916666665</c:v>
                </c:pt>
                <c:pt idx="1008">
                  <c:v>67.323925000000003</c:v>
                </c:pt>
                <c:pt idx="1009">
                  <c:v>67.390583333333339</c:v>
                </c:pt>
                <c:pt idx="1010">
                  <c:v>67.45732708333334</c:v>
                </c:pt>
                <c:pt idx="1011">
                  <c:v>67.52395416666667</c:v>
                </c:pt>
                <c:pt idx="1012">
                  <c:v>67.590610416666664</c:v>
                </c:pt>
                <c:pt idx="1013">
                  <c:v>67.65726458333333</c:v>
                </c:pt>
                <c:pt idx="1014">
                  <c:v>67.723918749999996</c:v>
                </c:pt>
                <c:pt idx="1015">
                  <c:v>67.790572916666662</c:v>
                </c:pt>
                <c:pt idx="1016">
                  <c:v>67.85722916666667</c:v>
                </c:pt>
                <c:pt idx="1017">
                  <c:v>67.923883333333336</c:v>
                </c:pt>
                <c:pt idx="1018">
                  <c:v>67.990537500000002</c:v>
                </c:pt>
                <c:pt idx="1019">
                  <c:v>68.057347916666671</c:v>
                </c:pt>
                <c:pt idx="1020">
                  <c:v>68.12398125</c:v>
                </c:pt>
                <c:pt idx="1021">
                  <c:v>68.190639583333336</c:v>
                </c:pt>
                <c:pt idx="1022">
                  <c:v>68.257289583333332</c:v>
                </c:pt>
                <c:pt idx="1023">
                  <c:v>68.323947916666668</c:v>
                </c:pt>
                <c:pt idx="1024">
                  <c:v>68.390600000000006</c:v>
                </c:pt>
                <c:pt idx="1025">
                  <c:v>68.457258333333328</c:v>
                </c:pt>
                <c:pt idx="1026">
                  <c:v>68.523912499999994</c:v>
                </c:pt>
                <c:pt idx="1027">
                  <c:v>68.590564583333332</c:v>
                </c:pt>
                <c:pt idx="1028">
                  <c:v>68.657218749999998</c:v>
                </c:pt>
                <c:pt idx="1029">
                  <c:v>68.723877083333335</c:v>
                </c:pt>
                <c:pt idx="1030">
                  <c:v>68.790529166666673</c:v>
                </c:pt>
                <c:pt idx="1031">
                  <c:v>68.857183333333339</c:v>
                </c:pt>
                <c:pt idx="1032">
                  <c:v>68.923839583333333</c:v>
                </c:pt>
                <c:pt idx="1033">
                  <c:v>68.990493749999999</c:v>
                </c:pt>
                <c:pt idx="1034">
                  <c:v>69.057145833333337</c:v>
                </c:pt>
                <c:pt idx="1035">
                  <c:v>69.123802083333331</c:v>
                </c:pt>
                <c:pt idx="1036">
                  <c:v>69.190456249999997</c:v>
                </c:pt>
                <c:pt idx="1037">
                  <c:v>69.257110416666663</c:v>
                </c:pt>
                <c:pt idx="1038">
                  <c:v>69.323764583333329</c:v>
                </c:pt>
                <c:pt idx="1039">
                  <c:v>69.390422916666665</c:v>
                </c:pt>
                <c:pt idx="1040">
                  <c:v>69.457075000000003</c:v>
                </c:pt>
                <c:pt idx="1041">
                  <c:v>69.52373333333334</c:v>
                </c:pt>
                <c:pt idx="1042">
                  <c:v>69.590385416666663</c:v>
                </c:pt>
                <c:pt idx="1043">
                  <c:v>69.657041666666672</c:v>
                </c:pt>
                <c:pt idx="1044">
                  <c:v>69.723697916666666</c:v>
                </c:pt>
                <c:pt idx="1045">
                  <c:v>69.790347916666661</c:v>
                </c:pt>
                <c:pt idx="1046">
                  <c:v>69.85700416666667</c:v>
                </c:pt>
                <c:pt idx="1047">
                  <c:v>69.924058333333335</c:v>
                </c:pt>
                <c:pt idx="1048">
                  <c:v>69.990712500000001</c:v>
                </c:pt>
                <c:pt idx="1049">
                  <c:v>70.057368749999995</c:v>
                </c:pt>
                <c:pt idx="1050">
                  <c:v>70.124022916666661</c:v>
                </c:pt>
                <c:pt idx="1051">
                  <c:v>70.190681249999997</c:v>
                </c:pt>
                <c:pt idx="1052">
                  <c:v>70.257454166666662</c:v>
                </c:pt>
                <c:pt idx="1053">
                  <c:v>70.324058333333326</c:v>
                </c:pt>
                <c:pt idx="1054">
                  <c:v>70.391027083333327</c:v>
                </c:pt>
                <c:pt idx="1055">
                  <c:v>70.457631250000006</c:v>
                </c:pt>
                <c:pt idx="1056">
                  <c:v>70.524285416666672</c:v>
                </c:pt>
                <c:pt idx="1057">
                  <c:v>70.590937499999995</c:v>
                </c:pt>
                <c:pt idx="1058">
                  <c:v>70.657795833333338</c:v>
                </c:pt>
                <c:pt idx="1059">
                  <c:v>70.724447916666662</c:v>
                </c:pt>
                <c:pt idx="1060">
                  <c:v>70.791368750000004</c:v>
                </c:pt>
                <c:pt idx="1061">
                  <c:v>70.858024999999998</c:v>
                </c:pt>
                <c:pt idx="1062">
                  <c:v>70.924679166666664</c:v>
                </c:pt>
                <c:pt idx="1063">
                  <c:v>70.991339583333328</c:v>
                </c:pt>
                <c:pt idx="1064">
                  <c:v>71.057989583333338</c:v>
                </c:pt>
                <c:pt idx="1065">
                  <c:v>71.124793749999995</c:v>
                </c:pt>
                <c:pt idx="1066">
                  <c:v>71.191431249999994</c:v>
                </c:pt>
                <c:pt idx="1067">
                  <c:v>71.258095833333329</c:v>
                </c:pt>
                <c:pt idx="1068">
                  <c:v>71.324741666666668</c:v>
                </c:pt>
                <c:pt idx="1069">
                  <c:v>71.391395833333334</c:v>
                </c:pt>
                <c:pt idx="1070">
                  <c:v>71.45805</c:v>
                </c:pt>
                <c:pt idx="1071">
                  <c:v>71.524706249999994</c:v>
                </c:pt>
                <c:pt idx="1072">
                  <c:v>71.59136041666666</c:v>
                </c:pt>
                <c:pt idx="1073">
                  <c:v>71.65801458333334</c:v>
                </c:pt>
                <c:pt idx="1074">
                  <c:v>71.724681250000003</c:v>
                </c:pt>
                <c:pt idx="1075">
                  <c:v>71.791322916666672</c:v>
                </c:pt>
                <c:pt idx="1076">
                  <c:v>71.857979166666667</c:v>
                </c:pt>
                <c:pt idx="1077">
                  <c:v>71.92476666666667</c:v>
                </c:pt>
                <c:pt idx="1078">
                  <c:v>71.991585416666666</c:v>
                </c:pt>
                <c:pt idx="1079">
                  <c:v>72.05820833333334</c:v>
                </c:pt>
                <c:pt idx="1080">
                  <c:v>72.124870833333333</c:v>
                </c:pt>
                <c:pt idx="1081">
                  <c:v>72.19151875</c:v>
                </c:pt>
                <c:pt idx="1082">
                  <c:v>72.258308333333332</c:v>
                </c:pt>
                <c:pt idx="1083">
                  <c:v>72.32496458333334</c:v>
                </c:pt>
                <c:pt idx="1084">
                  <c:v>72.391816666666671</c:v>
                </c:pt>
                <c:pt idx="1085">
                  <c:v>72.458472916666665</c:v>
                </c:pt>
                <c:pt idx="1086">
                  <c:v>72.525129166666673</c:v>
                </c:pt>
                <c:pt idx="1087">
                  <c:v>72.591912500000007</c:v>
                </c:pt>
                <c:pt idx="1088">
                  <c:v>72.658570833333329</c:v>
                </c:pt>
                <c:pt idx="1089">
                  <c:v>72.725370833333329</c:v>
                </c:pt>
                <c:pt idx="1090">
                  <c:v>72.792016666666669</c:v>
                </c:pt>
                <c:pt idx="1091">
                  <c:v>72.858664583333336</c:v>
                </c:pt>
                <c:pt idx="1092">
                  <c:v>72.925522916666665</c:v>
                </c:pt>
                <c:pt idx="1093">
                  <c:v>72.992175000000003</c:v>
                </c:pt>
                <c:pt idx="1094">
                  <c:v>73.058912500000005</c:v>
                </c:pt>
                <c:pt idx="1095">
                  <c:v>73.12568541666667</c:v>
                </c:pt>
                <c:pt idx="1096">
                  <c:v>73.192339583333336</c:v>
                </c:pt>
                <c:pt idx="1097">
                  <c:v>73.259327083333332</c:v>
                </c:pt>
                <c:pt idx="1098">
                  <c:v>73.325985416666668</c:v>
                </c:pt>
                <c:pt idx="1099">
                  <c:v>73.392970833333337</c:v>
                </c:pt>
                <c:pt idx="1100">
                  <c:v>73.459625000000003</c:v>
                </c:pt>
                <c:pt idx="1101">
                  <c:v>73.526279166666669</c:v>
                </c:pt>
                <c:pt idx="1102">
                  <c:v>73.593043750000007</c:v>
                </c:pt>
                <c:pt idx="1103">
                  <c:v>73.65965833333334</c:v>
                </c:pt>
                <c:pt idx="1104">
                  <c:v>73.726581249999995</c:v>
                </c:pt>
                <c:pt idx="1105">
                  <c:v>73.793235416666661</c:v>
                </c:pt>
                <c:pt idx="1106">
                  <c:v>73.859885416666671</c:v>
                </c:pt>
                <c:pt idx="1107">
                  <c:v>73.926675000000003</c:v>
                </c:pt>
                <c:pt idx="1108">
                  <c:v>73.993331249999997</c:v>
                </c:pt>
                <c:pt idx="1109">
                  <c:v>74.06005416666666</c:v>
                </c:pt>
                <c:pt idx="1110">
                  <c:v>74.12670416666667</c:v>
                </c:pt>
                <c:pt idx="1111">
                  <c:v>74.193360416666664</c:v>
                </c:pt>
                <c:pt idx="1112">
                  <c:v>74.260081249999999</c:v>
                </c:pt>
                <c:pt idx="1113">
                  <c:v>74.326735416666665</c:v>
                </c:pt>
                <c:pt idx="1114">
                  <c:v>74.393524999999997</c:v>
                </c:pt>
                <c:pt idx="1115">
                  <c:v>74.460179166666663</c:v>
                </c:pt>
                <c:pt idx="1116">
                  <c:v>74.526835416666671</c:v>
                </c:pt>
                <c:pt idx="1117">
                  <c:v>74.593687500000001</c:v>
                </c:pt>
                <c:pt idx="1118">
                  <c:v>74.660343749999996</c:v>
                </c:pt>
                <c:pt idx="1119">
                  <c:v>74.727212499999993</c:v>
                </c:pt>
                <c:pt idx="1120">
                  <c:v>74.793856250000005</c:v>
                </c:pt>
                <c:pt idx="1121">
                  <c:v>74.860508333333328</c:v>
                </c:pt>
                <c:pt idx="1122">
                  <c:v>74.92729791666666</c:v>
                </c:pt>
                <c:pt idx="1123">
                  <c:v>74.993954166666668</c:v>
                </c:pt>
                <c:pt idx="1124">
                  <c:v>75.060670833333333</c:v>
                </c:pt>
                <c:pt idx="1125">
                  <c:v>75.127329166666669</c:v>
                </c:pt>
                <c:pt idx="1126">
                  <c:v>75.193983333333335</c:v>
                </c:pt>
                <c:pt idx="1127">
                  <c:v>75.260706249999998</c:v>
                </c:pt>
                <c:pt idx="1128">
                  <c:v>75.327360416666664</c:v>
                </c:pt>
                <c:pt idx="1129">
                  <c:v>75.394345833333333</c:v>
                </c:pt>
                <c:pt idx="1130">
                  <c:v>75.460999999999999</c:v>
                </c:pt>
                <c:pt idx="1131">
                  <c:v>75.527654166666665</c:v>
                </c:pt>
                <c:pt idx="1132">
                  <c:v>75.594445833333339</c:v>
                </c:pt>
                <c:pt idx="1133">
                  <c:v>75.661095833333334</c:v>
                </c:pt>
                <c:pt idx="1134">
                  <c:v>75.72791458333333</c:v>
                </c:pt>
                <c:pt idx="1135">
                  <c:v>75.794539583333332</c:v>
                </c:pt>
                <c:pt idx="1136">
                  <c:v>75.861193749999998</c:v>
                </c:pt>
                <c:pt idx="1137">
                  <c:v>75.928164583333327</c:v>
                </c:pt>
                <c:pt idx="1138">
                  <c:v>75.994770833333334</c:v>
                </c:pt>
                <c:pt idx="1139">
                  <c:v>76.061625000000006</c:v>
                </c:pt>
                <c:pt idx="1140">
                  <c:v>76.128285416666671</c:v>
                </c:pt>
                <c:pt idx="1141">
                  <c:v>76.194935416666667</c:v>
                </c:pt>
                <c:pt idx="1142">
                  <c:v>76.261793749999995</c:v>
                </c:pt>
                <c:pt idx="1143">
                  <c:v>76.32851041666666</c:v>
                </c:pt>
                <c:pt idx="1144">
                  <c:v>76.395241666666664</c:v>
                </c:pt>
                <c:pt idx="1145">
                  <c:v>76.462087499999996</c:v>
                </c:pt>
                <c:pt idx="1146">
                  <c:v>76.528743750000004</c:v>
                </c:pt>
                <c:pt idx="1147">
                  <c:v>76.595395833333328</c:v>
                </c:pt>
                <c:pt idx="1148">
                  <c:v>76.662052083333336</c:v>
                </c:pt>
                <c:pt idx="1149">
                  <c:v>76.728789583333338</c:v>
                </c:pt>
                <c:pt idx="1150">
                  <c:v>76.795429166666665</c:v>
                </c:pt>
                <c:pt idx="1151">
                  <c:v>76.862085416666673</c:v>
                </c:pt>
                <c:pt idx="1152">
                  <c:v>76.928872916666663</c:v>
                </c:pt>
                <c:pt idx="1153">
                  <c:v>76.995525000000001</c:v>
                </c:pt>
                <c:pt idx="1154">
                  <c:v>77.062327083333329</c:v>
                </c:pt>
                <c:pt idx="1155">
                  <c:v>77.12896666666667</c:v>
                </c:pt>
                <c:pt idx="1156">
                  <c:v>77.195625000000007</c:v>
                </c:pt>
                <c:pt idx="1157">
                  <c:v>77.262412499999996</c:v>
                </c:pt>
                <c:pt idx="1158">
                  <c:v>77.329064583333334</c:v>
                </c:pt>
                <c:pt idx="1159">
                  <c:v>77.395852083333338</c:v>
                </c:pt>
                <c:pt idx="1160">
                  <c:v>77.462508333333332</c:v>
                </c:pt>
                <c:pt idx="1161">
                  <c:v>77.529164583333326</c:v>
                </c:pt>
                <c:pt idx="1162">
                  <c:v>77.595822916666663</c:v>
                </c:pt>
                <c:pt idx="1163">
                  <c:v>77.662595833333327</c:v>
                </c:pt>
                <c:pt idx="1164">
                  <c:v>77.72939375</c:v>
                </c:pt>
                <c:pt idx="1165">
                  <c:v>77.796054166666664</c:v>
                </c:pt>
                <c:pt idx="1166">
                  <c:v>77.862702083333332</c:v>
                </c:pt>
                <c:pt idx="1167">
                  <c:v>77.929489583333336</c:v>
                </c:pt>
                <c:pt idx="1168">
                  <c:v>77.99614583333333</c:v>
                </c:pt>
                <c:pt idx="1169">
                  <c:v>78.062939583333332</c:v>
                </c:pt>
                <c:pt idx="1170">
                  <c:v>78.12959166666667</c:v>
                </c:pt>
                <c:pt idx="1171">
                  <c:v>78.196241666666666</c:v>
                </c:pt>
                <c:pt idx="1172">
                  <c:v>78.263099999999994</c:v>
                </c:pt>
                <c:pt idx="1173">
                  <c:v>78.329752083333332</c:v>
                </c:pt>
                <c:pt idx="1174">
                  <c:v>78.396472916666667</c:v>
                </c:pt>
                <c:pt idx="1175">
                  <c:v>78.463127083333333</c:v>
                </c:pt>
                <c:pt idx="1176">
                  <c:v>78.529783333333327</c:v>
                </c:pt>
                <c:pt idx="1177">
                  <c:v>78.5966375</c:v>
                </c:pt>
                <c:pt idx="1178">
                  <c:v>78.663291666666666</c:v>
                </c:pt>
                <c:pt idx="1179">
                  <c:v>78.730087499999996</c:v>
                </c:pt>
                <c:pt idx="1180">
                  <c:v>78.796737500000006</c:v>
                </c:pt>
                <c:pt idx="1181">
                  <c:v>78.86338958333333</c:v>
                </c:pt>
                <c:pt idx="1182">
                  <c:v>78.930177083333334</c:v>
                </c:pt>
                <c:pt idx="1183">
                  <c:v>78.99683125</c:v>
                </c:pt>
                <c:pt idx="1184">
                  <c:v>79.063487499999994</c:v>
                </c:pt>
                <c:pt idx="1185">
                  <c:v>79.130397916666666</c:v>
                </c:pt>
                <c:pt idx="1186">
                  <c:v>79.196995833333332</c:v>
                </c:pt>
                <c:pt idx="1187">
                  <c:v>79.263654166666669</c:v>
                </c:pt>
                <c:pt idx="1188">
                  <c:v>79.330306250000007</c:v>
                </c:pt>
                <c:pt idx="1189">
                  <c:v>79.397175000000004</c:v>
                </c:pt>
                <c:pt idx="1190">
                  <c:v>79.463814583333331</c:v>
                </c:pt>
                <c:pt idx="1191">
                  <c:v>79.530537499999994</c:v>
                </c:pt>
                <c:pt idx="1192">
                  <c:v>79.597258333333329</c:v>
                </c:pt>
                <c:pt idx="1193">
                  <c:v>79.664183333333327</c:v>
                </c:pt>
                <c:pt idx="1194">
                  <c:v>79.730837500000007</c:v>
                </c:pt>
                <c:pt idx="1195">
                  <c:v>79.797493750000001</c:v>
                </c:pt>
                <c:pt idx="1196">
                  <c:v>79.864149999999995</c:v>
                </c:pt>
                <c:pt idx="1197">
                  <c:v>79.930797916666663</c:v>
                </c:pt>
                <c:pt idx="1198">
                  <c:v>79.997454166666671</c:v>
                </c:pt>
                <c:pt idx="1199">
                  <c:v>80.064250000000001</c:v>
                </c:pt>
                <c:pt idx="1200">
                  <c:v>80.130895833333327</c:v>
                </c:pt>
                <c:pt idx="1201">
                  <c:v>80.197550000000007</c:v>
                </c:pt>
                <c:pt idx="1202">
                  <c:v>80.264470833333334</c:v>
                </c:pt>
                <c:pt idx="1203">
                  <c:v>80.331127083333328</c:v>
                </c:pt>
                <c:pt idx="1204">
                  <c:v>80.397918750000002</c:v>
                </c:pt>
                <c:pt idx="1205">
                  <c:v>80.464568749999998</c:v>
                </c:pt>
                <c:pt idx="1206">
                  <c:v>80.531227083333334</c:v>
                </c:pt>
                <c:pt idx="1207">
                  <c:v>80.598493750000003</c:v>
                </c:pt>
                <c:pt idx="1208">
                  <c:v>80.66513333333333</c:v>
                </c:pt>
                <c:pt idx="1209">
                  <c:v>80.731854166666665</c:v>
                </c:pt>
                <c:pt idx="1210">
                  <c:v>80.798510416666673</c:v>
                </c:pt>
                <c:pt idx="1211">
                  <c:v>80.865166666666667</c:v>
                </c:pt>
                <c:pt idx="1212">
                  <c:v>80.932158333333334</c:v>
                </c:pt>
                <c:pt idx="1213">
                  <c:v>80.999072916666663</c:v>
                </c:pt>
                <c:pt idx="1214">
                  <c:v>81.065729166666671</c:v>
                </c:pt>
                <c:pt idx="1215">
                  <c:v>81.132383333333337</c:v>
                </c:pt>
                <c:pt idx="1216">
                  <c:v>81.199041666666673</c:v>
                </c:pt>
                <c:pt idx="1217">
                  <c:v>81.265697916666667</c:v>
                </c:pt>
                <c:pt idx="1218">
                  <c:v>81.332347916666663</c:v>
                </c:pt>
                <c:pt idx="1219">
                  <c:v>81.399164583333331</c:v>
                </c:pt>
                <c:pt idx="1220">
                  <c:v>81.465977083333328</c:v>
                </c:pt>
                <c:pt idx="1221">
                  <c:v>81.532579166666665</c:v>
                </c:pt>
                <c:pt idx="1222">
                  <c:v>81.599474999999998</c:v>
                </c:pt>
                <c:pt idx="1223">
                  <c:v>81.666087500000003</c:v>
                </c:pt>
                <c:pt idx="1224">
                  <c:v>81.73274583333334</c:v>
                </c:pt>
                <c:pt idx="1225">
                  <c:v>81.799397916666663</c:v>
                </c:pt>
                <c:pt idx="1226">
                  <c:v>81.866054166666672</c:v>
                </c:pt>
                <c:pt idx="1227">
                  <c:v>81.932777083333335</c:v>
                </c:pt>
                <c:pt idx="1228">
                  <c:v>81.999495833333327</c:v>
                </c:pt>
                <c:pt idx="1229">
                  <c:v>82.066229166666673</c:v>
                </c:pt>
                <c:pt idx="1230">
                  <c:v>82.132874999999999</c:v>
                </c:pt>
                <c:pt idx="1231">
                  <c:v>82.199958333333328</c:v>
                </c:pt>
                <c:pt idx="1232">
                  <c:v>82.266579166666673</c:v>
                </c:pt>
                <c:pt idx="1233">
                  <c:v>82.333235416666668</c:v>
                </c:pt>
                <c:pt idx="1234">
                  <c:v>82.399889583333334</c:v>
                </c:pt>
                <c:pt idx="1235">
                  <c:v>82.466720833333326</c:v>
                </c:pt>
                <c:pt idx="1236">
                  <c:v>82.533331250000003</c:v>
                </c:pt>
                <c:pt idx="1237">
                  <c:v>82.600454166666665</c:v>
                </c:pt>
                <c:pt idx="1238">
                  <c:v>82.667108333333331</c:v>
                </c:pt>
                <c:pt idx="1239">
                  <c:v>82.73376458333334</c:v>
                </c:pt>
                <c:pt idx="1240">
                  <c:v>82.800416666666663</c:v>
                </c:pt>
                <c:pt idx="1241">
                  <c:v>82.867075</c:v>
                </c:pt>
                <c:pt idx="1242">
                  <c:v>82.933727083333338</c:v>
                </c:pt>
                <c:pt idx="1243">
                  <c:v>83.000381250000004</c:v>
                </c:pt>
                <c:pt idx="1244">
                  <c:v>83.067381249999997</c:v>
                </c:pt>
                <c:pt idx="1245">
                  <c:v>83.134024999999994</c:v>
                </c:pt>
                <c:pt idx="1246">
                  <c:v>83.20067916666666</c:v>
                </c:pt>
                <c:pt idx="1247">
                  <c:v>83.267335416666668</c:v>
                </c:pt>
                <c:pt idx="1248">
                  <c:v>83.333989583333334</c:v>
                </c:pt>
                <c:pt idx="1249">
                  <c:v>83.400781249999994</c:v>
                </c:pt>
                <c:pt idx="1250">
                  <c:v>83.467433333333332</c:v>
                </c:pt>
                <c:pt idx="1251">
                  <c:v>83.53408541666667</c:v>
                </c:pt>
                <c:pt idx="1252">
                  <c:v>83.601074999999994</c:v>
                </c:pt>
                <c:pt idx="1253">
                  <c:v>83.66772916666666</c:v>
                </c:pt>
                <c:pt idx="1254">
                  <c:v>83.734383333333327</c:v>
                </c:pt>
                <c:pt idx="1255">
                  <c:v>83.801039583333335</c:v>
                </c:pt>
                <c:pt idx="1256">
                  <c:v>83.867691666666673</c:v>
                </c:pt>
                <c:pt idx="1257">
                  <c:v>83.934681249999997</c:v>
                </c:pt>
                <c:pt idx="1258">
                  <c:v>84.001335416666663</c:v>
                </c:pt>
                <c:pt idx="1259">
                  <c:v>84.068174999999997</c:v>
                </c:pt>
                <c:pt idx="1260">
                  <c:v>84.134777083333333</c:v>
                </c:pt>
                <c:pt idx="1261">
                  <c:v>84.201475000000002</c:v>
                </c:pt>
                <c:pt idx="1262">
                  <c:v>84.268220833333331</c:v>
                </c:pt>
                <c:pt idx="1263">
                  <c:v>84.335302083333332</c:v>
                </c:pt>
                <c:pt idx="1264">
                  <c:v>84.401931250000004</c:v>
                </c:pt>
                <c:pt idx="1265">
                  <c:v>84.46869375</c:v>
                </c:pt>
                <c:pt idx="1266">
                  <c:v>84.535306250000005</c:v>
                </c:pt>
                <c:pt idx="1267">
                  <c:v>84.601960416666671</c:v>
                </c:pt>
                <c:pt idx="1268">
                  <c:v>84.668616666666665</c:v>
                </c:pt>
                <c:pt idx="1269">
                  <c:v>84.735322916666661</c:v>
                </c:pt>
                <c:pt idx="1270">
                  <c:v>84.801924999999997</c:v>
                </c:pt>
                <c:pt idx="1271">
                  <c:v>84.868579166666663</c:v>
                </c:pt>
                <c:pt idx="1272">
                  <c:v>84.93530208333334</c:v>
                </c:pt>
                <c:pt idx="1273">
                  <c:v>85.001958333333334</c:v>
                </c:pt>
                <c:pt idx="1274">
                  <c:v>85.06879583333334</c:v>
                </c:pt>
                <c:pt idx="1275">
                  <c:v>85.135397916666662</c:v>
                </c:pt>
                <c:pt idx="1276">
                  <c:v>85.20205416666667</c:v>
                </c:pt>
                <c:pt idx="1277">
                  <c:v>85.26884166666666</c:v>
                </c:pt>
                <c:pt idx="1278">
                  <c:v>85.33549583333334</c:v>
                </c:pt>
                <c:pt idx="1279">
                  <c:v>85.402483333333336</c:v>
                </c:pt>
                <c:pt idx="1280">
                  <c:v>85.46913958333333</c:v>
                </c:pt>
                <c:pt idx="1281">
                  <c:v>85.535795833333339</c:v>
                </c:pt>
                <c:pt idx="1282">
                  <c:v>85.602447916666662</c:v>
                </c:pt>
                <c:pt idx="1283">
                  <c:v>85.669104166666671</c:v>
                </c:pt>
                <c:pt idx="1284">
                  <c:v>85.735758333333337</c:v>
                </c:pt>
                <c:pt idx="1285">
                  <c:v>85.802412500000003</c:v>
                </c:pt>
                <c:pt idx="1286">
                  <c:v>85.869106250000002</c:v>
                </c:pt>
                <c:pt idx="1287">
                  <c:v>85.935722916666663</c:v>
                </c:pt>
                <c:pt idx="1288">
                  <c:v>86.002377083333329</c:v>
                </c:pt>
                <c:pt idx="1289">
                  <c:v>86.069097916666664</c:v>
                </c:pt>
                <c:pt idx="1290">
                  <c:v>86.13575208333333</c:v>
                </c:pt>
                <c:pt idx="1291">
                  <c:v>86.202408333333338</c:v>
                </c:pt>
                <c:pt idx="1292">
                  <c:v>86.269129166666673</c:v>
                </c:pt>
                <c:pt idx="1293">
                  <c:v>86.335783333333339</c:v>
                </c:pt>
                <c:pt idx="1294">
                  <c:v>86.40256875</c:v>
                </c:pt>
                <c:pt idx="1295">
                  <c:v>86.469227083333337</c:v>
                </c:pt>
                <c:pt idx="1296">
                  <c:v>86.536302083333339</c:v>
                </c:pt>
                <c:pt idx="1297">
                  <c:v>86.602935416666668</c:v>
                </c:pt>
                <c:pt idx="1298">
                  <c:v>86.669589583333334</c:v>
                </c:pt>
                <c:pt idx="1299">
                  <c:v>86.736245833333328</c:v>
                </c:pt>
                <c:pt idx="1300">
                  <c:v>86.802902083333336</c:v>
                </c:pt>
                <c:pt idx="1301">
                  <c:v>86.86955416666666</c:v>
                </c:pt>
                <c:pt idx="1302">
                  <c:v>86.936210416666668</c:v>
                </c:pt>
                <c:pt idx="1303">
                  <c:v>87.002866666666662</c:v>
                </c:pt>
                <c:pt idx="1304">
                  <c:v>87.06981041666667</c:v>
                </c:pt>
                <c:pt idx="1305">
                  <c:v>87.13644166666667</c:v>
                </c:pt>
                <c:pt idx="1306">
                  <c:v>87.203562500000004</c:v>
                </c:pt>
                <c:pt idx="1307">
                  <c:v>87.27021666666667</c:v>
                </c:pt>
                <c:pt idx="1308">
                  <c:v>87.336939583333333</c:v>
                </c:pt>
                <c:pt idx="1309">
                  <c:v>87.403593749999999</c:v>
                </c:pt>
                <c:pt idx="1310">
                  <c:v>87.470247916666665</c:v>
                </c:pt>
                <c:pt idx="1311">
                  <c:v>87.536902083333331</c:v>
                </c:pt>
                <c:pt idx="1312">
                  <c:v>87.603556249999997</c:v>
                </c:pt>
                <c:pt idx="1313">
                  <c:v>87.670212500000005</c:v>
                </c:pt>
                <c:pt idx="1314">
                  <c:v>87.736868749999999</c:v>
                </c:pt>
                <c:pt idx="1315">
                  <c:v>87.803520833333337</c:v>
                </c:pt>
                <c:pt idx="1316">
                  <c:v>87.870177083333331</c:v>
                </c:pt>
                <c:pt idx="1317">
                  <c:v>87.942162499999995</c:v>
                </c:pt>
                <c:pt idx="1318">
                  <c:v>88.010552083333337</c:v>
                </c:pt>
                <c:pt idx="1319">
                  <c:v>88.077206250000003</c:v>
                </c:pt>
                <c:pt idx="1320">
                  <c:v>88.143860416666669</c:v>
                </c:pt>
                <c:pt idx="1321">
                  <c:v>88.210514583333335</c:v>
                </c:pt>
                <c:pt idx="1322">
                  <c:v>88.277168750000001</c:v>
                </c:pt>
                <c:pt idx="1323">
                  <c:v>88.344395833333337</c:v>
                </c:pt>
                <c:pt idx="1324">
                  <c:v>88.412012500000003</c:v>
                </c:pt>
                <c:pt idx="1325">
                  <c:v>88.482756249999994</c:v>
                </c:pt>
                <c:pt idx="1326">
                  <c:v>88.549387499999995</c:v>
                </c:pt>
                <c:pt idx="1327">
                  <c:v>88.616308333333336</c:v>
                </c:pt>
                <c:pt idx="1328">
                  <c:v>88.682962500000002</c:v>
                </c:pt>
                <c:pt idx="1329">
                  <c:v>88.749618749999996</c:v>
                </c:pt>
                <c:pt idx="1330">
                  <c:v>88.816481249999995</c:v>
                </c:pt>
                <c:pt idx="1331">
                  <c:v>88.883129166666663</c:v>
                </c:pt>
                <c:pt idx="1332">
                  <c:v>88.949781250000001</c:v>
                </c:pt>
                <c:pt idx="1333">
                  <c:v>89.016437499999995</c:v>
                </c:pt>
                <c:pt idx="1334">
                  <c:v>89.083093750000003</c:v>
                </c:pt>
                <c:pt idx="1335">
                  <c:v>89.149745833333327</c:v>
                </c:pt>
                <c:pt idx="1336">
                  <c:v>89.216399999999993</c:v>
                </c:pt>
                <c:pt idx="1337">
                  <c:v>89.283056250000001</c:v>
                </c:pt>
                <c:pt idx="1338">
                  <c:v>89.349710416666667</c:v>
                </c:pt>
                <c:pt idx="1339">
                  <c:v>89.416364583333333</c:v>
                </c:pt>
                <c:pt idx="1340">
                  <c:v>89.483020833333327</c:v>
                </c:pt>
                <c:pt idx="1341">
                  <c:v>89.549674999999993</c:v>
                </c:pt>
                <c:pt idx="1342">
                  <c:v>89.616329166666674</c:v>
                </c:pt>
                <c:pt idx="1343">
                  <c:v>89.68298333333334</c:v>
                </c:pt>
                <c:pt idx="1344">
                  <c:v>89.749639583333334</c:v>
                </c:pt>
                <c:pt idx="1345">
                  <c:v>89.81629375</c:v>
                </c:pt>
                <c:pt idx="1346">
                  <c:v>89.882947916666666</c:v>
                </c:pt>
                <c:pt idx="1347">
                  <c:v>89.949602083333332</c:v>
                </c:pt>
                <c:pt idx="1348">
                  <c:v>90.015299999999996</c:v>
                </c:pt>
              </c:numCache>
            </c:numRef>
          </c:xVal>
          <c:yVal>
            <c:numRef>
              <c:f>'[5]111017_17B'!$C$33:$C$1381</c:f>
              <c:numCache>
                <c:formatCode>General</c:formatCode>
                <c:ptCount val="1349"/>
                <c:pt idx="0">
                  <c:v>25.649570595048189</c:v>
                </c:pt>
                <c:pt idx="1">
                  <c:v>29.823430432027269</c:v>
                </c:pt>
                <c:pt idx="2">
                  <c:v>35.800135486549678</c:v>
                </c:pt>
                <c:pt idx="3">
                  <c:v>41.241450143134983</c:v>
                </c:pt>
                <c:pt idx="4">
                  <c:v>42.039072572714758</c:v>
                </c:pt>
                <c:pt idx="5">
                  <c:v>42.192041257839641</c:v>
                </c:pt>
                <c:pt idx="6">
                  <c:v>42.355936277616308</c:v>
                </c:pt>
                <c:pt idx="7">
                  <c:v>42.290378269705641</c:v>
                </c:pt>
                <c:pt idx="8">
                  <c:v>42.377788946919857</c:v>
                </c:pt>
                <c:pt idx="9">
                  <c:v>42.159262253884307</c:v>
                </c:pt>
                <c:pt idx="10">
                  <c:v>42.312230939009197</c:v>
                </c:pt>
                <c:pt idx="11">
                  <c:v>42.279451935053856</c:v>
                </c:pt>
                <c:pt idx="12">
                  <c:v>42.86947400624986</c:v>
                </c:pt>
                <c:pt idx="13">
                  <c:v>42.366862612268093</c:v>
                </c:pt>
                <c:pt idx="14">
                  <c:v>42.443346954830531</c:v>
                </c:pt>
                <c:pt idx="15">
                  <c:v>42.454273289482309</c:v>
                </c:pt>
                <c:pt idx="16">
                  <c:v>42.432420620178753</c:v>
                </c:pt>
                <c:pt idx="17">
                  <c:v>42.552610301348309</c:v>
                </c:pt>
                <c:pt idx="18">
                  <c:v>43.022442691374749</c:v>
                </c:pt>
                <c:pt idx="19">
                  <c:v>42.552610301348309</c:v>
                </c:pt>
                <c:pt idx="20">
                  <c:v>42.574462970651872</c:v>
                </c:pt>
                <c:pt idx="21">
                  <c:v>42.443346954830531</c:v>
                </c:pt>
                <c:pt idx="22">
                  <c:v>42.49797862808942</c:v>
                </c:pt>
                <c:pt idx="23">
                  <c:v>42.836695002294533</c:v>
                </c:pt>
                <c:pt idx="24">
                  <c:v>42.607241974607199</c:v>
                </c:pt>
                <c:pt idx="25">
                  <c:v>42.618168309258976</c:v>
                </c:pt>
                <c:pt idx="26">
                  <c:v>42.629094643910747</c:v>
                </c:pt>
                <c:pt idx="27">
                  <c:v>42.629094643910747</c:v>
                </c:pt>
                <c:pt idx="28">
                  <c:v>42.541683966696532</c:v>
                </c:pt>
                <c:pt idx="29">
                  <c:v>42.607241974607199</c:v>
                </c:pt>
                <c:pt idx="30">
                  <c:v>42.530757632044747</c:v>
                </c:pt>
                <c:pt idx="31">
                  <c:v>42.71650532112497</c:v>
                </c:pt>
                <c:pt idx="32">
                  <c:v>42.858547671598082</c:v>
                </c:pt>
                <c:pt idx="33">
                  <c:v>42.705578986473192</c:v>
                </c:pt>
                <c:pt idx="34">
                  <c:v>42.727431655776748</c:v>
                </c:pt>
                <c:pt idx="35">
                  <c:v>42.640020978562532</c:v>
                </c:pt>
                <c:pt idx="36">
                  <c:v>42.771136994383873</c:v>
                </c:pt>
                <c:pt idx="37">
                  <c:v>43.022442691374749</c:v>
                </c:pt>
                <c:pt idx="38">
                  <c:v>42.629094643910747</c:v>
                </c:pt>
                <c:pt idx="39">
                  <c:v>42.792989663687408</c:v>
                </c:pt>
                <c:pt idx="40">
                  <c:v>42.836695002294533</c:v>
                </c:pt>
                <c:pt idx="41">
                  <c:v>42.847621336946311</c:v>
                </c:pt>
                <c:pt idx="42">
                  <c:v>42.858547671598082</c:v>
                </c:pt>
                <c:pt idx="43">
                  <c:v>42.8039159983392</c:v>
                </c:pt>
                <c:pt idx="44">
                  <c:v>42.71650532112497</c:v>
                </c:pt>
                <c:pt idx="45">
                  <c:v>42.727431655776748</c:v>
                </c:pt>
                <c:pt idx="46">
                  <c:v>42.913179344856971</c:v>
                </c:pt>
                <c:pt idx="47">
                  <c:v>42.858547671598082</c:v>
                </c:pt>
                <c:pt idx="48">
                  <c:v>42.924105679508763</c:v>
                </c:pt>
                <c:pt idx="49">
                  <c:v>42.782063329035637</c:v>
                </c:pt>
                <c:pt idx="50">
                  <c:v>42.847621336946311</c:v>
                </c:pt>
                <c:pt idx="51">
                  <c:v>42.836695002294533</c:v>
                </c:pt>
                <c:pt idx="52">
                  <c:v>42.8039159983392</c:v>
                </c:pt>
                <c:pt idx="53">
                  <c:v>43.044295360678298</c:v>
                </c:pt>
                <c:pt idx="54">
                  <c:v>42.96781101811586</c:v>
                </c:pt>
                <c:pt idx="55">
                  <c:v>43.022442691374749</c:v>
                </c:pt>
                <c:pt idx="56">
                  <c:v>42.913179344856971</c:v>
                </c:pt>
                <c:pt idx="57">
                  <c:v>42.924105679508763</c:v>
                </c:pt>
                <c:pt idx="58">
                  <c:v>43.066148029981861</c:v>
                </c:pt>
                <c:pt idx="59">
                  <c:v>42.913179344856971</c:v>
                </c:pt>
                <c:pt idx="60">
                  <c:v>43.131706037892528</c:v>
                </c:pt>
                <c:pt idx="61">
                  <c:v>43.197264045803188</c:v>
                </c:pt>
                <c:pt idx="62">
                  <c:v>43.142632372544313</c:v>
                </c:pt>
                <c:pt idx="63">
                  <c:v>43.088000699285423</c:v>
                </c:pt>
                <c:pt idx="64">
                  <c:v>43.175411376499639</c:v>
                </c:pt>
                <c:pt idx="65">
                  <c:v>43.077074364633638</c:v>
                </c:pt>
                <c:pt idx="66">
                  <c:v>42.913179344856971</c:v>
                </c:pt>
                <c:pt idx="67">
                  <c:v>43.022442691374749</c:v>
                </c:pt>
                <c:pt idx="68">
                  <c:v>43.18633771115141</c:v>
                </c:pt>
                <c:pt idx="69">
                  <c:v>43.077074364633638</c:v>
                </c:pt>
                <c:pt idx="70">
                  <c:v>43.077074364633638</c:v>
                </c:pt>
                <c:pt idx="71">
                  <c:v>43.000590022071187</c:v>
                </c:pt>
                <c:pt idx="72">
                  <c:v>43.098927033937187</c:v>
                </c:pt>
                <c:pt idx="73">
                  <c:v>42.978737352767638</c:v>
                </c:pt>
                <c:pt idx="74">
                  <c:v>43.175411376499639</c:v>
                </c:pt>
                <c:pt idx="75">
                  <c:v>43.284674723017417</c:v>
                </c:pt>
                <c:pt idx="76">
                  <c:v>43.175411376499639</c:v>
                </c:pt>
                <c:pt idx="77">
                  <c:v>43.240969384410313</c:v>
                </c:pt>
                <c:pt idx="78">
                  <c:v>43.098927033937187</c:v>
                </c:pt>
                <c:pt idx="79">
                  <c:v>43.164485041847861</c:v>
                </c:pt>
                <c:pt idx="80">
                  <c:v>43.317453726972751</c:v>
                </c:pt>
                <c:pt idx="81">
                  <c:v>43.131706037892528</c:v>
                </c:pt>
                <c:pt idx="82">
                  <c:v>43.557833089311863</c:v>
                </c:pt>
                <c:pt idx="83">
                  <c:v>43.317453726972751</c:v>
                </c:pt>
                <c:pt idx="84">
                  <c:v>43.328380061624529</c:v>
                </c:pt>
                <c:pt idx="85">
                  <c:v>43.18633771115141</c:v>
                </c:pt>
                <c:pt idx="86">
                  <c:v>43.262822053713847</c:v>
                </c:pt>
                <c:pt idx="87">
                  <c:v>43.230043049758521</c:v>
                </c:pt>
                <c:pt idx="88">
                  <c:v>43.18633771115141</c:v>
                </c:pt>
                <c:pt idx="89">
                  <c:v>43.404864404186966</c:v>
                </c:pt>
                <c:pt idx="90">
                  <c:v>43.317453726972751</c:v>
                </c:pt>
                <c:pt idx="91">
                  <c:v>43.426717073490529</c:v>
                </c:pt>
                <c:pt idx="92">
                  <c:v>43.383011734883411</c:v>
                </c:pt>
                <c:pt idx="93">
                  <c:v>43.317453726972751</c:v>
                </c:pt>
                <c:pt idx="94">
                  <c:v>43.372085400231633</c:v>
                </c:pt>
                <c:pt idx="95">
                  <c:v>43.284674723017417</c:v>
                </c:pt>
                <c:pt idx="96">
                  <c:v>43.437643408142307</c:v>
                </c:pt>
                <c:pt idx="97">
                  <c:v>43.437643408142307</c:v>
                </c:pt>
                <c:pt idx="98">
                  <c:v>43.437643408142307</c:v>
                </c:pt>
                <c:pt idx="99">
                  <c:v>43.426717073490529</c:v>
                </c:pt>
                <c:pt idx="100">
                  <c:v>43.393938069535203</c:v>
                </c:pt>
                <c:pt idx="101">
                  <c:v>43.470422412097641</c:v>
                </c:pt>
                <c:pt idx="102">
                  <c:v>43.568759423963627</c:v>
                </c:pt>
                <c:pt idx="103">
                  <c:v>43.612464762570752</c:v>
                </c:pt>
                <c:pt idx="104">
                  <c:v>43.601538427918967</c:v>
                </c:pt>
                <c:pt idx="105">
                  <c:v>43.59061209326719</c:v>
                </c:pt>
                <c:pt idx="106">
                  <c:v>43.579685758615412</c:v>
                </c:pt>
                <c:pt idx="107">
                  <c:v>43.492275081401189</c:v>
                </c:pt>
                <c:pt idx="108">
                  <c:v>44.016739144686532</c:v>
                </c:pt>
                <c:pt idx="109">
                  <c:v>43.372085400231633</c:v>
                </c:pt>
                <c:pt idx="110">
                  <c:v>43.426717073490529</c:v>
                </c:pt>
                <c:pt idx="111">
                  <c:v>43.546906754660093</c:v>
                </c:pt>
                <c:pt idx="112">
                  <c:v>43.514127750704738</c:v>
                </c:pt>
                <c:pt idx="113">
                  <c:v>43.579685758615412</c:v>
                </c:pt>
                <c:pt idx="114">
                  <c:v>43.448569742794078</c:v>
                </c:pt>
                <c:pt idx="115">
                  <c:v>43.514127750704738</c:v>
                </c:pt>
                <c:pt idx="116">
                  <c:v>43.492275081401189</c:v>
                </c:pt>
                <c:pt idx="117">
                  <c:v>43.546906754660093</c:v>
                </c:pt>
                <c:pt idx="118">
                  <c:v>43.645243766526079</c:v>
                </c:pt>
                <c:pt idx="119">
                  <c:v>43.59061209326719</c:v>
                </c:pt>
                <c:pt idx="120">
                  <c:v>43.612464762570752</c:v>
                </c:pt>
                <c:pt idx="121">
                  <c:v>43.721728109088517</c:v>
                </c:pt>
                <c:pt idx="122">
                  <c:v>43.5359804200083</c:v>
                </c:pt>
                <c:pt idx="123">
                  <c:v>43.546906754660093</c:v>
                </c:pt>
                <c:pt idx="124">
                  <c:v>43.62339109722253</c:v>
                </c:pt>
                <c:pt idx="125">
                  <c:v>43.699875439784968</c:v>
                </c:pt>
                <c:pt idx="126">
                  <c:v>43.710801774436753</c:v>
                </c:pt>
                <c:pt idx="127">
                  <c:v>43.645243766526079</c:v>
                </c:pt>
                <c:pt idx="128">
                  <c:v>43.568759423963627</c:v>
                </c:pt>
                <c:pt idx="129">
                  <c:v>43.678022770481412</c:v>
                </c:pt>
                <c:pt idx="130">
                  <c:v>43.62339109722253</c:v>
                </c:pt>
                <c:pt idx="131">
                  <c:v>43.59061209326719</c:v>
                </c:pt>
                <c:pt idx="132">
                  <c:v>43.776359782347413</c:v>
                </c:pt>
                <c:pt idx="133">
                  <c:v>43.732654443740287</c:v>
                </c:pt>
                <c:pt idx="134">
                  <c:v>43.820065120954517</c:v>
                </c:pt>
                <c:pt idx="135">
                  <c:v>43.645243766526079</c:v>
                </c:pt>
                <c:pt idx="136">
                  <c:v>43.634317431874301</c:v>
                </c:pt>
                <c:pt idx="137">
                  <c:v>43.699875439784968</c:v>
                </c:pt>
                <c:pt idx="138">
                  <c:v>43.732654443740287</c:v>
                </c:pt>
                <c:pt idx="139">
                  <c:v>43.710801774436753</c:v>
                </c:pt>
                <c:pt idx="140">
                  <c:v>43.798212451650969</c:v>
                </c:pt>
                <c:pt idx="141">
                  <c:v>43.710801774436753</c:v>
                </c:pt>
                <c:pt idx="142">
                  <c:v>43.699875439784968</c:v>
                </c:pt>
                <c:pt idx="143">
                  <c:v>43.885623128865177</c:v>
                </c:pt>
                <c:pt idx="144">
                  <c:v>43.863770459561643</c:v>
                </c:pt>
                <c:pt idx="145">
                  <c:v>43.68894910513319</c:v>
                </c:pt>
                <c:pt idx="146">
                  <c:v>43.918402132820518</c:v>
                </c:pt>
                <c:pt idx="147">
                  <c:v>43.809138786302739</c:v>
                </c:pt>
                <c:pt idx="148">
                  <c:v>43.798212451650969</c:v>
                </c:pt>
                <c:pt idx="149">
                  <c:v>43.929328467472303</c:v>
                </c:pt>
                <c:pt idx="150">
                  <c:v>43.896549463516969</c:v>
                </c:pt>
                <c:pt idx="151">
                  <c:v>43.951181136775858</c:v>
                </c:pt>
                <c:pt idx="152">
                  <c:v>43.84191779025808</c:v>
                </c:pt>
                <c:pt idx="153">
                  <c:v>43.973033806079407</c:v>
                </c:pt>
                <c:pt idx="154">
                  <c:v>43.84191779025808</c:v>
                </c:pt>
                <c:pt idx="155">
                  <c:v>43.907475798168747</c:v>
                </c:pt>
                <c:pt idx="156">
                  <c:v>43.765433447695642</c:v>
                </c:pt>
                <c:pt idx="157">
                  <c:v>43.918402132820518</c:v>
                </c:pt>
                <c:pt idx="158">
                  <c:v>43.951181136775858</c:v>
                </c:pt>
                <c:pt idx="159">
                  <c:v>44.016739144686532</c:v>
                </c:pt>
                <c:pt idx="160">
                  <c:v>43.896549463516969</c:v>
                </c:pt>
                <c:pt idx="161">
                  <c:v>43.907475798168747</c:v>
                </c:pt>
                <c:pt idx="162">
                  <c:v>43.962107471427629</c:v>
                </c:pt>
                <c:pt idx="163">
                  <c:v>43.84191779025808</c:v>
                </c:pt>
                <c:pt idx="164">
                  <c:v>44.00581281003474</c:v>
                </c:pt>
                <c:pt idx="165">
                  <c:v>44.038591813990067</c:v>
                </c:pt>
                <c:pt idx="166">
                  <c:v>44.082297152597192</c:v>
                </c:pt>
                <c:pt idx="167">
                  <c:v>43.983960140731192</c:v>
                </c:pt>
                <c:pt idx="168">
                  <c:v>43.929328467472303</c:v>
                </c:pt>
                <c:pt idx="169">
                  <c:v>44.027665479338303</c:v>
                </c:pt>
                <c:pt idx="170">
                  <c:v>44.016739144686532</c:v>
                </c:pt>
                <c:pt idx="171">
                  <c:v>44.049518148641852</c:v>
                </c:pt>
                <c:pt idx="172">
                  <c:v>44.09322348724897</c:v>
                </c:pt>
                <c:pt idx="173">
                  <c:v>43.973033806079407</c:v>
                </c:pt>
                <c:pt idx="174">
                  <c:v>44.071370817945407</c:v>
                </c:pt>
                <c:pt idx="175">
                  <c:v>44.049518148641852</c:v>
                </c:pt>
                <c:pt idx="176">
                  <c:v>44.016739144686532</c:v>
                </c:pt>
                <c:pt idx="177">
                  <c:v>43.983960140731192</c:v>
                </c:pt>
                <c:pt idx="178">
                  <c:v>44.104149821900741</c:v>
                </c:pt>
                <c:pt idx="179">
                  <c:v>44.191560499114964</c:v>
                </c:pt>
                <c:pt idx="180">
                  <c:v>44.180634164463193</c:v>
                </c:pt>
                <c:pt idx="181">
                  <c:v>44.136928825856081</c:v>
                </c:pt>
                <c:pt idx="182">
                  <c:v>44.09322348724897</c:v>
                </c:pt>
                <c:pt idx="183">
                  <c:v>44.115076156552519</c:v>
                </c:pt>
                <c:pt idx="184">
                  <c:v>44.049518148641852</c:v>
                </c:pt>
                <c:pt idx="185">
                  <c:v>44.180634164463193</c:v>
                </c:pt>
                <c:pt idx="186">
                  <c:v>44.235265837722068</c:v>
                </c:pt>
                <c:pt idx="187">
                  <c:v>44.224339503070297</c:v>
                </c:pt>
                <c:pt idx="188">
                  <c:v>44.224339503070297</c:v>
                </c:pt>
                <c:pt idx="189">
                  <c:v>44.126002491204297</c:v>
                </c:pt>
                <c:pt idx="190">
                  <c:v>44.191560499114964</c:v>
                </c:pt>
                <c:pt idx="191">
                  <c:v>44.115076156552519</c:v>
                </c:pt>
                <c:pt idx="192">
                  <c:v>44.202486833766741</c:v>
                </c:pt>
                <c:pt idx="193">
                  <c:v>44.169707829811408</c:v>
                </c:pt>
                <c:pt idx="194">
                  <c:v>44.147855160507852</c:v>
                </c:pt>
                <c:pt idx="195">
                  <c:v>44.169707829811408</c:v>
                </c:pt>
                <c:pt idx="196">
                  <c:v>44.300823845632742</c:v>
                </c:pt>
                <c:pt idx="197">
                  <c:v>44.180634164463193</c:v>
                </c:pt>
                <c:pt idx="198">
                  <c:v>44.24619217237386</c:v>
                </c:pt>
                <c:pt idx="199">
                  <c:v>44.126002491204297</c:v>
                </c:pt>
                <c:pt idx="200">
                  <c:v>44.355455518891631</c:v>
                </c:pt>
                <c:pt idx="201">
                  <c:v>44.289897510980957</c:v>
                </c:pt>
                <c:pt idx="202">
                  <c:v>44.355455518891631</c:v>
                </c:pt>
                <c:pt idx="203">
                  <c:v>44.202486833766741</c:v>
                </c:pt>
                <c:pt idx="204">
                  <c:v>44.257118507025631</c:v>
                </c:pt>
                <c:pt idx="205">
                  <c:v>44.180634164463193</c:v>
                </c:pt>
                <c:pt idx="206">
                  <c:v>44.868993247525182</c:v>
                </c:pt>
                <c:pt idx="207">
                  <c:v>44.399160857498742</c:v>
                </c:pt>
                <c:pt idx="208">
                  <c:v>44.202486833766741</c:v>
                </c:pt>
                <c:pt idx="209">
                  <c:v>44.388234522846957</c:v>
                </c:pt>
                <c:pt idx="210">
                  <c:v>44.366381853543409</c:v>
                </c:pt>
                <c:pt idx="211">
                  <c:v>44.32267651493629</c:v>
                </c:pt>
                <c:pt idx="212">
                  <c:v>44.355455518891631</c:v>
                </c:pt>
                <c:pt idx="213">
                  <c:v>44.213413168418519</c:v>
                </c:pt>
                <c:pt idx="214">
                  <c:v>44.333602849588083</c:v>
                </c:pt>
                <c:pt idx="215">
                  <c:v>44.344529184239853</c:v>
                </c:pt>
                <c:pt idx="216">
                  <c:v>44.366381853543409</c:v>
                </c:pt>
                <c:pt idx="217">
                  <c:v>44.333602849588083</c:v>
                </c:pt>
                <c:pt idx="218">
                  <c:v>44.24619217237386</c:v>
                </c:pt>
                <c:pt idx="219">
                  <c:v>44.333602849588083</c:v>
                </c:pt>
                <c:pt idx="220">
                  <c:v>44.15878149515963</c:v>
                </c:pt>
                <c:pt idx="221">
                  <c:v>44.366381853543409</c:v>
                </c:pt>
                <c:pt idx="222">
                  <c:v>44.431939861454069</c:v>
                </c:pt>
                <c:pt idx="223">
                  <c:v>44.289897510980957</c:v>
                </c:pt>
                <c:pt idx="224">
                  <c:v>44.104149821900741</c:v>
                </c:pt>
                <c:pt idx="225">
                  <c:v>43.426717073490529</c:v>
                </c:pt>
                <c:pt idx="226">
                  <c:v>42.56353663600008</c:v>
                </c:pt>
                <c:pt idx="227">
                  <c:v>42.017219903411203</c:v>
                </c:pt>
                <c:pt idx="228">
                  <c:v>41.252376477786761</c:v>
                </c:pt>
                <c:pt idx="229">
                  <c:v>40.673280741242543</c:v>
                </c:pt>
                <c:pt idx="230">
                  <c:v>39.919363650269879</c:v>
                </c:pt>
                <c:pt idx="231">
                  <c:v>39.263783571163223</c:v>
                </c:pt>
                <c:pt idx="232">
                  <c:v>38.651908830663658</c:v>
                </c:pt>
                <c:pt idx="233">
                  <c:v>38.10559209807478</c:v>
                </c:pt>
                <c:pt idx="234">
                  <c:v>37.570201700137673</c:v>
                </c:pt>
                <c:pt idx="235">
                  <c:v>36.892768951727447</c:v>
                </c:pt>
                <c:pt idx="236">
                  <c:v>36.543126242870557</c:v>
                </c:pt>
                <c:pt idx="237">
                  <c:v>35.767356482594337</c:v>
                </c:pt>
                <c:pt idx="238">
                  <c:v>35.22103975000546</c:v>
                </c:pt>
                <c:pt idx="239">
                  <c:v>34.718428356023693</c:v>
                </c:pt>
                <c:pt idx="240">
                  <c:v>34.12840628482769</c:v>
                </c:pt>
                <c:pt idx="241">
                  <c:v>33.669500229453028</c:v>
                </c:pt>
                <c:pt idx="242">
                  <c:v>32.948362142435698</c:v>
                </c:pt>
                <c:pt idx="243">
                  <c:v>32.576866764275252</c:v>
                </c:pt>
                <c:pt idx="244">
                  <c:v>31.910360350516811</c:v>
                </c:pt>
                <c:pt idx="245">
                  <c:v>31.21107493280304</c:v>
                </c:pt>
                <c:pt idx="246">
                  <c:v>30.686610869517711</c:v>
                </c:pt>
                <c:pt idx="247">
                  <c:v>29.92176744389327</c:v>
                </c:pt>
                <c:pt idx="248">
                  <c:v>29.364524376652611</c:v>
                </c:pt>
                <c:pt idx="249">
                  <c:v>28.555975612421062</c:v>
                </c:pt>
                <c:pt idx="250">
                  <c:v>28.17355389960883</c:v>
                </c:pt>
                <c:pt idx="251">
                  <c:v>27.113699438386401</c:v>
                </c:pt>
                <c:pt idx="252">
                  <c:v>26.272371670199519</c:v>
                </c:pt>
                <c:pt idx="253">
                  <c:v>25.125106531762849</c:v>
                </c:pt>
                <c:pt idx="254">
                  <c:v>29.63768274294705</c:v>
                </c:pt>
                <c:pt idx="255">
                  <c:v>36.313673215183229</c:v>
                </c:pt>
                <c:pt idx="256">
                  <c:v>44.453792530757632</c:v>
                </c:pt>
                <c:pt idx="257">
                  <c:v>44.868993247525182</c:v>
                </c:pt>
                <c:pt idx="258">
                  <c:v>44.934551255435849</c:v>
                </c:pt>
                <c:pt idx="259">
                  <c:v>45.251414960337399</c:v>
                </c:pt>
                <c:pt idx="260">
                  <c:v>45.426236314765838</c:v>
                </c:pt>
                <c:pt idx="261">
                  <c:v>45.207709621730288</c:v>
                </c:pt>
                <c:pt idx="262">
                  <c:v>45.054740936605413</c:v>
                </c:pt>
                <c:pt idx="263">
                  <c:v>44.967330259391183</c:v>
                </c:pt>
                <c:pt idx="264">
                  <c:v>44.803435239614522</c:v>
                </c:pt>
                <c:pt idx="265">
                  <c:v>45.03288826730185</c:v>
                </c:pt>
                <c:pt idx="266">
                  <c:v>45.000109263346523</c:v>
                </c:pt>
                <c:pt idx="267">
                  <c:v>45.054740936605413</c:v>
                </c:pt>
                <c:pt idx="268">
                  <c:v>44.901772251480523</c:v>
                </c:pt>
                <c:pt idx="269">
                  <c:v>44.803435239614522</c:v>
                </c:pt>
                <c:pt idx="270">
                  <c:v>44.868993247525182</c:v>
                </c:pt>
                <c:pt idx="271">
                  <c:v>44.847140578221627</c:v>
                </c:pt>
                <c:pt idx="272">
                  <c:v>44.934551255435849</c:v>
                </c:pt>
                <c:pt idx="273">
                  <c:v>44.901772251480523</c:v>
                </c:pt>
                <c:pt idx="274">
                  <c:v>44.814361574266293</c:v>
                </c:pt>
                <c:pt idx="275">
                  <c:v>44.967330259391183</c:v>
                </c:pt>
                <c:pt idx="276">
                  <c:v>44.803435239614522</c:v>
                </c:pt>
                <c:pt idx="277">
                  <c:v>44.825287908918071</c:v>
                </c:pt>
                <c:pt idx="278">
                  <c:v>44.792508904962737</c:v>
                </c:pt>
                <c:pt idx="279">
                  <c:v>44.94547759008762</c:v>
                </c:pt>
                <c:pt idx="280">
                  <c:v>44.94547759008762</c:v>
                </c:pt>
                <c:pt idx="281">
                  <c:v>44.890845916828738</c:v>
                </c:pt>
                <c:pt idx="282">
                  <c:v>44.94547759008762</c:v>
                </c:pt>
                <c:pt idx="283">
                  <c:v>44.78158257031096</c:v>
                </c:pt>
                <c:pt idx="284">
                  <c:v>44.890845916828738</c:v>
                </c:pt>
                <c:pt idx="285">
                  <c:v>44.868993247525182</c:v>
                </c:pt>
                <c:pt idx="286">
                  <c:v>44.759729901007411</c:v>
                </c:pt>
                <c:pt idx="287">
                  <c:v>44.912698586132286</c:v>
                </c:pt>
                <c:pt idx="288">
                  <c:v>44.901772251480523</c:v>
                </c:pt>
                <c:pt idx="289">
                  <c:v>44.967330259391183</c:v>
                </c:pt>
                <c:pt idx="290">
                  <c:v>44.836214243569863</c:v>
                </c:pt>
                <c:pt idx="291">
                  <c:v>44.901772251480523</c:v>
                </c:pt>
                <c:pt idx="292">
                  <c:v>44.87991958217696</c:v>
                </c:pt>
                <c:pt idx="293">
                  <c:v>44.890845916828738</c:v>
                </c:pt>
                <c:pt idx="294">
                  <c:v>44.934551255435849</c:v>
                </c:pt>
                <c:pt idx="295">
                  <c:v>44.912698586132286</c:v>
                </c:pt>
                <c:pt idx="296">
                  <c:v>44.847140578221627</c:v>
                </c:pt>
                <c:pt idx="297">
                  <c:v>44.847140578221627</c:v>
                </c:pt>
                <c:pt idx="298">
                  <c:v>44.934551255435849</c:v>
                </c:pt>
                <c:pt idx="299">
                  <c:v>44.890845916828738</c:v>
                </c:pt>
                <c:pt idx="300">
                  <c:v>44.78158257031096</c:v>
                </c:pt>
                <c:pt idx="301">
                  <c:v>45.011035597998287</c:v>
                </c:pt>
                <c:pt idx="302">
                  <c:v>44.912698586132286</c:v>
                </c:pt>
                <c:pt idx="303">
                  <c:v>45.011035597998287</c:v>
                </c:pt>
                <c:pt idx="304">
                  <c:v>44.87991958217696</c:v>
                </c:pt>
                <c:pt idx="305">
                  <c:v>44.956403924739398</c:v>
                </c:pt>
                <c:pt idx="306">
                  <c:v>44.847140578221627</c:v>
                </c:pt>
                <c:pt idx="307">
                  <c:v>44.934551255435849</c:v>
                </c:pt>
                <c:pt idx="308">
                  <c:v>45.043814601953628</c:v>
                </c:pt>
                <c:pt idx="309">
                  <c:v>44.989182928694738</c:v>
                </c:pt>
                <c:pt idx="310">
                  <c:v>45.03288826730185</c:v>
                </c:pt>
                <c:pt idx="311">
                  <c:v>44.890845916828738</c:v>
                </c:pt>
                <c:pt idx="312">
                  <c:v>44.934551255435849</c:v>
                </c:pt>
                <c:pt idx="313">
                  <c:v>44.989182928694738</c:v>
                </c:pt>
                <c:pt idx="314">
                  <c:v>44.868993247525182</c:v>
                </c:pt>
                <c:pt idx="315">
                  <c:v>44.923624920784071</c:v>
                </c:pt>
                <c:pt idx="316">
                  <c:v>45.03288826730185</c:v>
                </c:pt>
                <c:pt idx="317">
                  <c:v>45.076593605908961</c:v>
                </c:pt>
                <c:pt idx="318">
                  <c:v>44.989182928694738</c:v>
                </c:pt>
                <c:pt idx="319">
                  <c:v>44.923624920784071</c:v>
                </c:pt>
                <c:pt idx="320">
                  <c:v>45.021961932650058</c:v>
                </c:pt>
                <c:pt idx="321">
                  <c:v>45.065667271257183</c:v>
                </c:pt>
                <c:pt idx="322">
                  <c:v>45.065667271257183</c:v>
                </c:pt>
                <c:pt idx="323">
                  <c:v>45.03288826730185</c:v>
                </c:pt>
                <c:pt idx="324">
                  <c:v>45.011035597998287</c:v>
                </c:pt>
                <c:pt idx="325">
                  <c:v>45.109372609864288</c:v>
                </c:pt>
                <c:pt idx="326">
                  <c:v>44.934551255435849</c:v>
                </c:pt>
                <c:pt idx="327">
                  <c:v>45.054740936605413</c:v>
                </c:pt>
                <c:pt idx="328">
                  <c:v>44.923624920784071</c:v>
                </c:pt>
                <c:pt idx="329">
                  <c:v>44.94547759008762</c:v>
                </c:pt>
                <c:pt idx="330">
                  <c:v>45.164004283123177</c:v>
                </c:pt>
                <c:pt idx="331">
                  <c:v>45.087519940560739</c:v>
                </c:pt>
                <c:pt idx="332">
                  <c:v>45.164004283123177</c:v>
                </c:pt>
                <c:pt idx="333">
                  <c:v>44.956403924739398</c:v>
                </c:pt>
                <c:pt idx="334">
                  <c:v>45.054740936605413</c:v>
                </c:pt>
                <c:pt idx="335">
                  <c:v>44.94547759008762</c:v>
                </c:pt>
                <c:pt idx="336">
                  <c:v>44.956403924739398</c:v>
                </c:pt>
                <c:pt idx="337">
                  <c:v>45.011035597998287</c:v>
                </c:pt>
                <c:pt idx="338">
                  <c:v>45.076593605908961</c:v>
                </c:pt>
                <c:pt idx="339">
                  <c:v>45.185856952426739</c:v>
                </c:pt>
                <c:pt idx="340">
                  <c:v>45.054740936605413</c:v>
                </c:pt>
                <c:pt idx="341">
                  <c:v>45.131225279167843</c:v>
                </c:pt>
                <c:pt idx="342">
                  <c:v>45.000109263346523</c:v>
                </c:pt>
                <c:pt idx="343">
                  <c:v>45.229562291033851</c:v>
                </c:pt>
                <c:pt idx="344">
                  <c:v>45.185856952426739</c:v>
                </c:pt>
                <c:pt idx="345">
                  <c:v>45.131225279167843</c:v>
                </c:pt>
                <c:pt idx="346">
                  <c:v>45.218635956382073</c:v>
                </c:pt>
                <c:pt idx="347">
                  <c:v>45.076593605908961</c:v>
                </c:pt>
                <c:pt idx="348">
                  <c:v>45.153077948471413</c:v>
                </c:pt>
                <c:pt idx="349">
                  <c:v>45.000109263346523</c:v>
                </c:pt>
                <c:pt idx="350">
                  <c:v>45.109372609864288</c:v>
                </c:pt>
                <c:pt idx="351">
                  <c:v>45.164004283123177</c:v>
                </c:pt>
                <c:pt idx="352">
                  <c:v>45.131225279167843</c:v>
                </c:pt>
                <c:pt idx="353">
                  <c:v>45.153077948471413</c:v>
                </c:pt>
                <c:pt idx="354">
                  <c:v>45.054740936605413</c:v>
                </c:pt>
                <c:pt idx="355">
                  <c:v>45.142151613819621</c:v>
                </c:pt>
                <c:pt idx="356">
                  <c:v>45.065667271257183</c:v>
                </c:pt>
                <c:pt idx="357">
                  <c:v>45.131225279167843</c:v>
                </c:pt>
                <c:pt idx="358">
                  <c:v>45.185856952426739</c:v>
                </c:pt>
                <c:pt idx="359">
                  <c:v>45.142151613819621</c:v>
                </c:pt>
                <c:pt idx="360">
                  <c:v>45.153077948471413</c:v>
                </c:pt>
                <c:pt idx="361">
                  <c:v>45.076593605908961</c:v>
                </c:pt>
                <c:pt idx="362">
                  <c:v>45.174930617774947</c:v>
                </c:pt>
                <c:pt idx="363">
                  <c:v>45.021961932650058</c:v>
                </c:pt>
                <c:pt idx="364">
                  <c:v>45.09844627521251</c:v>
                </c:pt>
                <c:pt idx="365">
                  <c:v>45.153077948471413</c:v>
                </c:pt>
                <c:pt idx="366">
                  <c:v>45.142151613819621</c:v>
                </c:pt>
                <c:pt idx="367">
                  <c:v>45.153077948471413</c:v>
                </c:pt>
                <c:pt idx="368">
                  <c:v>45.09844627521251</c:v>
                </c:pt>
                <c:pt idx="369">
                  <c:v>45.142151613819621</c:v>
                </c:pt>
                <c:pt idx="370">
                  <c:v>45.065667271257183</c:v>
                </c:pt>
                <c:pt idx="371">
                  <c:v>45.174930617774947</c:v>
                </c:pt>
                <c:pt idx="372">
                  <c:v>45.273267629640962</c:v>
                </c:pt>
                <c:pt idx="373">
                  <c:v>45.229562291033851</c:v>
                </c:pt>
                <c:pt idx="374">
                  <c:v>45.207709621730288</c:v>
                </c:pt>
                <c:pt idx="375">
                  <c:v>45.142151613819621</c:v>
                </c:pt>
                <c:pt idx="376">
                  <c:v>45.207709621730288</c:v>
                </c:pt>
                <c:pt idx="377">
                  <c:v>45.251414960337399</c:v>
                </c:pt>
                <c:pt idx="378">
                  <c:v>45.09844627521251</c:v>
                </c:pt>
                <c:pt idx="379">
                  <c:v>45.273267629640962</c:v>
                </c:pt>
                <c:pt idx="380">
                  <c:v>45.218635956382073</c:v>
                </c:pt>
                <c:pt idx="381">
                  <c:v>45.131225279167843</c:v>
                </c:pt>
                <c:pt idx="382">
                  <c:v>45.142151613819621</c:v>
                </c:pt>
                <c:pt idx="383">
                  <c:v>45.196783287078517</c:v>
                </c:pt>
                <c:pt idx="384">
                  <c:v>45.295120298944511</c:v>
                </c:pt>
                <c:pt idx="385">
                  <c:v>45.306046633596303</c:v>
                </c:pt>
                <c:pt idx="386">
                  <c:v>45.316972968248074</c:v>
                </c:pt>
                <c:pt idx="387">
                  <c:v>45.273267629640962</c:v>
                </c:pt>
                <c:pt idx="388">
                  <c:v>45.306046633596303</c:v>
                </c:pt>
                <c:pt idx="389">
                  <c:v>45.382530976158741</c:v>
                </c:pt>
                <c:pt idx="390">
                  <c:v>45.240488625685629</c:v>
                </c:pt>
                <c:pt idx="391">
                  <c:v>45.087519940560739</c:v>
                </c:pt>
                <c:pt idx="392">
                  <c:v>45.338825637551629</c:v>
                </c:pt>
                <c:pt idx="393">
                  <c:v>45.262341294989177</c:v>
                </c:pt>
                <c:pt idx="394">
                  <c:v>45.360678306855178</c:v>
                </c:pt>
                <c:pt idx="395">
                  <c:v>45.349751972203407</c:v>
                </c:pt>
                <c:pt idx="396">
                  <c:v>45.207709621730288</c:v>
                </c:pt>
                <c:pt idx="397">
                  <c:v>45.229562291033851</c:v>
                </c:pt>
                <c:pt idx="398">
                  <c:v>45.142151613819621</c:v>
                </c:pt>
                <c:pt idx="399">
                  <c:v>45.371604641506963</c:v>
                </c:pt>
                <c:pt idx="400">
                  <c:v>45.306046633596303</c:v>
                </c:pt>
                <c:pt idx="401">
                  <c:v>45.393457310810511</c:v>
                </c:pt>
                <c:pt idx="402">
                  <c:v>45.382530976158741</c:v>
                </c:pt>
                <c:pt idx="403">
                  <c:v>45.382530976158741</c:v>
                </c:pt>
                <c:pt idx="404">
                  <c:v>45.371604641506963</c:v>
                </c:pt>
                <c:pt idx="405">
                  <c:v>45.218635956382073</c:v>
                </c:pt>
                <c:pt idx="406">
                  <c:v>45.382530976158741</c:v>
                </c:pt>
                <c:pt idx="407">
                  <c:v>45.371604641506963</c:v>
                </c:pt>
                <c:pt idx="408">
                  <c:v>45.4480889840694</c:v>
                </c:pt>
                <c:pt idx="409">
                  <c:v>45.437162649417623</c:v>
                </c:pt>
                <c:pt idx="410">
                  <c:v>45.349751972203407</c:v>
                </c:pt>
                <c:pt idx="411">
                  <c:v>45.284193964292733</c:v>
                </c:pt>
                <c:pt idx="412">
                  <c:v>45.240488625685629</c:v>
                </c:pt>
                <c:pt idx="413">
                  <c:v>45.437162649417623</c:v>
                </c:pt>
                <c:pt idx="414">
                  <c:v>45.437162649417623</c:v>
                </c:pt>
                <c:pt idx="415">
                  <c:v>45.491794322676512</c:v>
                </c:pt>
                <c:pt idx="416">
                  <c:v>45.393457310810511</c:v>
                </c:pt>
                <c:pt idx="417">
                  <c:v>45.426236314765838</c:v>
                </c:pt>
                <c:pt idx="418">
                  <c:v>45.338825637551629</c:v>
                </c:pt>
                <c:pt idx="419">
                  <c:v>45.338825637551629</c:v>
                </c:pt>
                <c:pt idx="420">
                  <c:v>45.524573326631852</c:v>
                </c:pt>
                <c:pt idx="421">
                  <c:v>45.4480889840694</c:v>
                </c:pt>
                <c:pt idx="422">
                  <c:v>45.546425995935401</c:v>
                </c:pt>
                <c:pt idx="423">
                  <c:v>45.382530976158741</c:v>
                </c:pt>
                <c:pt idx="424">
                  <c:v>45.437162649417623</c:v>
                </c:pt>
                <c:pt idx="425">
                  <c:v>45.524573326631852</c:v>
                </c:pt>
                <c:pt idx="426">
                  <c:v>45.404383645462289</c:v>
                </c:pt>
                <c:pt idx="427">
                  <c:v>45.53549966128363</c:v>
                </c:pt>
                <c:pt idx="428">
                  <c:v>45.53549966128363</c:v>
                </c:pt>
                <c:pt idx="429">
                  <c:v>45.568278665238957</c:v>
                </c:pt>
                <c:pt idx="430">
                  <c:v>45.459015318721193</c:v>
                </c:pt>
                <c:pt idx="431">
                  <c:v>45.50272065732829</c:v>
                </c:pt>
                <c:pt idx="432">
                  <c:v>45.50272065732829</c:v>
                </c:pt>
                <c:pt idx="433">
                  <c:v>45.469941653372963</c:v>
                </c:pt>
                <c:pt idx="434">
                  <c:v>45.633836673149617</c:v>
                </c:pt>
                <c:pt idx="435">
                  <c:v>45.557352330587179</c:v>
                </c:pt>
                <c:pt idx="436">
                  <c:v>45.611984003846068</c:v>
                </c:pt>
                <c:pt idx="437">
                  <c:v>45.524573326631852</c:v>
                </c:pt>
                <c:pt idx="438">
                  <c:v>45.524573326631852</c:v>
                </c:pt>
                <c:pt idx="439">
                  <c:v>45.546425995935401</c:v>
                </c:pt>
                <c:pt idx="440">
                  <c:v>45.513646991980067</c:v>
                </c:pt>
                <c:pt idx="441">
                  <c:v>45.568278665238957</c:v>
                </c:pt>
                <c:pt idx="442">
                  <c:v>45.611984003846068</c:v>
                </c:pt>
                <c:pt idx="443">
                  <c:v>45.677542011756742</c:v>
                </c:pt>
                <c:pt idx="444">
                  <c:v>45.655689342453179</c:v>
                </c:pt>
                <c:pt idx="445">
                  <c:v>45.579204999890727</c:v>
                </c:pt>
                <c:pt idx="446">
                  <c:v>45.590131334542512</c:v>
                </c:pt>
                <c:pt idx="447">
                  <c:v>45.677542011756742</c:v>
                </c:pt>
                <c:pt idx="448">
                  <c:v>45.75402635431918</c:v>
                </c:pt>
                <c:pt idx="449">
                  <c:v>45.666615677104957</c:v>
                </c:pt>
                <c:pt idx="450">
                  <c:v>45.743100019667402</c:v>
                </c:pt>
                <c:pt idx="451">
                  <c:v>45.60105766919429</c:v>
                </c:pt>
                <c:pt idx="452">
                  <c:v>45.633836673149617</c:v>
                </c:pt>
                <c:pt idx="453">
                  <c:v>45.557352330587179</c:v>
                </c:pt>
                <c:pt idx="454">
                  <c:v>45.721247350363839</c:v>
                </c:pt>
                <c:pt idx="455">
                  <c:v>45.710321015712069</c:v>
                </c:pt>
                <c:pt idx="456">
                  <c:v>45.721247350363839</c:v>
                </c:pt>
                <c:pt idx="457">
                  <c:v>45.655689342453179</c:v>
                </c:pt>
                <c:pt idx="458">
                  <c:v>45.60105766919429</c:v>
                </c:pt>
                <c:pt idx="459">
                  <c:v>45.732173685015617</c:v>
                </c:pt>
                <c:pt idx="460">
                  <c:v>45.60105766919429</c:v>
                </c:pt>
                <c:pt idx="461">
                  <c:v>45.797731692926277</c:v>
                </c:pt>
                <c:pt idx="462">
                  <c:v>45.732173685015617</c:v>
                </c:pt>
                <c:pt idx="463">
                  <c:v>45.797731692926277</c:v>
                </c:pt>
                <c:pt idx="464">
                  <c:v>45.710321015712069</c:v>
                </c:pt>
                <c:pt idx="465">
                  <c:v>45.710321015712069</c:v>
                </c:pt>
                <c:pt idx="466">
                  <c:v>45.85236336618518</c:v>
                </c:pt>
                <c:pt idx="467">
                  <c:v>45.644763007801387</c:v>
                </c:pt>
                <c:pt idx="468">
                  <c:v>45.841437031533403</c:v>
                </c:pt>
                <c:pt idx="469">
                  <c:v>45.775879023622743</c:v>
                </c:pt>
                <c:pt idx="470">
                  <c:v>45.841437031533403</c:v>
                </c:pt>
                <c:pt idx="471">
                  <c:v>45.732173685015617</c:v>
                </c:pt>
                <c:pt idx="472">
                  <c:v>45.797731692926277</c:v>
                </c:pt>
                <c:pt idx="473">
                  <c:v>45.743100019667402</c:v>
                </c:pt>
                <c:pt idx="474">
                  <c:v>45.710321015712069</c:v>
                </c:pt>
                <c:pt idx="475">
                  <c:v>45.885142370140507</c:v>
                </c:pt>
                <c:pt idx="476">
                  <c:v>45.808658027578069</c:v>
                </c:pt>
                <c:pt idx="477">
                  <c:v>45.885142370140507</c:v>
                </c:pt>
                <c:pt idx="478">
                  <c:v>45.808658027578069</c:v>
                </c:pt>
                <c:pt idx="479">
                  <c:v>45.775879023622743</c:v>
                </c:pt>
                <c:pt idx="480">
                  <c:v>45.85236336618518</c:v>
                </c:pt>
                <c:pt idx="481">
                  <c:v>45.797731692926277</c:v>
                </c:pt>
                <c:pt idx="482">
                  <c:v>45.841437031533403</c:v>
                </c:pt>
                <c:pt idx="483">
                  <c:v>45.863289700836958</c:v>
                </c:pt>
                <c:pt idx="484">
                  <c:v>45.950700378051167</c:v>
                </c:pt>
                <c:pt idx="485">
                  <c:v>45.961626712702952</c:v>
                </c:pt>
                <c:pt idx="486">
                  <c:v>45.885142370140507</c:v>
                </c:pt>
                <c:pt idx="487">
                  <c:v>45.721247350363839</c:v>
                </c:pt>
                <c:pt idx="488">
                  <c:v>45.928847708747632</c:v>
                </c:pt>
                <c:pt idx="489">
                  <c:v>45.961626712702952</c:v>
                </c:pt>
                <c:pt idx="490">
                  <c:v>45.885142370140507</c:v>
                </c:pt>
                <c:pt idx="491">
                  <c:v>45.961626712702952</c:v>
                </c:pt>
                <c:pt idx="492">
                  <c:v>45.797731692926277</c:v>
                </c:pt>
                <c:pt idx="493">
                  <c:v>45.91792137409584</c:v>
                </c:pt>
                <c:pt idx="494">
                  <c:v>45.841437031533403</c:v>
                </c:pt>
                <c:pt idx="495">
                  <c:v>45.961626712702952</c:v>
                </c:pt>
                <c:pt idx="496">
                  <c:v>45.994405716658292</c:v>
                </c:pt>
                <c:pt idx="497">
                  <c:v>45.906995039444062</c:v>
                </c:pt>
                <c:pt idx="498">
                  <c:v>46.00533205131007</c:v>
                </c:pt>
                <c:pt idx="499">
                  <c:v>45.830510696881618</c:v>
                </c:pt>
                <c:pt idx="500">
                  <c:v>45.950700378051167</c:v>
                </c:pt>
                <c:pt idx="501">
                  <c:v>45.830510696881618</c:v>
                </c:pt>
                <c:pt idx="502">
                  <c:v>45.972553047354737</c:v>
                </c:pt>
                <c:pt idx="503">
                  <c:v>45.939774043399403</c:v>
                </c:pt>
                <c:pt idx="504">
                  <c:v>46.038111055265396</c:v>
                </c:pt>
                <c:pt idx="505">
                  <c:v>45.91792137409584</c:v>
                </c:pt>
                <c:pt idx="506">
                  <c:v>45.85236336618518</c:v>
                </c:pt>
                <c:pt idx="507">
                  <c:v>46.092742728524293</c:v>
                </c:pt>
                <c:pt idx="508">
                  <c:v>45.841437031533403</c:v>
                </c:pt>
                <c:pt idx="509">
                  <c:v>46.038111055265396</c:v>
                </c:pt>
                <c:pt idx="510">
                  <c:v>45.994405716658292</c:v>
                </c:pt>
                <c:pt idx="511">
                  <c:v>46.081816393872508</c:v>
                </c:pt>
                <c:pt idx="512">
                  <c:v>45.830510696881618</c:v>
                </c:pt>
                <c:pt idx="513">
                  <c:v>45.85236336618518</c:v>
                </c:pt>
                <c:pt idx="514">
                  <c:v>45.808658027578069</c:v>
                </c:pt>
                <c:pt idx="515">
                  <c:v>45.75402635431918</c:v>
                </c:pt>
                <c:pt idx="516">
                  <c:v>45.91792137409584</c:v>
                </c:pt>
                <c:pt idx="517">
                  <c:v>45.906995039444062</c:v>
                </c:pt>
                <c:pt idx="518">
                  <c:v>45.983479382006507</c:v>
                </c:pt>
                <c:pt idx="519">
                  <c:v>45.863289700836958</c:v>
                </c:pt>
                <c:pt idx="520">
                  <c:v>45.863289700836958</c:v>
                </c:pt>
                <c:pt idx="521">
                  <c:v>45.896068704792292</c:v>
                </c:pt>
                <c:pt idx="522">
                  <c:v>45.819584362229847</c:v>
                </c:pt>
                <c:pt idx="523">
                  <c:v>45.906995039444062</c:v>
                </c:pt>
                <c:pt idx="524">
                  <c:v>45.994405716658292</c:v>
                </c:pt>
                <c:pt idx="525">
                  <c:v>46.00533205131007</c:v>
                </c:pt>
                <c:pt idx="526">
                  <c:v>45.983479382006507</c:v>
                </c:pt>
                <c:pt idx="527">
                  <c:v>45.994405716658292</c:v>
                </c:pt>
                <c:pt idx="528">
                  <c:v>45.85236336618518</c:v>
                </c:pt>
                <c:pt idx="529">
                  <c:v>46.027184720613619</c:v>
                </c:pt>
                <c:pt idx="530">
                  <c:v>45.994405716658292</c:v>
                </c:pt>
                <c:pt idx="531">
                  <c:v>46.00533205131007</c:v>
                </c:pt>
                <c:pt idx="532">
                  <c:v>46.027184720613619</c:v>
                </c:pt>
                <c:pt idx="533">
                  <c:v>45.906995039444062</c:v>
                </c:pt>
                <c:pt idx="534">
                  <c:v>46.038111055265396</c:v>
                </c:pt>
                <c:pt idx="535">
                  <c:v>45.874216035488729</c:v>
                </c:pt>
                <c:pt idx="536">
                  <c:v>46.081816393872508</c:v>
                </c:pt>
                <c:pt idx="537">
                  <c:v>46.07089005922073</c:v>
                </c:pt>
                <c:pt idx="538">
                  <c:v>46.049037389917181</c:v>
                </c:pt>
                <c:pt idx="539">
                  <c:v>46.125521732479619</c:v>
                </c:pt>
                <c:pt idx="540">
                  <c:v>45.994405716658292</c:v>
                </c:pt>
                <c:pt idx="541">
                  <c:v>46.125521732479619</c:v>
                </c:pt>
                <c:pt idx="542">
                  <c:v>46.027184720613619</c:v>
                </c:pt>
                <c:pt idx="543">
                  <c:v>46.169227071086731</c:v>
                </c:pt>
                <c:pt idx="544">
                  <c:v>46.136448067131397</c:v>
                </c:pt>
                <c:pt idx="545">
                  <c:v>46.191079740390293</c:v>
                </c:pt>
                <c:pt idx="546">
                  <c:v>46.092742728524293</c:v>
                </c:pt>
                <c:pt idx="547">
                  <c:v>46.136448067131397</c:v>
                </c:pt>
                <c:pt idx="548">
                  <c:v>46.256637748300953</c:v>
                </c:pt>
                <c:pt idx="549">
                  <c:v>46.027184720613619</c:v>
                </c:pt>
                <c:pt idx="550">
                  <c:v>46.202006075042057</c:v>
                </c:pt>
                <c:pt idx="551">
                  <c:v>46.169227071086731</c:v>
                </c:pt>
                <c:pt idx="552">
                  <c:v>46.202006075042057</c:v>
                </c:pt>
                <c:pt idx="553">
                  <c:v>46.103669063176064</c:v>
                </c:pt>
                <c:pt idx="554">
                  <c:v>46.07089005922073</c:v>
                </c:pt>
                <c:pt idx="555">
                  <c:v>46.114595397827841</c:v>
                </c:pt>
                <c:pt idx="556">
                  <c:v>46.049037389917181</c:v>
                </c:pt>
                <c:pt idx="557">
                  <c:v>46.256637748300953</c:v>
                </c:pt>
                <c:pt idx="558">
                  <c:v>46.23478507899739</c:v>
                </c:pt>
                <c:pt idx="559">
                  <c:v>46.256637748300953</c:v>
                </c:pt>
                <c:pt idx="560">
                  <c:v>46.15830073643496</c:v>
                </c:pt>
                <c:pt idx="561">
                  <c:v>46.191079740390293</c:v>
                </c:pt>
                <c:pt idx="562">
                  <c:v>46.212932409693842</c:v>
                </c:pt>
                <c:pt idx="563">
                  <c:v>46.07089005922073</c:v>
                </c:pt>
                <c:pt idx="564">
                  <c:v>46.191079740390293</c:v>
                </c:pt>
                <c:pt idx="565">
                  <c:v>46.23478507899739</c:v>
                </c:pt>
                <c:pt idx="566">
                  <c:v>46.245711413649182</c:v>
                </c:pt>
                <c:pt idx="567">
                  <c:v>46.256637748300953</c:v>
                </c:pt>
                <c:pt idx="568">
                  <c:v>46.245711413649182</c:v>
                </c:pt>
                <c:pt idx="569">
                  <c:v>46.081816393872508</c:v>
                </c:pt>
                <c:pt idx="570">
                  <c:v>46.300343086908057</c:v>
                </c:pt>
                <c:pt idx="571">
                  <c:v>46.289416752256287</c:v>
                </c:pt>
                <c:pt idx="572">
                  <c:v>46.267564082952731</c:v>
                </c:pt>
                <c:pt idx="573">
                  <c:v>46.311269421559842</c:v>
                </c:pt>
                <c:pt idx="574">
                  <c:v>46.202006075042057</c:v>
                </c:pt>
                <c:pt idx="575">
                  <c:v>46.32219575621162</c:v>
                </c:pt>
                <c:pt idx="576">
                  <c:v>46.245711413649182</c:v>
                </c:pt>
                <c:pt idx="577">
                  <c:v>46.212932409693842</c:v>
                </c:pt>
                <c:pt idx="578">
                  <c:v>46.442385437381184</c:v>
                </c:pt>
                <c:pt idx="579">
                  <c:v>46.354974760166947</c:v>
                </c:pt>
                <c:pt idx="580">
                  <c:v>46.431459102729399</c:v>
                </c:pt>
                <c:pt idx="581">
                  <c:v>46.289416752256287</c:v>
                </c:pt>
                <c:pt idx="582">
                  <c:v>46.398680098774072</c:v>
                </c:pt>
                <c:pt idx="583">
                  <c:v>46.289416752256287</c:v>
                </c:pt>
                <c:pt idx="584">
                  <c:v>46.278490417604509</c:v>
                </c:pt>
                <c:pt idx="585">
                  <c:v>46.47516444133651</c:v>
                </c:pt>
                <c:pt idx="586">
                  <c:v>46.442385437381184</c:v>
                </c:pt>
                <c:pt idx="587">
                  <c:v>46.442385437381184</c:v>
                </c:pt>
                <c:pt idx="588">
                  <c:v>46.300343086908057</c:v>
                </c:pt>
                <c:pt idx="589">
                  <c:v>46.497017110640058</c:v>
                </c:pt>
                <c:pt idx="590">
                  <c:v>46.278490417604509</c:v>
                </c:pt>
                <c:pt idx="591">
                  <c:v>46.442385437381184</c:v>
                </c:pt>
                <c:pt idx="592">
                  <c:v>46.420532768077607</c:v>
                </c:pt>
                <c:pt idx="593">
                  <c:v>46.486090775988288</c:v>
                </c:pt>
                <c:pt idx="594">
                  <c:v>46.507943445291843</c:v>
                </c:pt>
                <c:pt idx="595">
                  <c:v>46.333122090863398</c:v>
                </c:pt>
                <c:pt idx="596">
                  <c:v>46.453311772032947</c:v>
                </c:pt>
                <c:pt idx="597">
                  <c:v>46.267564082952731</c:v>
                </c:pt>
                <c:pt idx="598">
                  <c:v>46.453311772032947</c:v>
                </c:pt>
                <c:pt idx="599">
                  <c:v>46.431459102729399</c:v>
                </c:pt>
                <c:pt idx="600">
                  <c:v>46.497017110640058</c:v>
                </c:pt>
                <c:pt idx="601">
                  <c:v>46.529796114595392</c:v>
                </c:pt>
                <c:pt idx="602">
                  <c:v>46.354974760166947</c:v>
                </c:pt>
                <c:pt idx="603">
                  <c:v>46.453311772032947</c:v>
                </c:pt>
                <c:pt idx="604">
                  <c:v>46.289416752256287</c:v>
                </c:pt>
                <c:pt idx="605">
                  <c:v>46.442385437381184</c:v>
                </c:pt>
                <c:pt idx="606">
                  <c:v>46.464238106684718</c:v>
                </c:pt>
                <c:pt idx="607">
                  <c:v>46.420532768077607</c:v>
                </c:pt>
                <c:pt idx="608">
                  <c:v>46.497017110640058</c:v>
                </c:pt>
                <c:pt idx="609">
                  <c:v>46.398680098774072</c:v>
                </c:pt>
                <c:pt idx="610">
                  <c:v>46.47516444133651</c:v>
                </c:pt>
                <c:pt idx="611">
                  <c:v>46.518869779943621</c:v>
                </c:pt>
                <c:pt idx="612">
                  <c:v>46.507943445291843</c:v>
                </c:pt>
                <c:pt idx="613">
                  <c:v>46.507943445291843</c:v>
                </c:pt>
                <c:pt idx="614">
                  <c:v>46.497017110640058</c:v>
                </c:pt>
                <c:pt idx="615">
                  <c:v>46.507943445291843</c:v>
                </c:pt>
                <c:pt idx="616">
                  <c:v>46.420532768077607</c:v>
                </c:pt>
                <c:pt idx="617">
                  <c:v>46.54072244924717</c:v>
                </c:pt>
                <c:pt idx="618">
                  <c:v>46.442385437381184</c:v>
                </c:pt>
                <c:pt idx="619">
                  <c:v>46.562575118550733</c:v>
                </c:pt>
                <c:pt idx="620">
                  <c:v>46.562575118550733</c:v>
                </c:pt>
                <c:pt idx="621">
                  <c:v>46.6281331264614</c:v>
                </c:pt>
                <c:pt idx="622">
                  <c:v>46.671838465068511</c:v>
                </c:pt>
                <c:pt idx="623">
                  <c:v>46.518869779943621</c:v>
                </c:pt>
                <c:pt idx="624">
                  <c:v>46.507943445291843</c:v>
                </c:pt>
                <c:pt idx="625">
                  <c:v>46.507943445291843</c:v>
                </c:pt>
                <c:pt idx="626">
                  <c:v>46.584427787854281</c:v>
                </c:pt>
                <c:pt idx="627">
                  <c:v>46.649985795764948</c:v>
                </c:pt>
                <c:pt idx="628">
                  <c:v>46.649985795764948</c:v>
                </c:pt>
                <c:pt idx="629">
                  <c:v>46.6281331264614</c:v>
                </c:pt>
                <c:pt idx="630">
                  <c:v>46.715543803675622</c:v>
                </c:pt>
                <c:pt idx="631">
                  <c:v>46.6281331264614</c:v>
                </c:pt>
                <c:pt idx="632">
                  <c:v>46.529796114595392</c:v>
                </c:pt>
                <c:pt idx="633">
                  <c:v>46.595354122506073</c:v>
                </c:pt>
                <c:pt idx="634">
                  <c:v>46.682764799720282</c:v>
                </c:pt>
                <c:pt idx="635">
                  <c:v>46.660912130416733</c:v>
                </c:pt>
                <c:pt idx="636">
                  <c:v>46.617206791809608</c:v>
                </c:pt>
                <c:pt idx="637">
                  <c:v>46.551648783898948</c:v>
                </c:pt>
                <c:pt idx="638">
                  <c:v>46.671838465068511</c:v>
                </c:pt>
                <c:pt idx="639">
                  <c:v>46.54072244924717</c:v>
                </c:pt>
                <c:pt idx="640">
                  <c:v>46.584427787854281</c:v>
                </c:pt>
                <c:pt idx="641">
                  <c:v>46.748322807630963</c:v>
                </c:pt>
                <c:pt idx="642">
                  <c:v>46.704617469023837</c:v>
                </c:pt>
                <c:pt idx="643">
                  <c:v>46.704617469023837</c:v>
                </c:pt>
                <c:pt idx="644">
                  <c:v>46.595354122506073</c:v>
                </c:pt>
                <c:pt idx="645">
                  <c:v>46.704617469023837</c:v>
                </c:pt>
                <c:pt idx="646">
                  <c:v>46.649985795764948</c:v>
                </c:pt>
                <c:pt idx="647">
                  <c:v>46.617206791809608</c:v>
                </c:pt>
                <c:pt idx="648">
                  <c:v>46.79202814623806</c:v>
                </c:pt>
                <c:pt idx="649">
                  <c:v>46.824807150193386</c:v>
                </c:pt>
                <c:pt idx="650">
                  <c:v>46.759249142282727</c:v>
                </c:pt>
                <c:pt idx="651">
                  <c:v>46.649985795764948</c:v>
                </c:pt>
                <c:pt idx="652">
                  <c:v>46.824807150193386</c:v>
                </c:pt>
                <c:pt idx="653">
                  <c:v>46.69369113437206</c:v>
                </c:pt>
                <c:pt idx="654">
                  <c:v>46.649985795764948</c:v>
                </c:pt>
                <c:pt idx="655">
                  <c:v>46.802954480889838</c:v>
                </c:pt>
                <c:pt idx="656">
                  <c:v>46.759249142282727</c:v>
                </c:pt>
                <c:pt idx="657">
                  <c:v>46.781101811586282</c:v>
                </c:pt>
                <c:pt idx="658">
                  <c:v>46.704617469023837</c:v>
                </c:pt>
                <c:pt idx="659">
                  <c:v>46.781101811586282</c:v>
                </c:pt>
                <c:pt idx="660">
                  <c:v>46.737396472979171</c:v>
                </c:pt>
                <c:pt idx="661">
                  <c:v>46.671838465068511</c:v>
                </c:pt>
                <c:pt idx="662">
                  <c:v>46.868512488800498</c:v>
                </c:pt>
                <c:pt idx="663">
                  <c:v>46.802954480889838</c:v>
                </c:pt>
                <c:pt idx="664">
                  <c:v>46.846659819496949</c:v>
                </c:pt>
                <c:pt idx="665">
                  <c:v>46.781101811586282</c:v>
                </c:pt>
                <c:pt idx="666">
                  <c:v>46.759249142282727</c:v>
                </c:pt>
                <c:pt idx="667">
                  <c:v>46.79202814623806</c:v>
                </c:pt>
                <c:pt idx="668">
                  <c:v>46.890365158104061</c:v>
                </c:pt>
                <c:pt idx="669">
                  <c:v>46.934070496711158</c:v>
                </c:pt>
                <c:pt idx="670">
                  <c:v>46.879438823452283</c:v>
                </c:pt>
                <c:pt idx="671">
                  <c:v>46.966849500666513</c:v>
                </c:pt>
                <c:pt idx="672">
                  <c:v>46.879438823452283</c:v>
                </c:pt>
                <c:pt idx="673">
                  <c:v>46.802954480889838</c:v>
                </c:pt>
                <c:pt idx="674">
                  <c:v>46.846659819496949</c:v>
                </c:pt>
                <c:pt idx="675">
                  <c:v>46.748322807630963</c:v>
                </c:pt>
                <c:pt idx="676">
                  <c:v>46.846659819496949</c:v>
                </c:pt>
                <c:pt idx="677">
                  <c:v>46.912217827407623</c:v>
                </c:pt>
                <c:pt idx="678">
                  <c:v>46.94499683136295</c:v>
                </c:pt>
                <c:pt idx="679">
                  <c:v>46.934070496711158</c:v>
                </c:pt>
                <c:pt idx="680">
                  <c:v>46.868512488800498</c:v>
                </c:pt>
                <c:pt idx="681">
                  <c:v>46.923144162059387</c:v>
                </c:pt>
                <c:pt idx="682">
                  <c:v>46.835733484845171</c:v>
                </c:pt>
                <c:pt idx="683">
                  <c:v>46.901291492755838</c:v>
                </c:pt>
                <c:pt idx="684">
                  <c:v>46.977775835318283</c:v>
                </c:pt>
                <c:pt idx="685">
                  <c:v>46.955923166014728</c:v>
                </c:pt>
                <c:pt idx="686">
                  <c:v>46.94499683136295</c:v>
                </c:pt>
                <c:pt idx="687">
                  <c:v>46.890365158104061</c:v>
                </c:pt>
                <c:pt idx="688">
                  <c:v>46.923144162059387</c:v>
                </c:pt>
                <c:pt idx="689">
                  <c:v>46.868512488800498</c:v>
                </c:pt>
                <c:pt idx="690">
                  <c:v>47.054260177880721</c:v>
                </c:pt>
                <c:pt idx="691">
                  <c:v>47.054260177880721</c:v>
                </c:pt>
                <c:pt idx="692">
                  <c:v>47.043333843228943</c:v>
                </c:pt>
                <c:pt idx="693">
                  <c:v>47.054260177880721</c:v>
                </c:pt>
                <c:pt idx="694">
                  <c:v>46.923144162059387</c:v>
                </c:pt>
                <c:pt idx="695">
                  <c:v>47.021481173925388</c:v>
                </c:pt>
                <c:pt idx="696">
                  <c:v>47.087039181836047</c:v>
                </c:pt>
                <c:pt idx="697">
                  <c:v>46.988702169970061</c:v>
                </c:pt>
                <c:pt idx="698">
                  <c:v>47.152597189746729</c:v>
                </c:pt>
                <c:pt idx="699">
                  <c:v>47.130744520443173</c:v>
                </c:pt>
                <c:pt idx="700">
                  <c:v>47.141670855094951</c:v>
                </c:pt>
                <c:pt idx="701">
                  <c:v>47.076112847184277</c:v>
                </c:pt>
                <c:pt idx="702">
                  <c:v>47.119818185791388</c:v>
                </c:pt>
                <c:pt idx="703">
                  <c:v>47.065186512532513</c:v>
                </c:pt>
                <c:pt idx="704">
                  <c:v>47.054260177880721</c:v>
                </c:pt>
                <c:pt idx="705">
                  <c:v>47.218155197657403</c:v>
                </c:pt>
                <c:pt idx="706">
                  <c:v>47.163523524398499</c:v>
                </c:pt>
                <c:pt idx="707">
                  <c:v>47.207228863005611</c:v>
                </c:pt>
                <c:pt idx="708">
                  <c:v>47.119818185791388</c:v>
                </c:pt>
                <c:pt idx="709">
                  <c:v>47.229081532309173</c:v>
                </c:pt>
                <c:pt idx="710">
                  <c:v>47.119818185791388</c:v>
                </c:pt>
                <c:pt idx="711">
                  <c:v>47.021481173925388</c:v>
                </c:pt>
                <c:pt idx="712">
                  <c:v>47.207228863005611</c:v>
                </c:pt>
                <c:pt idx="713">
                  <c:v>47.229081532309173</c:v>
                </c:pt>
                <c:pt idx="714">
                  <c:v>47.250934201612729</c:v>
                </c:pt>
                <c:pt idx="715">
                  <c:v>47.196302528353833</c:v>
                </c:pt>
                <c:pt idx="716">
                  <c:v>47.185376193702062</c:v>
                </c:pt>
                <c:pt idx="717">
                  <c:v>47.261860536264507</c:v>
                </c:pt>
                <c:pt idx="718">
                  <c:v>47.316492209523389</c:v>
                </c:pt>
                <c:pt idx="719">
                  <c:v>47.240007866960937</c:v>
                </c:pt>
                <c:pt idx="720">
                  <c:v>47.327418544175167</c:v>
                </c:pt>
                <c:pt idx="721">
                  <c:v>47.283713205568063</c:v>
                </c:pt>
                <c:pt idx="722">
                  <c:v>47.382050217434063</c:v>
                </c:pt>
                <c:pt idx="723">
                  <c:v>47.272786870916278</c:v>
                </c:pt>
                <c:pt idx="724">
                  <c:v>47.3601975481305</c:v>
                </c:pt>
                <c:pt idx="725">
                  <c:v>47.250934201612729</c:v>
                </c:pt>
                <c:pt idx="726">
                  <c:v>47.349271213478723</c:v>
                </c:pt>
                <c:pt idx="727">
                  <c:v>47.469460894648279</c:v>
                </c:pt>
                <c:pt idx="728">
                  <c:v>47.41482922138939</c:v>
                </c:pt>
                <c:pt idx="729">
                  <c:v>47.469460894648279</c:v>
                </c:pt>
                <c:pt idx="730">
                  <c:v>47.338344878826938</c:v>
                </c:pt>
                <c:pt idx="731">
                  <c:v>47.51316623325539</c:v>
                </c:pt>
                <c:pt idx="732">
                  <c:v>47.436681890692952</c:v>
                </c:pt>
                <c:pt idx="733">
                  <c:v>47.316492209523389</c:v>
                </c:pt>
                <c:pt idx="734">
                  <c:v>47.436681890692952</c:v>
                </c:pt>
                <c:pt idx="735">
                  <c:v>47.480387229300057</c:v>
                </c:pt>
                <c:pt idx="736">
                  <c:v>47.556871571862487</c:v>
                </c:pt>
                <c:pt idx="737">
                  <c:v>47.491313563951827</c:v>
                </c:pt>
                <c:pt idx="738">
                  <c:v>47.480387229300057</c:v>
                </c:pt>
                <c:pt idx="739">
                  <c:v>47.535018902558953</c:v>
                </c:pt>
                <c:pt idx="740">
                  <c:v>47.371123882782292</c:v>
                </c:pt>
                <c:pt idx="741">
                  <c:v>47.545945237210717</c:v>
                </c:pt>
                <c:pt idx="742">
                  <c:v>47.567797906514279</c:v>
                </c:pt>
                <c:pt idx="743">
                  <c:v>47.567797906514279</c:v>
                </c:pt>
                <c:pt idx="744">
                  <c:v>47.655208583728502</c:v>
                </c:pt>
                <c:pt idx="745">
                  <c:v>47.502239898603612</c:v>
                </c:pt>
                <c:pt idx="746">
                  <c:v>47.611503245121391</c:v>
                </c:pt>
                <c:pt idx="747">
                  <c:v>47.469460894648279</c:v>
                </c:pt>
                <c:pt idx="748">
                  <c:v>47.644282249076717</c:v>
                </c:pt>
                <c:pt idx="749">
                  <c:v>47.720766591639169</c:v>
                </c:pt>
                <c:pt idx="750">
                  <c:v>47.611503245121391</c:v>
                </c:pt>
                <c:pt idx="751">
                  <c:v>47.742619260942718</c:v>
                </c:pt>
                <c:pt idx="752">
                  <c:v>47.589650575817828</c:v>
                </c:pt>
                <c:pt idx="753">
                  <c:v>47.698913922335613</c:v>
                </c:pt>
                <c:pt idx="754">
                  <c:v>47.578724241166057</c:v>
                </c:pt>
                <c:pt idx="755">
                  <c:v>47.600576910469613</c:v>
                </c:pt>
                <c:pt idx="756">
                  <c:v>47.808177268853392</c:v>
                </c:pt>
                <c:pt idx="757">
                  <c:v>47.742619260942718</c:v>
                </c:pt>
                <c:pt idx="758">
                  <c:v>47.862808942112267</c:v>
                </c:pt>
                <c:pt idx="759">
                  <c:v>47.873735276764052</c:v>
                </c:pt>
                <c:pt idx="760">
                  <c:v>47.709840256987377</c:v>
                </c:pt>
                <c:pt idx="761">
                  <c:v>47.819103603505162</c:v>
                </c:pt>
                <c:pt idx="762">
                  <c:v>47.698913922335613</c:v>
                </c:pt>
                <c:pt idx="763">
                  <c:v>47.91744061537117</c:v>
                </c:pt>
                <c:pt idx="764">
                  <c:v>47.862808942112267</c:v>
                </c:pt>
                <c:pt idx="765">
                  <c:v>47.91744061537117</c:v>
                </c:pt>
                <c:pt idx="766">
                  <c:v>47.993924957933608</c:v>
                </c:pt>
                <c:pt idx="767">
                  <c:v>47.83002993815694</c:v>
                </c:pt>
                <c:pt idx="768">
                  <c:v>47.91744061537117</c:v>
                </c:pt>
                <c:pt idx="769">
                  <c:v>47.808177268853392</c:v>
                </c:pt>
                <c:pt idx="770">
                  <c:v>47.884661611415837</c:v>
                </c:pt>
                <c:pt idx="771">
                  <c:v>48.048556631192497</c:v>
                </c:pt>
                <c:pt idx="772">
                  <c:v>47.98299862328183</c:v>
                </c:pt>
                <c:pt idx="773">
                  <c:v>48.07040930049606</c:v>
                </c:pt>
                <c:pt idx="774">
                  <c:v>47.928366950022941</c:v>
                </c:pt>
                <c:pt idx="775">
                  <c:v>47.993924957933608</c:v>
                </c:pt>
                <c:pt idx="776">
                  <c:v>47.884661611415837</c:v>
                </c:pt>
                <c:pt idx="777">
                  <c:v>48.157819977710282</c:v>
                </c:pt>
                <c:pt idx="778">
                  <c:v>48.07040930049606</c:v>
                </c:pt>
                <c:pt idx="779">
                  <c:v>48.179672647013831</c:v>
                </c:pt>
                <c:pt idx="780">
                  <c:v>48.048556631192497</c:v>
                </c:pt>
                <c:pt idx="781">
                  <c:v>48.157819977710282</c:v>
                </c:pt>
                <c:pt idx="782">
                  <c:v>48.125040973754942</c:v>
                </c:pt>
                <c:pt idx="783">
                  <c:v>47.98299862328183</c:v>
                </c:pt>
                <c:pt idx="784">
                  <c:v>48.212451650969157</c:v>
                </c:pt>
                <c:pt idx="785">
                  <c:v>48.14689364305849</c:v>
                </c:pt>
                <c:pt idx="786">
                  <c:v>48.168746312362053</c:v>
                </c:pt>
                <c:pt idx="787">
                  <c:v>48.256156989576269</c:v>
                </c:pt>
                <c:pt idx="788">
                  <c:v>48.08133563514783</c:v>
                </c:pt>
                <c:pt idx="789">
                  <c:v>48.212451650969157</c:v>
                </c:pt>
                <c:pt idx="790">
                  <c:v>48.059482965844268</c:v>
                </c:pt>
                <c:pt idx="791">
                  <c:v>48.245230654924498</c:v>
                </c:pt>
                <c:pt idx="792">
                  <c:v>48.201525316317387</c:v>
                </c:pt>
                <c:pt idx="793">
                  <c:v>48.223377985620942</c:v>
                </c:pt>
                <c:pt idx="794">
                  <c:v>48.278009658879832</c:v>
                </c:pt>
                <c:pt idx="795">
                  <c:v>48.13596730840672</c:v>
                </c:pt>
                <c:pt idx="796">
                  <c:v>48.267083324228047</c:v>
                </c:pt>
                <c:pt idx="797">
                  <c:v>48.365420336094047</c:v>
                </c:pt>
                <c:pt idx="798">
                  <c:v>48.332641332138707</c:v>
                </c:pt>
                <c:pt idx="799">
                  <c:v>48.343567666790499</c:v>
                </c:pt>
                <c:pt idx="800">
                  <c:v>48.376346670745818</c:v>
                </c:pt>
                <c:pt idx="801">
                  <c:v>48.29986232818338</c:v>
                </c:pt>
                <c:pt idx="802">
                  <c:v>48.223377985620942</c:v>
                </c:pt>
                <c:pt idx="803">
                  <c:v>48.223377985620942</c:v>
                </c:pt>
                <c:pt idx="804">
                  <c:v>48.23430432027272</c:v>
                </c:pt>
                <c:pt idx="805">
                  <c:v>48.485610017263603</c:v>
                </c:pt>
                <c:pt idx="806">
                  <c:v>48.310788662835172</c:v>
                </c:pt>
                <c:pt idx="807">
                  <c:v>48.365420336094047</c:v>
                </c:pt>
                <c:pt idx="808">
                  <c:v>48.321714997486943</c:v>
                </c:pt>
                <c:pt idx="809">
                  <c:v>48.23430432027272</c:v>
                </c:pt>
                <c:pt idx="810">
                  <c:v>48.29986232818338</c:v>
                </c:pt>
                <c:pt idx="811">
                  <c:v>48.201525316317387</c:v>
                </c:pt>
                <c:pt idx="812">
                  <c:v>48.409125674701158</c:v>
                </c:pt>
                <c:pt idx="813">
                  <c:v>48.409125674701158</c:v>
                </c:pt>
                <c:pt idx="814">
                  <c:v>48.430978344004721</c:v>
                </c:pt>
                <c:pt idx="815">
                  <c:v>48.354494001442283</c:v>
                </c:pt>
                <c:pt idx="816">
                  <c:v>48.38727300539761</c:v>
                </c:pt>
                <c:pt idx="817">
                  <c:v>48.310788662835172</c:v>
                </c:pt>
                <c:pt idx="818">
                  <c:v>48.201525316317387</c:v>
                </c:pt>
                <c:pt idx="819">
                  <c:v>48.463757347960048</c:v>
                </c:pt>
                <c:pt idx="820">
                  <c:v>48.441904678656492</c:v>
                </c:pt>
                <c:pt idx="821">
                  <c:v>48.45283101330827</c:v>
                </c:pt>
                <c:pt idx="822">
                  <c:v>48.441904678656492</c:v>
                </c:pt>
                <c:pt idx="823">
                  <c:v>48.332641332138707</c:v>
                </c:pt>
                <c:pt idx="824">
                  <c:v>48.430978344004721</c:v>
                </c:pt>
                <c:pt idx="825">
                  <c:v>48.278009658879832</c:v>
                </c:pt>
                <c:pt idx="826">
                  <c:v>48.409125674701158</c:v>
                </c:pt>
                <c:pt idx="827">
                  <c:v>48.430978344004721</c:v>
                </c:pt>
                <c:pt idx="828">
                  <c:v>48.529315355870708</c:v>
                </c:pt>
                <c:pt idx="829">
                  <c:v>48.485610017263603</c:v>
                </c:pt>
                <c:pt idx="830">
                  <c:v>48.409125674701158</c:v>
                </c:pt>
                <c:pt idx="831">
                  <c:v>48.45283101330827</c:v>
                </c:pt>
                <c:pt idx="832">
                  <c:v>48.376346670745818</c:v>
                </c:pt>
                <c:pt idx="833">
                  <c:v>48.474683682611833</c:v>
                </c:pt>
                <c:pt idx="834">
                  <c:v>48.55116802517427</c:v>
                </c:pt>
                <c:pt idx="835">
                  <c:v>48.562094359826048</c:v>
                </c:pt>
                <c:pt idx="836">
                  <c:v>48.583947029129611</c:v>
                </c:pt>
                <c:pt idx="837">
                  <c:v>48.518389021218937</c:v>
                </c:pt>
                <c:pt idx="838">
                  <c:v>48.638578702388493</c:v>
                </c:pt>
                <c:pt idx="839">
                  <c:v>48.474683682611833</c:v>
                </c:pt>
                <c:pt idx="840">
                  <c:v>48.594873363781382</c:v>
                </c:pt>
                <c:pt idx="841">
                  <c:v>48.715063044950938</c:v>
                </c:pt>
                <c:pt idx="842">
                  <c:v>48.671357706343827</c:v>
                </c:pt>
                <c:pt idx="843">
                  <c:v>48.693210375647382</c:v>
                </c:pt>
                <c:pt idx="844">
                  <c:v>48.583947029129611</c:v>
                </c:pt>
                <c:pt idx="845">
                  <c:v>48.693210375647382</c:v>
                </c:pt>
                <c:pt idx="846">
                  <c:v>48.627652367736722</c:v>
                </c:pt>
                <c:pt idx="847">
                  <c:v>48.660431371692063</c:v>
                </c:pt>
                <c:pt idx="848">
                  <c:v>48.780621052861598</c:v>
                </c:pt>
                <c:pt idx="849">
                  <c:v>48.747842048906271</c:v>
                </c:pt>
                <c:pt idx="850">
                  <c:v>48.813400056816938</c:v>
                </c:pt>
                <c:pt idx="851">
                  <c:v>48.693210375647382</c:v>
                </c:pt>
                <c:pt idx="852">
                  <c:v>48.725989379602723</c:v>
                </c:pt>
                <c:pt idx="853">
                  <c:v>48.649505037040271</c:v>
                </c:pt>
                <c:pt idx="854">
                  <c:v>48.638578702388493</c:v>
                </c:pt>
                <c:pt idx="855">
                  <c:v>48.813400056816938</c:v>
                </c:pt>
                <c:pt idx="856">
                  <c:v>48.791547387513383</c:v>
                </c:pt>
                <c:pt idx="857">
                  <c:v>48.76969471820982</c:v>
                </c:pt>
                <c:pt idx="858">
                  <c:v>48.76969471820982</c:v>
                </c:pt>
                <c:pt idx="859">
                  <c:v>48.780621052861598</c:v>
                </c:pt>
                <c:pt idx="860">
                  <c:v>48.911737068682939</c:v>
                </c:pt>
                <c:pt idx="861">
                  <c:v>48.747842048906271</c:v>
                </c:pt>
                <c:pt idx="862">
                  <c:v>48.911737068682939</c:v>
                </c:pt>
                <c:pt idx="863">
                  <c:v>48.911737068682939</c:v>
                </c:pt>
                <c:pt idx="864">
                  <c:v>48.92266340333471</c:v>
                </c:pt>
                <c:pt idx="865">
                  <c:v>48.846179060772258</c:v>
                </c:pt>
                <c:pt idx="866">
                  <c:v>48.70413671029916</c:v>
                </c:pt>
                <c:pt idx="867">
                  <c:v>48.85710539542405</c:v>
                </c:pt>
                <c:pt idx="868">
                  <c:v>48.791547387513383</c:v>
                </c:pt>
                <c:pt idx="869">
                  <c:v>48.944516072638272</c:v>
                </c:pt>
                <c:pt idx="870">
                  <c:v>48.911737068682939</c:v>
                </c:pt>
                <c:pt idx="871">
                  <c:v>48.988221411245377</c:v>
                </c:pt>
                <c:pt idx="872">
                  <c:v>48.911737068682939</c:v>
                </c:pt>
                <c:pt idx="873">
                  <c:v>48.85710539542405</c:v>
                </c:pt>
                <c:pt idx="874">
                  <c:v>48.92266340333471</c:v>
                </c:pt>
                <c:pt idx="875">
                  <c:v>48.85710539542405</c:v>
                </c:pt>
                <c:pt idx="876">
                  <c:v>49.021000415200717</c:v>
                </c:pt>
                <c:pt idx="877">
                  <c:v>49.031926749852488</c:v>
                </c:pt>
                <c:pt idx="878">
                  <c:v>49.064705753807822</c:v>
                </c:pt>
                <c:pt idx="879">
                  <c:v>49.064705753807822</c:v>
                </c:pt>
                <c:pt idx="880">
                  <c:v>48.944516072638272</c:v>
                </c:pt>
                <c:pt idx="881">
                  <c:v>48.999147745897147</c:v>
                </c:pt>
                <c:pt idx="882">
                  <c:v>49.042853084504273</c:v>
                </c:pt>
                <c:pt idx="883">
                  <c:v>48.988221411245377</c:v>
                </c:pt>
                <c:pt idx="884">
                  <c:v>49.097484757763162</c:v>
                </c:pt>
                <c:pt idx="885">
                  <c:v>48.999147745897147</c:v>
                </c:pt>
                <c:pt idx="886">
                  <c:v>49.097484757763162</c:v>
                </c:pt>
                <c:pt idx="887">
                  <c:v>48.988221411245377</c:v>
                </c:pt>
                <c:pt idx="888">
                  <c:v>49.108411092414933</c:v>
                </c:pt>
                <c:pt idx="889">
                  <c:v>49.031926749852488</c:v>
                </c:pt>
                <c:pt idx="890">
                  <c:v>49.064705753807822</c:v>
                </c:pt>
                <c:pt idx="891">
                  <c:v>49.152116431022037</c:v>
                </c:pt>
                <c:pt idx="892">
                  <c:v>49.086558423111377</c:v>
                </c:pt>
                <c:pt idx="893">
                  <c:v>49.141190096370273</c:v>
                </c:pt>
                <c:pt idx="894">
                  <c:v>48.999147745897147</c:v>
                </c:pt>
                <c:pt idx="895">
                  <c:v>49.097484757763162</c:v>
                </c:pt>
                <c:pt idx="896">
                  <c:v>49.064705753807822</c:v>
                </c:pt>
                <c:pt idx="897">
                  <c:v>48.92266340333471</c:v>
                </c:pt>
                <c:pt idx="898">
                  <c:v>49.163042765673829</c:v>
                </c:pt>
                <c:pt idx="899">
                  <c:v>48.715063044950938</c:v>
                </c:pt>
                <c:pt idx="900">
                  <c:v>47.808177268853392</c:v>
                </c:pt>
                <c:pt idx="901">
                  <c:v>47.174449859050277</c:v>
                </c:pt>
                <c:pt idx="902">
                  <c:v>46.32219575621162</c:v>
                </c:pt>
                <c:pt idx="903">
                  <c:v>45.786805358274513</c:v>
                </c:pt>
                <c:pt idx="904">
                  <c:v>45.262341294989177</c:v>
                </c:pt>
                <c:pt idx="905">
                  <c:v>44.388234522846957</c:v>
                </c:pt>
                <c:pt idx="906">
                  <c:v>43.721728109088517</c:v>
                </c:pt>
                <c:pt idx="907">
                  <c:v>43.18633771115141</c:v>
                </c:pt>
                <c:pt idx="908">
                  <c:v>42.487052293437642</c:v>
                </c:pt>
                <c:pt idx="909">
                  <c:v>41.962588230152313</c:v>
                </c:pt>
                <c:pt idx="910">
                  <c:v>41.263302812438539</c:v>
                </c:pt>
                <c:pt idx="911">
                  <c:v>40.662354406590772</c:v>
                </c:pt>
                <c:pt idx="912">
                  <c:v>40.039553331439443</c:v>
                </c:pt>
                <c:pt idx="913">
                  <c:v>39.602499945368329</c:v>
                </c:pt>
                <c:pt idx="914">
                  <c:v>38.935993531609881</c:v>
                </c:pt>
                <c:pt idx="915">
                  <c:v>38.378750464369219</c:v>
                </c:pt>
                <c:pt idx="916">
                  <c:v>37.766875723869667</c:v>
                </c:pt>
                <c:pt idx="917">
                  <c:v>37.220558991280782</c:v>
                </c:pt>
                <c:pt idx="918">
                  <c:v>36.619610585433009</c:v>
                </c:pt>
                <c:pt idx="919">
                  <c:v>35.789209151897907</c:v>
                </c:pt>
                <c:pt idx="920">
                  <c:v>35.199187080701911</c:v>
                </c:pt>
                <c:pt idx="921">
                  <c:v>34.467122659032803</c:v>
                </c:pt>
                <c:pt idx="922">
                  <c:v>33.778763575970807</c:v>
                </c:pt>
                <c:pt idx="923">
                  <c:v>33.265225847337248</c:v>
                </c:pt>
                <c:pt idx="924">
                  <c:v>32.227224055418368</c:v>
                </c:pt>
                <c:pt idx="925">
                  <c:v>31.39682262188326</c:v>
                </c:pt>
                <c:pt idx="926">
                  <c:v>30.784947881383712</c:v>
                </c:pt>
                <c:pt idx="927">
                  <c:v>29.528419396429271</c:v>
                </c:pt>
                <c:pt idx="928">
                  <c:v>28.32652258473372</c:v>
                </c:pt>
                <c:pt idx="929">
                  <c:v>34.969734053014577</c:v>
                </c:pt>
                <c:pt idx="930">
                  <c:v>43.84191779025808</c:v>
                </c:pt>
                <c:pt idx="931">
                  <c:v>49.447127466620053</c:v>
                </c:pt>
                <c:pt idx="932">
                  <c:v>49.458053801271816</c:v>
                </c:pt>
                <c:pt idx="933">
                  <c:v>49.57824348244138</c:v>
                </c:pt>
                <c:pt idx="934">
                  <c:v>50.015135462388372</c:v>
                </c:pt>
                <c:pt idx="935">
                  <c:v>49.971591529905368</c:v>
                </c:pt>
                <c:pt idx="936">
                  <c:v>49.884180852691152</c:v>
                </c:pt>
                <c:pt idx="937">
                  <c:v>49.643801490352047</c:v>
                </c:pt>
                <c:pt idx="938">
                  <c:v>49.512685474530713</c:v>
                </c:pt>
                <c:pt idx="939">
                  <c:v>49.621948821048477</c:v>
                </c:pt>
                <c:pt idx="940">
                  <c:v>49.512685474530713</c:v>
                </c:pt>
                <c:pt idx="941">
                  <c:v>49.763991171521603</c:v>
                </c:pt>
                <c:pt idx="942">
                  <c:v>49.67658049430738</c:v>
                </c:pt>
                <c:pt idx="943">
                  <c:v>49.654727825003818</c:v>
                </c:pt>
                <c:pt idx="944">
                  <c:v>49.632875155700269</c:v>
                </c:pt>
                <c:pt idx="945">
                  <c:v>49.468980135923587</c:v>
                </c:pt>
                <c:pt idx="946">
                  <c:v>49.632875155700269</c:v>
                </c:pt>
                <c:pt idx="947">
                  <c:v>49.567317147789602</c:v>
                </c:pt>
                <c:pt idx="948">
                  <c:v>49.556390813137817</c:v>
                </c:pt>
                <c:pt idx="949">
                  <c:v>49.720285832914492</c:v>
                </c:pt>
                <c:pt idx="950">
                  <c:v>49.665654159655602</c:v>
                </c:pt>
                <c:pt idx="951">
                  <c:v>49.654727825003818</c:v>
                </c:pt>
                <c:pt idx="952">
                  <c:v>49.57824348244138</c:v>
                </c:pt>
                <c:pt idx="953">
                  <c:v>49.654727825003818</c:v>
                </c:pt>
                <c:pt idx="954">
                  <c:v>49.589169817093151</c:v>
                </c:pt>
                <c:pt idx="955">
                  <c:v>49.589169817093151</c:v>
                </c:pt>
                <c:pt idx="956">
                  <c:v>49.785843840825152</c:v>
                </c:pt>
                <c:pt idx="957">
                  <c:v>49.698433163610929</c:v>
                </c:pt>
                <c:pt idx="958">
                  <c:v>49.763991171521603</c:v>
                </c:pt>
                <c:pt idx="959">
                  <c:v>49.698433163610929</c:v>
                </c:pt>
                <c:pt idx="960">
                  <c:v>49.687506828959158</c:v>
                </c:pt>
                <c:pt idx="961">
                  <c:v>49.665654159655602</c:v>
                </c:pt>
                <c:pt idx="962">
                  <c:v>49.643801490352047</c:v>
                </c:pt>
                <c:pt idx="963">
                  <c:v>49.774917506173367</c:v>
                </c:pt>
                <c:pt idx="964">
                  <c:v>49.654727825003818</c:v>
                </c:pt>
                <c:pt idx="965">
                  <c:v>49.807696510128707</c:v>
                </c:pt>
                <c:pt idx="966">
                  <c:v>49.74213850221804</c:v>
                </c:pt>
                <c:pt idx="967">
                  <c:v>49.687506828959158</c:v>
                </c:pt>
                <c:pt idx="968">
                  <c:v>49.774917506173367</c:v>
                </c:pt>
                <c:pt idx="969">
                  <c:v>49.687506828959158</c:v>
                </c:pt>
                <c:pt idx="970">
                  <c:v>49.796770175476937</c:v>
                </c:pt>
                <c:pt idx="971">
                  <c:v>49.873254518039381</c:v>
                </c:pt>
                <c:pt idx="972">
                  <c:v>49.89510718734293</c:v>
                </c:pt>
                <c:pt idx="973">
                  <c:v>49.82954917943227</c:v>
                </c:pt>
                <c:pt idx="974">
                  <c:v>49.763991171521603</c:v>
                </c:pt>
                <c:pt idx="975">
                  <c:v>49.840475514084041</c:v>
                </c:pt>
                <c:pt idx="976">
                  <c:v>49.731212167566262</c:v>
                </c:pt>
                <c:pt idx="977">
                  <c:v>49.807696510128707</c:v>
                </c:pt>
                <c:pt idx="978">
                  <c:v>49.906033521994708</c:v>
                </c:pt>
                <c:pt idx="979">
                  <c:v>49.927886191298263</c:v>
                </c:pt>
                <c:pt idx="980">
                  <c:v>49.906033521994708</c:v>
                </c:pt>
                <c:pt idx="981">
                  <c:v>49.807696510128707</c:v>
                </c:pt>
                <c:pt idx="982">
                  <c:v>49.884180852691152</c:v>
                </c:pt>
                <c:pt idx="983">
                  <c:v>49.818622844780492</c:v>
                </c:pt>
                <c:pt idx="984">
                  <c:v>49.851401848735819</c:v>
                </c:pt>
                <c:pt idx="985">
                  <c:v>50.004324417825252</c:v>
                </c:pt>
                <c:pt idx="986">
                  <c:v>49.785843840825152</c:v>
                </c:pt>
                <c:pt idx="987">
                  <c:v>50.015135462388372</c:v>
                </c:pt>
                <c:pt idx="988">
                  <c:v>49.862328183387604</c:v>
                </c:pt>
                <c:pt idx="989">
                  <c:v>49.960665195253597</c:v>
                </c:pt>
                <c:pt idx="990">
                  <c:v>49.873254518039381</c:v>
                </c:pt>
                <c:pt idx="991">
                  <c:v>49.840475514084041</c:v>
                </c:pt>
                <c:pt idx="992">
                  <c:v>50.004324417825252</c:v>
                </c:pt>
                <c:pt idx="993">
                  <c:v>50.025946506951513</c:v>
                </c:pt>
                <c:pt idx="994">
                  <c:v>50.069190685204013</c:v>
                </c:pt>
                <c:pt idx="995">
                  <c:v>49.938812525950041</c:v>
                </c:pt>
                <c:pt idx="996">
                  <c:v>49.99344419920893</c:v>
                </c:pt>
                <c:pt idx="997">
                  <c:v>49.938812525950041</c:v>
                </c:pt>
                <c:pt idx="998">
                  <c:v>49.884180852691152</c:v>
                </c:pt>
                <c:pt idx="999">
                  <c:v>50.069190685204013</c:v>
                </c:pt>
                <c:pt idx="1000">
                  <c:v>50.047568596077753</c:v>
                </c:pt>
                <c:pt idx="1001">
                  <c:v>50.134056952582753</c:v>
                </c:pt>
                <c:pt idx="1002">
                  <c:v>50.025946506951513</c:v>
                </c:pt>
                <c:pt idx="1003">
                  <c:v>50.004324417825252</c:v>
                </c:pt>
                <c:pt idx="1004">
                  <c:v>49.98251786455716</c:v>
                </c:pt>
                <c:pt idx="1005">
                  <c:v>49.960665195253597</c:v>
                </c:pt>
                <c:pt idx="1006">
                  <c:v>50.155679041709007</c:v>
                </c:pt>
                <c:pt idx="1007">
                  <c:v>50.123245908019634</c:v>
                </c:pt>
                <c:pt idx="1008">
                  <c:v>50.025946506951513</c:v>
                </c:pt>
                <c:pt idx="1009">
                  <c:v>50.10162381889338</c:v>
                </c:pt>
                <c:pt idx="1010">
                  <c:v>50.090812774330253</c:v>
                </c:pt>
                <c:pt idx="1011">
                  <c:v>50.134056952582753</c:v>
                </c:pt>
                <c:pt idx="1012">
                  <c:v>50.047568596077753</c:v>
                </c:pt>
                <c:pt idx="1013">
                  <c:v>50.166490086272127</c:v>
                </c:pt>
                <c:pt idx="1014">
                  <c:v>50.112434863456507</c:v>
                </c:pt>
                <c:pt idx="1015">
                  <c:v>50.242167398214008</c:v>
                </c:pt>
                <c:pt idx="1016">
                  <c:v>50.198923219961507</c:v>
                </c:pt>
                <c:pt idx="1017">
                  <c:v>50.10162381889338</c:v>
                </c:pt>
                <c:pt idx="1018">
                  <c:v>50.209734264524627</c:v>
                </c:pt>
                <c:pt idx="1019">
                  <c:v>50.112434863456507</c:v>
                </c:pt>
                <c:pt idx="1020">
                  <c:v>50.285411576466522</c:v>
                </c:pt>
                <c:pt idx="1021">
                  <c:v>50.274600531903388</c:v>
                </c:pt>
                <c:pt idx="1022">
                  <c:v>50.285411576466522</c:v>
                </c:pt>
                <c:pt idx="1023">
                  <c:v>50.33946679928215</c:v>
                </c:pt>
                <c:pt idx="1024">
                  <c:v>50.188112175398388</c:v>
                </c:pt>
                <c:pt idx="1025">
                  <c:v>50.285411576466522</c:v>
                </c:pt>
                <c:pt idx="1026">
                  <c:v>50.166490086272127</c:v>
                </c:pt>
                <c:pt idx="1027">
                  <c:v>50.144867997145887</c:v>
                </c:pt>
                <c:pt idx="1028">
                  <c:v>50.38271097753465</c:v>
                </c:pt>
                <c:pt idx="1029">
                  <c:v>50.307033665592769</c:v>
                </c:pt>
                <c:pt idx="1030">
                  <c:v>50.317844710155889</c:v>
                </c:pt>
                <c:pt idx="1031">
                  <c:v>50.242167398214008</c:v>
                </c:pt>
                <c:pt idx="1032">
                  <c:v>50.307033665592769</c:v>
                </c:pt>
                <c:pt idx="1033">
                  <c:v>50.328655754719023</c:v>
                </c:pt>
                <c:pt idx="1034">
                  <c:v>50.307033665592769</c:v>
                </c:pt>
                <c:pt idx="1035">
                  <c:v>50.42595515578715</c:v>
                </c:pt>
                <c:pt idx="1036">
                  <c:v>50.274600531903388</c:v>
                </c:pt>
                <c:pt idx="1037">
                  <c:v>50.469199334039651</c:v>
                </c:pt>
                <c:pt idx="1038">
                  <c:v>50.328655754719023</c:v>
                </c:pt>
                <c:pt idx="1039">
                  <c:v>50.296222621029642</c:v>
                </c:pt>
                <c:pt idx="1040">
                  <c:v>50.436766200350277</c:v>
                </c:pt>
                <c:pt idx="1041">
                  <c:v>50.274600531903388</c:v>
                </c:pt>
                <c:pt idx="1042">
                  <c:v>50.490821423165897</c:v>
                </c:pt>
                <c:pt idx="1043">
                  <c:v>50.436766200350277</c:v>
                </c:pt>
                <c:pt idx="1044">
                  <c:v>50.512443512292151</c:v>
                </c:pt>
                <c:pt idx="1045">
                  <c:v>50.523254556855292</c:v>
                </c:pt>
                <c:pt idx="1046">
                  <c:v>50.350277843845269</c:v>
                </c:pt>
                <c:pt idx="1047">
                  <c:v>50.480010378602778</c:v>
                </c:pt>
                <c:pt idx="1048">
                  <c:v>50.328655754719023</c:v>
                </c:pt>
                <c:pt idx="1049">
                  <c:v>50.39352202209777</c:v>
                </c:pt>
                <c:pt idx="1050">
                  <c:v>50.512443512292151</c:v>
                </c:pt>
                <c:pt idx="1051">
                  <c:v>50.588120824234032</c:v>
                </c:pt>
                <c:pt idx="1052">
                  <c:v>50.512443512292151</c:v>
                </c:pt>
                <c:pt idx="1053">
                  <c:v>50.415144111224024</c:v>
                </c:pt>
                <c:pt idx="1054">
                  <c:v>50.436766200350277</c:v>
                </c:pt>
                <c:pt idx="1055">
                  <c:v>50.469199334039651</c:v>
                </c:pt>
                <c:pt idx="1056">
                  <c:v>50.544876645981532</c:v>
                </c:pt>
                <c:pt idx="1057">
                  <c:v>50.566498735107793</c:v>
                </c:pt>
                <c:pt idx="1058">
                  <c:v>50.631365002486532</c:v>
                </c:pt>
                <c:pt idx="1059">
                  <c:v>50.555687690544659</c:v>
                </c:pt>
                <c:pt idx="1060">
                  <c:v>50.523254556855292</c:v>
                </c:pt>
                <c:pt idx="1061">
                  <c:v>50.523254556855292</c:v>
                </c:pt>
                <c:pt idx="1062">
                  <c:v>50.480010378602778</c:v>
                </c:pt>
                <c:pt idx="1063">
                  <c:v>50.620553957923413</c:v>
                </c:pt>
                <c:pt idx="1064">
                  <c:v>50.652987091612793</c:v>
                </c:pt>
                <c:pt idx="1065">
                  <c:v>50.685420225302167</c:v>
                </c:pt>
                <c:pt idx="1066">
                  <c:v>50.620553957923413</c:v>
                </c:pt>
                <c:pt idx="1067">
                  <c:v>50.609742913360293</c:v>
                </c:pt>
                <c:pt idx="1068">
                  <c:v>50.620553957923413</c:v>
                </c:pt>
                <c:pt idx="1069">
                  <c:v>50.534065601418412</c:v>
                </c:pt>
                <c:pt idx="1070">
                  <c:v>50.696231269865287</c:v>
                </c:pt>
                <c:pt idx="1071">
                  <c:v>50.685420225302167</c:v>
                </c:pt>
                <c:pt idx="1072">
                  <c:v>50.739475448117787</c:v>
                </c:pt>
                <c:pt idx="1073">
                  <c:v>50.793530670933428</c:v>
                </c:pt>
                <c:pt idx="1074">
                  <c:v>50.598931868797159</c:v>
                </c:pt>
                <c:pt idx="1075">
                  <c:v>50.707042314428413</c:v>
                </c:pt>
                <c:pt idx="1076">
                  <c:v>50.588120824234032</c:v>
                </c:pt>
                <c:pt idx="1077">
                  <c:v>50.620553957923413</c:v>
                </c:pt>
                <c:pt idx="1078">
                  <c:v>50.804341715496548</c:v>
                </c:pt>
                <c:pt idx="1079">
                  <c:v>50.804341715496548</c:v>
                </c:pt>
                <c:pt idx="1080">
                  <c:v>50.858396938312183</c:v>
                </c:pt>
                <c:pt idx="1081">
                  <c:v>50.652987091612793</c:v>
                </c:pt>
                <c:pt idx="1082">
                  <c:v>50.739475448117787</c:v>
                </c:pt>
                <c:pt idx="1083">
                  <c:v>50.642176047049666</c:v>
                </c:pt>
                <c:pt idx="1084">
                  <c:v>50.739475448117787</c:v>
                </c:pt>
                <c:pt idx="1085">
                  <c:v>50.847585893749063</c:v>
                </c:pt>
                <c:pt idx="1086">
                  <c:v>50.869207982875302</c:v>
                </c:pt>
                <c:pt idx="1087">
                  <c:v>50.858396938312183</c:v>
                </c:pt>
                <c:pt idx="1088">
                  <c:v>50.750286492680921</c:v>
                </c:pt>
                <c:pt idx="1089">
                  <c:v>50.825963804622788</c:v>
                </c:pt>
                <c:pt idx="1090">
                  <c:v>50.761097537244048</c:v>
                </c:pt>
                <c:pt idx="1091">
                  <c:v>50.771908581807168</c:v>
                </c:pt>
                <c:pt idx="1092">
                  <c:v>50.91245216112781</c:v>
                </c:pt>
                <c:pt idx="1093">
                  <c:v>50.858396938312183</c:v>
                </c:pt>
                <c:pt idx="1094">
                  <c:v>50.92326320569093</c:v>
                </c:pt>
                <c:pt idx="1095">
                  <c:v>50.804341715496548</c:v>
                </c:pt>
                <c:pt idx="1096">
                  <c:v>50.825963804622788</c:v>
                </c:pt>
                <c:pt idx="1097">
                  <c:v>50.739475448117787</c:v>
                </c:pt>
                <c:pt idx="1098">
                  <c:v>50.998940517632811</c:v>
                </c:pt>
                <c:pt idx="1099">
                  <c:v>50.880019027438429</c:v>
                </c:pt>
                <c:pt idx="1100">
                  <c:v>51.020562606759057</c:v>
                </c:pt>
                <c:pt idx="1101">
                  <c:v>50.988129473069691</c:v>
                </c:pt>
                <c:pt idx="1102">
                  <c:v>50.880019027438429</c:v>
                </c:pt>
                <c:pt idx="1103">
                  <c:v>50.966507383943437</c:v>
                </c:pt>
                <c:pt idx="1104">
                  <c:v>50.836774849185929</c:v>
                </c:pt>
                <c:pt idx="1105">
                  <c:v>51.096239918700938</c:v>
                </c:pt>
                <c:pt idx="1106">
                  <c:v>51.031373651322191</c:v>
                </c:pt>
                <c:pt idx="1107">
                  <c:v>51.128673052390319</c:v>
                </c:pt>
                <c:pt idx="1108">
                  <c:v>50.95569633938031</c:v>
                </c:pt>
                <c:pt idx="1109">
                  <c:v>51.074617829574692</c:v>
                </c:pt>
                <c:pt idx="1110">
                  <c:v>51.085428874137818</c:v>
                </c:pt>
                <c:pt idx="1111">
                  <c:v>50.944885294817183</c:v>
                </c:pt>
                <c:pt idx="1112">
                  <c:v>51.096239918700938</c:v>
                </c:pt>
                <c:pt idx="1113">
                  <c:v>51.107050963264072</c:v>
                </c:pt>
                <c:pt idx="1114">
                  <c:v>51.21516140889532</c:v>
                </c:pt>
                <c:pt idx="1115">
                  <c:v>51.052995740448438</c:v>
                </c:pt>
                <c:pt idx="1116">
                  <c:v>51.150295141516573</c:v>
                </c:pt>
                <c:pt idx="1117">
                  <c:v>51.161106186079699</c:v>
                </c:pt>
                <c:pt idx="1118">
                  <c:v>51.031373651322191</c:v>
                </c:pt>
                <c:pt idx="1119">
                  <c:v>51.193539319769073</c:v>
                </c:pt>
                <c:pt idx="1120">
                  <c:v>51.150295141516573</c:v>
                </c:pt>
                <c:pt idx="1121">
                  <c:v>51.258405587147827</c:v>
                </c:pt>
                <c:pt idx="1122">
                  <c:v>51.096239918700938</c:v>
                </c:pt>
                <c:pt idx="1123">
                  <c:v>51.171917230642819</c:v>
                </c:pt>
                <c:pt idx="1124">
                  <c:v>51.074617829574692</c:v>
                </c:pt>
                <c:pt idx="1125">
                  <c:v>51.171917230642819</c:v>
                </c:pt>
                <c:pt idx="1126">
                  <c:v>51.312460809963447</c:v>
                </c:pt>
                <c:pt idx="1127">
                  <c:v>51.23678349802158</c:v>
                </c:pt>
                <c:pt idx="1128">
                  <c:v>51.355704988215962</c:v>
                </c:pt>
                <c:pt idx="1129">
                  <c:v>51.171917230642819</c:v>
                </c:pt>
                <c:pt idx="1130">
                  <c:v>51.269216631710947</c:v>
                </c:pt>
                <c:pt idx="1131">
                  <c:v>51.193539319769073</c:v>
                </c:pt>
                <c:pt idx="1132">
                  <c:v>51.2475945425847</c:v>
                </c:pt>
                <c:pt idx="1133">
                  <c:v>51.366516032779082</c:v>
                </c:pt>
                <c:pt idx="1134">
                  <c:v>51.312460809963447</c:v>
                </c:pt>
                <c:pt idx="1135">
                  <c:v>51.431382300157843</c:v>
                </c:pt>
                <c:pt idx="1136">
                  <c:v>51.290838720837201</c:v>
                </c:pt>
                <c:pt idx="1137">
                  <c:v>51.301649765400327</c:v>
                </c:pt>
                <c:pt idx="1138">
                  <c:v>51.301649765400327</c:v>
                </c:pt>
                <c:pt idx="1139">
                  <c:v>51.334082899089722</c:v>
                </c:pt>
                <c:pt idx="1140">
                  <c:v>51.355704988215962</c:v>
                </c:pt>
                <c:pt idx="1141">
                  <c:v>51.409760211031582</c:v>
                </c:pt>
                <c:pt idx="1142">
                  <c:v>51.474626478410343</c:v>
                </c:pt>
                <c:pt idx="1143">
                  <c:v>51.323271854526581</c:v>
                </c:pt>
                <c:pt idx="1144">
                  <c:v>51.453004389284096</c:v>
                </c:pt>
                <c:pt idx="1145">
                  <c:v>51.290838720837201</c:v>
                </c:pt>
                <c:pt idx="1146">
                  <c:v>51.377327077342223</c:v>
                </c:pt>
                <c:pt idx="1147">
                  <c:v>51.539492745789097</c:v>
                </c:pt>
                <c:pt idx="1148">
                  <c:v>51.485437522973463</c:v>
                </c:pt>
                <c:pt idx="1149">
                  <c:v>51.507059612099717</c:v>
                </c:pt>
                <c:pt idx="1150">
                  <c:v>51.409760211031582</c:v>
                </c:pt>
                <c:pt idx="1151">
                  <c:v>51.517870656662843</c:v>
                </c:pt>
                <c:pt idx="1152">
                  <c:v>51.431382300157843</c:v>
                </c:pt>
                <c:pt idx="1153">
                  <c:v>51.528681701225977</c:v>
                </c:pt>
                <c:pt idx="1154">
                  <c:v>51.636792146857218</c:v>
                </c:pt>
                <c:pt idx="1155">
                  <c:v>51.550303790352217</c:v>
                </c:pt>
                <c:pt idx="1156">
                  <c:v>51.463815433847223</c:v>
                </c:pt>
                <c:pt idx="1157">
                  <c:v>51.453004389284096</c:v>
                </c:pt>
                <c:pt idx="1158">
                  <c:v>51.604359013167851</c:v>
                </c:pt>
                <c:pt idx="1159">
                  <c:v>51.485437522973463</c:v>
                </c:pt>
                <c:pt idx="1160">
                  <c:v>51.507059612099717</c:v>
                </c:pt>
                <c:pt idx="1161">
                  <c:v>51.744902592488486</c:v>
                </c:pt>
                <c:pt idx="1162">
                  <c:v>51.669225280546613</c:v>
                </c:pt>
                <c:pt idx="1163">
                  <c:v>51.744902592488486</c:v>
                </c:pt>
                <c:pt idx="1164">
                  <c:v>51.571925879478478</c:v>
                </c:pt>
                <c:pt idx="1165">
                  <c:v>51.680036325109732</c:v>
                </c:pt>
                <c:pt idx="1166">
                  <c:v>51.539492745789097</c:v>
                </c:pt>
                <c:pt idx="1167">
                  <c:v>51.76652468161474</c:v>
                </c:pt>
                <c:pt idx="1168">
                  <c:v>51.77733572617786</c:v>
                </c:pt>
                <c:pt idx="1169">
                  <c:v>51.701658414235979</c:v>
                </c:pt>
                <c:pt idx="1170">
                  <c:v>51.798957815304107</c:v>
                </c:pt>
                <c:pt idx="1171">
                  <c:v>51.615170057730978</c:v>
                </c:pt>
                <c:pt idx="1172">
                  <c:v>51.669225280546613</c:v>
                </c:pt>
                <c:pt idx="1173">
                  <c:v>51.474626478410343</c:v>
                </c:pt>
                <c:pt idx="1174">
                  <c:v>51.647603191420359</c:v>
                </c:pt>
                <c:pt idx="1175">
                  <c:v>51.604359013167851</c:v>
                </c:pt>
                <c:pt idx="1176">
                  <c:v>51.604359013167851</c:v>
                </c:pt>
                <c:pt idx="1177">
                  <c:v>51.690847369672859</c:v>
                </c:pt>
                <c:pt idx="1178">
                  <c:v>51.571925879478478</c:v>
                </c:pt>
                <c:pt idx="1179">
                  <c:v>51.647603191420359</c:v>
                </c:pt>
                <c:pt idx="1180">
                  <c:v>51.485437522973463</c:v>
                </c:pt>
                <c:pt idx="1181">
                  <c:v>51.615170057730978</c:v>
                </c:pt>
                <c:pt idx="1182">
                  <c:v>51.690847369672859</c:v>
                </c:pt>
                <c:pt idx="1183">
                  <c:v>51.690847369672859</c:v>
                </c:pt>
                <c:pt idx="1184">
                  <c:v>51.788146770740987</c:v>
                </c:pt>
                <c:pt idx="1185">
                  <c:v>51.615170057730978</c:v>
                </c:pt>
                <c:pt idx="1186">
                  <c:v>51.76652468161474</c:v>
                </c:pt>
                <c:pt idx="1187">
                  <c:v>51.571925879478478</c:v>
                </c:pt>
                <c:pt idx="1188">
                  <c:v>51.744902592488486</c:v>
                </c:pt>
                <c:pt idx="1189">
                  <c:v>51.76652468161474</c:v>
                </c:pt>
                <c:pt idx="1190">
                  <c:v>51.853013038119741</c:v>
                </c:pt>
                <c:pt idx="1191">
                  <c:v>51.76652468161474</c:v>
                </c:pt>
                <c:pt idx="1192">
                  <c:v>51.690847369672859</c:v>
                </c:pt>
                <c:pt idx="1193">
                  <c:v>51.831390948993487</c:v>
                </c:pt>
                <c:pt idx="1194">
                  <c:v>51.831390948993487</c:v>
                </c:pt>
                <c:pt idx="1195">
                  <c:v>51.853013038119741</c:v>
                </c:pt>
                <c:pt idx="1196">
                  <c:v>51.863824082682868</c:v>
                </c:pt>
                <c:pt idx="1197">
                  <c:v>51.76652468161474</c:v>
                </c:pt>
                <c:pt idx="1198">
                  <c:v>51.831390948993487</c:v>
                </c:pt>
                <c:pt idx="1199">
                  <c:v>51.76652468161474</c:v>
                </c:pt>
                <c:pt idx="1200">
                  <c:v>51.76652468161474</c:v>
                </c:pt>
                <c:pt idx="1201">
                  <c:v>51.755713637051613</c:v>
                </c:pt>
                <c:pt idx="1202">
                  <c:v>51.917879305498502</c:v>
                </c:pt>
                <c:pt idx="1203">
                  <c:v>51.993556617440383</c:v>
                </c:pt>
                <c:pt idx="1204">
                  <c:v>51.950312439187869</c:v>
                </c:pt>
                <c:pt idx="1205">
                  <c:v>51.863824082682868</c:v>
                </c:pt>
                <c:pt idx="1206">
                  <c:v>51.863824082682868</c:v>
                </c:pt>
                <c:pt idx="1207">
                  <c:v>51.863824082682868</c:v>
                </c:pt>
                <c:pt idx="1208">
                  <c:v>51.809768859867241</c:v>
                </c:pt>
                <c:pt idx="1209">
                  <c:v>52.02598975112975</c:v>
                </c:pt>
                <c:pt idx="1210">
                  <c:v>51.939501394624749</c:v>
                </c:pt>
                <c:pt idx="1211">
                  <c:v>52.036800795692884</c:v>
                </c:pt>
                <c:pt idx="1212">
                  <c:v>51.874635127245988</c:v>
                </c:pt>
                <c:pt idx="1213">
                  <c:v>52.015178706566623</c:v>
                </c:pt>
                <c:pt idx="1214">
                  <c:v>51.853013038119741</c:v>
                </c:pt>
                <c:pt idx="1215">
                  <c:v>51.907068260935368</c:v>
                </c:pt>
                <c:pt idx="1216">
                  <c:v>52.015178706566623</c:v>
                </c:pt>
                <c:pt idx="1217">
                  <c:v>52.015178706566623</c:v>
                </c:pt>
                <c:pt idx="1218">
                  <c:v>52.090856018508497</c:v>
                </c:pt>
                <c:pt idx="1219">
                  <c:v>52.004367662003503</c:v>
                </c:pt>
                <c:pt idx="1220">
                  <c:v>52.069233929382257</c:v>
                </c:pt>
                <c:pt idx="1221">
                  <c:v>51.907068260935368</c:v>
                </c:pt>
                <c:pt idx="1222">
                  <c:v>52.02598975112975</c:v>
                </c:pt>
                <c:pt idx="1223">
                  <c:v>52.101667063071631</c:v>
                </c:pt>
                <c:pt idx="1224">
                  <c:v>52.080044973945377</c:v>
                </c:pt>
                <c:pt idx="1225">
                  <c:v>52.177344375013512</c:v>
                </c:pt>
                <c:pt idx="1226">
                  <c:v>52.015178706566623</c:v>
                </c:pt>
                <c:pt idx="1227">
                  <c:v>52.155722285887258</c:v>
                </c:pt>
                <c:pt idx="1228">
                  <c:v>51.982745572877249</c:v>
                </c:pt>
                <c:pt idx="1229">
                  <c:v>52.188155419576638</c:v>
                </c:pt>
                <c:pt idx="1230">
                  <c:v>52.274643776081653</c:v>
                </c:pt>
                <c:pt idx="1231">
                  <c:v>52.253021686955393</c:v>
                </c:pt>
                <c:pt idx="1232">
                  <c:v>52.166533330450378</c:v>
                </c:pt>
                <c:pt idx="1233">
                  <c:v>52.101667063071631</c:v>
                </c:pt>
                <c:pt idx="1234">
                  <c:v>52.242210642392273</c:v>
                </c:pt>
                <c:pt idx="1235">
                  <c:v>52.188155419576638</c:v>
                </c:pt>
                <c:pt idx="1236">
                  <c:v>52.209777508702892</c:v>
                </c:pt>
                <c:pt idx="1237">
                  <c:v>52.209777508702892</c:v>
                </c:pt>
                <c:pt idx="1238">
                  <c:v>52.123289152197877</c:v>
                </c:pt>
                <c:pt idx="1239">
                  <c:v>52.188155419576638</c:v>
                </c:pt>
                <c:pt idx="1240">
                  <c:v>52.209777508702892</c:v>
                </c:pt>
                <c:pt idx="1241">
                  <c:v>52.123289152197877</c:v>
                </c:pt>
                <c:pt idx="1242">
                  <c:v>52.101667063071631</c:v>
                </c:pt>
                <c:pt idx="1243">
                  <c:v>52.285454820644773</c:v>
                </c:pt>
                <c:pt idx="1244">
                  <c:v>52.3395100434604</c:v>
                </c:pt>
                <c:pt idx="1245">
                  <c:v>52.3395100434604</c:v>
                </c:pt>
                <c:pt idx="1246">
                  <c:v>52.263832731518519</c:v>
                </c:pt>
                <c:pt idx="1247">
                  <c:v>52.30707690977102</c:v>
                </c:pt>
                <c:pt idx="1248">
                  <c:v>52.296265865207893</c:v>
                </c:pt>
                <c:pt idx="1249">
                  <c:v>52.198966464139772</c:v>
                </c:pt>
                <c:pt idx="1250">
                  <c:v>52.328698998897273</c:v>
                </c:pt>
                <c:pt idx="1251">
                  <c:v>52.371943177149767</c:v>
                </c:pt>
                <c:pt idx="1252">
                  <c:v>52.382754221712901</c:v>
                </c:pt>
                <c:pt idx="1253">
                  <c:v>52.317887954334147</c:v>
                </c:pt>
                <c:pt idx="1254">
                  <c:v>52.285454820644773</c:v>
                </c:pt>
                <c:pt idx="1255">
                  <c:v>52.317887954334147</c:v>
                </c:pt>
                <c:pt idx="1256">
                  <c:v>52.209777508702892</c:v>
                </c:pt>
                <c:pt idx="1257">
                  <c:v>52.3395100434604</c:v>
                </c:pt>
                <c:pt idx="1258">
                  <c:v>52.317887954334147</c:v>
                </c:pt>
                <c:pt idx="1259">
                  <c:v>52.404376310839147</c:v>
                </c:pt>
                <c:pt idx="1260">
                  <c:v>52.263832731518519</c:v>
                </c:pt>
                <c:pt idx="1261">
                  <c:v>52.296265865207893</c:v>
                </c:pt>
                <c:pt idx="1262">
                  <c:v>52.371943177149767</c:v>
                </c:pt>
                <c:pt idx="1263">
                  <c:v>52.371943177149767</c:v>
                </c:pt>
                <c:pt idx="1264">
                  <c:v>52.501675711907282</c:v>
                </c:pt>
                <c:pt idx="1265">
                  <c:v>52.436809444528528</c:v>
                </c:pt>
                <c:pt idx="1266">
                  <c:v>52.523297801033529</c:v>
                </c:pt>
                <c:pt idx="1267">
                  <c:v>52.361132132586647</c:v>
                </c:pt>
                <c:pt idx="1268">
                  <c:v>52.382754221712901</c:v>
                </c:pt>
                <c:pt idx="1269">
                  <c:v>52.458431533654782</c:v>
                </c:pt>
                <c:pt idx="1270">
                  <c:v>52.361132132586647</c:v>
                </c:pt>
                <c:pt idx="1271">
                  <c:v>52.63140824666479</c:v>
                </c:pt>
                <c:pt idx="1272">
                  <c:v>52.534108845596663</c:v>
                </c:pt>
                <c:pt idx="1273">
                  <c:v>52.653030335791037</c:v>
                </c:pt>
                <c:pt idx="1274">
                  <c:v>52.480053622781028</c:v>
                </c:pt>
                <c:pt idx="1275">
                  <c:v>52.512486756470409</c:v>
                </c:pt>
                <c:pt idx="1276">
                  <c:v>52.58816406841229</c:v>
                </c:pt>
                <c:pt idx="1277">
                  <c:v>52.480053622781028</c:v>
                </c:pt>
                <c:pt idx="1278">
                  <c:v>52.739518692296052</c:v>
                </c:pt>
                <c:pt idx="1279">
                  <c:v>52.534108845596663</c:v>
                </c:pt>
                <c:pt idx="1280">
                  <c:v>52.728707647732932</c:v>
                </c:pt>
                <c:pt idx="1281">
                  <c:v>52.523297801033529</c:v>
                </c:pt>
                <c:pt idx="1282">
                  <c:v>52.54491989015979</c:v>
                </c:pt>
                <c:pt idx="1283">
                  <c:v>52.674652424917291</c:v>
                </c:pt>
                <c:pt idx="1284">
                  <c:v>52.523297801033529</c:v>
                </c:pt>
                <c:pt idx="1285">
                  <c:v>52.750329736859172</c:v>
                </c:pt>
                <c:pt idx="1286">
                  <c:v>52.707085558606671</c:v>
                </c:pt>
                <c:pt idx="1287">
                  <c:v>52.815196004237933</c:v>
                </c:pt>
                <c:pt idx="1288">
                  <c:v>52.782762870548552</c:v>
                </c:pt>
                <c:pt idx="1289">
                  <c:v>52.653030335791037</c:v>
                </c:pt>
                <c:pt idx="1290">
                  <c:v>52.761140781422299</c:v>
                </c:pt>
                <c:pt idx="1291">
                  <c:v>52.609786157538537</c:v>
                </c:pt>
                <c:pt idx="1292">
                  <c:v>52.869251227053553</c:v>
                </c:pt>
                <c:pt idx="1293">
                  <c:v>52.804384959674813</c:v>
                </c:pt>
                <c:pt idx="1294">
                  <c:v>52.847629137927314</c:v>
                </c:pt>
                <c:pt idx="1295">
                  <c:v>52.901684360742927</c:v>
                </c:pt>
                <c:pt idx="1296">
                  <c:v>52.847629137927314</c:v>
                </c:pt>
                <c:pt idx="1297">
                  <c:v>52.869251227053553</c:v>
                </c:pt>
                <c:pt idx="1298">
                  <c:v>52.869251227053553</c:v>
                </c:pt>
                <c:pt idx="1299">
                  <c:v>52.955739583558568</c:v>
                </c:pt>
                <c:pt idx="1300">
                  <c:v>52.912495405306053</c:v>
                </c:pt>
                <c:pt idx="1301">
                  <c:v>52.815196004237933</c:v>
                </c:pt>
                <c:pt idx="1302">
                  <c:v>52.836818093364172</c:v>
                </c:pt>
                <c:pt idx="1303">
                  <c:v>52.793573915111672</c:v>
                </c:pt>
                <c:pt idx="1304">
                  <c:v>52.869251227053553</c:v>
                </c:pt>
                <c:pt idx="1305">
                  <c:v>52.750329736859172</c:v>
                </c:pt>
                <c:pt idx="1306">
                  <c:v>52.977361672684808</c:v>
                </c:pt>
                <c:pt idx="1307">
                  <c:v>52.934117494432307</c:v>
                </c:pt>
                <c:pt idx="1308">
                  <c:v>53.053038984626703</c:v>
                </c:pt>
                <c:pt idx="1309">
                  <c:v>52.880062271616687</c:v>
                </c:pt>
                <c:pt idx="1310">
                  <c:v>52.977361672684808</c:v>
                </c:pt>
                <c:pt idx="1311">
                  <c:v>52.912495405306053</c:v>
                </c:pt>
                <c:pt idx="1312">
                  <c:v>52.966550628121688</c:v>
                </c:pt>
                <c:pt idx="1313">
                  <c:v>53.074661073752949</c:v>
                </c:pt>
                <c:pt idx="1314">
                  <c:v>53.053038984626703</c:v>
                </c:pt>
                <c:pt idx="1315">
                  <c:v>53.12871629656857</c:v>
                </c:pt>
                <c:pt idx="1316">
                  <c:v>52.977361672684808</c:v>
                </c:pt>
                <c:pt idx="1317">
                  <c:v>53.085472118316069</c:v>
                </c:pt>
                <c:pt idx="1318">
                  <c:v>53.020605850937322</c:v>
                </c:pt>
                <c:pt idx="1319">
                  <c:v>53.042227940063569</c:v>
                </c:pt>
                <c:pt idx="1320">
                  <c:v>53.12871629656857</c:v>
                </c:pt>
                <c:pt idx="1321">
                  <c:v>53.096283162879203</c:v>
                </c:pt>
                <c:pt idx="1322">
                  <c:v>53.15033838569483</c:v>
                </c:pt>
                <c:pt idx="1323">
                  <c:v>52.998983761811068</c:v>
                </c:pt>
                <c:pt idx="1324">
                  <c:v>53.085472118316069</c:v>
                </c:pt>
                <c:pt idx="1325">
                  <c:v>53.12871629656857</c:v>
                </c:pt>
                <c:pt idx="1326">
                  <c:v>53.139527341131704</c:v>
                </c:pt>
                <c:pt idx="1327">
                  <c:v>52.944928538995427</c:v>
                </c:pt>
                <c:pt idx="1328">
                  <c:v>53.053038984626703</c:v>
                </c:pt>
                <c:pt idx="1329">
                  <c:v>52.901684360742927</c:v>
                </c:pt>
                <c:pt idx="1330">
                  <c:v>53.085472118316069</c:v>
                </c:pt>
                <c:pt idx="1331">
                  <c:v>53.107094207442323</c:v>
                </c:pt>
                <c:pt idx="1332">
                  <c:v>53.085472118316069</c:v>
                </c:pt>
                <c:pt idx="1333">
                  <c:v>53.053038984626703</c:v>
                </c:pt>
                <c:pt idx="1334">
                  <c:v>53.031416895500428</c:v>
                </c:pt>
                <c:pt idx="1335">
                  <c:v>53.171960474821077</c:v>
                </c:pt>
                <c:pt idx="1336">
                  <c:v>53.074661073752949</c:v>
                </c:pt>
                <c:pt idx="1337">
                  <c:v>53.042227940063569</c:v>
                </c:pt>
                <c:pt idx="1338">
                  <c:v>53.301693009578578</c:v>
                </c:pt>
                <c:pt idx="1339">
                  <c:v>53.16114943025795</c:v>
                </c:pt>
                <c:pt idx="1340">
                  <c:v>53.334126143267959</c:v>
                </c:pt>
                <c:pt idx="1341">
                  <c:v>53.15033838569483</c:v>
                </c:pt>
                <c:pt idx="1342">
                  <c:v>53.139527341131704</c:v>
                </c:pt>
                <c:pt idx="1343">
                  <c:v>53.258448831326078</c:v>
                </c:pt>
                <c:pt idx="1344">
                  <c:v>53.096283162879203</c:v>
                </c:pt>
                <c:pt idx="1345">
                  <c:v>53.366559276957339</c:v>
                </c:pt>
                <c:pt idx="1346">
                  <c:v>53.269259875889212</c:v>
                </c:pt>
                <c:pt idx="1347">
                  <c:v>53.398992410646713</c:v>
                </c:pt>
                <c:pt idx="1348">
                  <c:v>37.318896003146783</c:v>
                </c:pt>
              </c:numCache>
            </c:numRef>
          </c:yVal>
          <c:smooth val="0"/>
        </c:ser>
        <c:ser>
          <c:idx val="6"/>
          <c:order val="2"/>
          <c:tx>
            <c:v>Messung auf  Viskomat C</c:v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none"/>
          </c:marker>
          <c:xVal>
            <c:numRef>
              <c:f>'[5]111017_18C'!$A$33:$A$1376</c:f>
              <c:numCache>
                <c:formatCode>General</c:formatCode>
                <c:ptCount val="1344"/>
                <c:pt idx="0">
                  <c:v>3.8587499999999997E-2</c:v>
                </c:pt>
                <c:pt idx="1">
                  <c:v>0.10523541666666671</c:v>
                </c:pt>
                <c:pt idx="2">
                  <c:v>0.1718833333333333</c:v>
                </c:pt>
                <c:pt idx="3">
                  <c:v>0.23853125</c:v>
                </c:pt>
                <c:pt idx="4">
                  <c:v>0.30518125000000002</c:v>
                </c:pt>
                <c:pt idx="5">
                  <c:v>0.37263333333333332</c:v>
                </c:pt>
                <c:pt idx="6">
                  <c:v>0.43928333333333341</c:v>
                </c:pt>
                <c:pt idx="7">
                  <c:v>0.50608750000000002</c:v>
                </c:pt>
                <c:pt idx="8">
                  <c:v>0.57304791666666666</c:v>
                </c:pt>
                <c:pt idx="9">
                  <c:v>0.63969999999999994</c:v>
                </c:pt>
                <c:pt idx="10">
                  <c:v>0.7064520833333332</c:v>
                </c:pt>
                <c:pt idx="11">
                  <c:v>0.77306666666666668</c:v>
                </c:pt>
                <c:pt idx="12">
                  <c:v>0.8398958333333334</c:v>
                </c:pt>
                <c:pt idx="13">
                  <c:v>0.90650208333333337</c:v>
                </c:pt>
                <c:pt idx="14">
                  <c:v>0.97315208333333347</c:v>
                </c:pt>
                <c:pt idx="15">
                  <c:v>1.039935416666667</c:v>
                </c:pt>
                <c:pt idx="16">
                  <c:v>1.1065854166666671</c:v>
                </c:pt>
                <c:pt idx="17">
                  <c:v>1.17338125</c:v>
                </c:pt>
                <c:pt idx="18">
                  <c:v>1.2400208333333329</c:v>
                </c:pt>
                <c:pt idx="19">
                  <c:v>1.306670833333333</c:v>
                </c:pt>
                <c:pt idx="20">
                  <c:v>1.3734541666666671</c:v>
                </c:pt>
                <c:pt idx="21">
                  <c:v>1.4404895833333331</c:v>
                </c:pt>
                <c:pt idx="22">
                  <c:v>1.5070895833333331</c:v>
                </c:pt>
                <c:pt idx="23">
                  <c:v>1.5743</c:v>
                </c:pt>
                <c:pt idx="24">
                  <c:v>1.640922916666667</c:v>
                </c:pt>
                <c:pt idx="25">
                  <c:v>1.7075729166666671</c:v>
                </c:pt>
                <c:pt idx="26">
                  <c:v>1.774222916666667</c:v>
                </c:pt>
                <c:pt idx="27">
                  <c:v>1.840875</c:v>
                </c:pt>
                <c:pt idx="28">
                  <c:v>1.9075270833333331</c:v>
                </c:pt>
                <c:pt idx="29">
                  <c:v>1.97418125</c:v>
                </c:pt>
                <c:pt idx="30">
                  <c:v>2.0408249999999999</c:v>
                </c:pt>
                <c:pt idx="31">
                  <c:v>2.1074770833333329</c:v>
                </c:pt>
                <c:pt idx="32">
                  <c:v>2.1741937500000001</c:v>
                </c:pt>
                <c:pt idx="33">
                  <c:v>2.2408437499999998</c:v>
                </c:pt>
                <c:pt idx="34">
                  <c:v>2.3074937499999999</c:v>
                </c:pt>
                <c:pt idx="35">
                  <c:v>2.374145833333333</c:v>
                </c:pt>
                <c:pt idx="36">
                  <c:v>2.4407958333333331</c:v>
                </c:pt>
                <c:pt idx="37">
                  <c:v>2.5074812500000001</c:v>
                </c:pt>
                <c:pt idx="38">
                  <c:v>2.5740958333333328</c:v>
                </c:pt>
                <c:pt idx="39">
                  <c:v>2.6407458333333329</c:v>
                </c:pt>
                <c:pt idx="40">
                  <c:v>2.7075312500000002</c:v>
                </c:pt>
                <c:pt idx="41">
                  <c:v>2.7741812499999998</c:v>
                </c:pt>
                <c:pt idx="42">
                  <c:v>2.841272916666667</c:v>
                </c:pt>
                <c:pt idx="43">
                  <c:v>2.90788125</c:v>
                </c:pt>
                <c:pt idx="44">
                  <c:v>2.974847916666667</c:v>
                </c:pt>
                <c:pt idx="45">
                  <c:v>3.041583333333334</c:v>
                </c:pt>
                <c:pt idx="46">
                  <c:v>3.1082395833333329</c:v>
                </c:pt>
                <c:pt idx="47">
                  <c:v>3.17501875</c:v>
                </c:pt>
                <c:pt idx="48">
                  <c:v>3.2416687500000001</c:v>
                </c:pt>
                <c:pt idx="49">
                  <c:v>3.3083187500000002</c:v>
                </c:pt>
                <c:pt idx="50">
                  <c:v>3.3749687499999999</c:v>
                </c:pt>
                <c:pt idx="51">
                  <c:v>3.4416187499999999</c:v>
                </c:pt>
                <c:pt idx="52">
                  <c:v>3.50826875</c:v>
                </c:pt>
                <c:pt idx="53">
                  <c:v>3.5749875000000002</c:v>
                </c:pt>
                <c:pt idx="54">
                  <c:v>3.6416374999999999</c:v>
                </c:pt>
                <c:pt idx="55">
                  <c:v>3.7083541666666671</c:v>
                </c:pt>
                <c:pt idx="56">
                  <c:v>3.7750041666666672</c:v>
                </c:pt>
                <c:pt idx="57">
                  <c:v>3.8416541666666668</c:v>
                </c:pt>
                <c:pt idx="58">
                  <c:v>3.9083062499999999</c:v>
                </c:pt>
                <c:pt idx="59">
                  <c:v>3.97495625</c:v>
                </c:pt>
                <c:pt idx="60">
                  <c:v>4.0416062500000001</c:v>
                </c:pt>
                <c:pt idx="61">
                  <c:v>4.1082562500000002</c:v>
                </c:pt>
                <c:pt idx="62">
                  <c:v>4.1749083333333337</c:v>
                </c:pt>
                <c:pt idx="63">
                  <c:v>4.2415583333333338</c:v>
                </c:pt>
                <c:pt idx="64">
                  <c:v>4.308208333333333</c:v>
                </c:pt>
                <c:pt idx="65">
                  <c:v>4.3749729166666667</c:v>
                </c:pt>
                <c:pt idx="66">
                  <c:v>4.4415750000000003</c:v>
                </c:pt>
                <c:pt idx="67">
                  <c:v>4.5082604166666664</c:v>
                </c:pt>
                <c:pt idx="68">
                  <c:v>4.5748833333333332</c:v>
                </c:pt>
                <c:pt idx="69">
                  <c:v>4.6415937500000002</c:v>
                </c:pt>
                <c:pt idx="70">
                  <c:v>4.7082437500000003</c:v>
                </c:pt>
                <c:pt idx="71">
                  <c:v>4.7748958333333329</c:v>
                </c:pt>
                <c:pt idx="72">
                  <c:v>4.8415479166666664</c:v>
                </c:pt>
                <c:pt idx="73">
                  <c:v>4.9081979166666656</c:v>
                </c:pt>
                <c:pt idx="74">
                  <c:v>4.9748458333333332</c:v>
                </c:pt>
                <c:pt idx="75">
                  <c:v>5.0414979166666667</c:v>
                </c:pt>
                <c:pt idx="76">
                  <c:v>5.1081479166666668</c:v>
                </c:pt>
                <c:pt idx="77">
                  <c:v>5.1747979166666669</c:v>
                </c:pt>
                <c:pt idx="78">
                  <c:v>5.2417812499999998</c:v>
                </c:pt>
                <c:pt idx="79">
                  <c:v>5.3084333333333333</c:v>
                </c:pt>
                <c:pt idx="80">
                  <c:v>5.3751499999999997</c:v>
                </c:pt>
                <c:pt idx="81">
                  <c:v>5.4417999999999997</c:v>
                </c:pt>
                <c:pt idx="82">
                  <c:v>5.5084499999999998</c:v>
                </c:pt>
                <c:pt idx="83">
                  <c:v>5.5750999999999999</c:v>
                </c:pt>
                <c:pt idx="84">
                  <c:v>5.64175</c:v>
                </c:pt>
                <c:pt idx="85">
                  <c:v>5.7084020833333344</c:v>
                </c:pt>
                <c:pt idx="86">
                  <c:v>5.7750520833333336</c:v>
                </c:pt>
                <c:pt idx="87">
                  <c:v>5.8417020833333337</c:v>
                </c:pt>
                <c:pt idx="88">
                  <c:v>5.9087145833333334</c:v>
                </c:pt>
                <c:pt idx="89">
                  <c:v>5.9753375000000002</c:v>
                </c:pt>
                <c:pt idx="90">
                  <c:v>6.0419875000000003</c:v>
                </c:pt>
                <c:pt idx="91">
                  <c:v>6.1086375000000004</c:v>
                </c:pt>
                <c:pt idx="92">
                  <c:v>6.1757375000000003</c:v>
                </c:pt>
                <c:pt idx="93">
                  <c:v>6.2423395833333331</c:v>
                </c:pt>
                <c:pt idx="94">
                  <c:v>6.3089895833333332</c:v>
                </c:pt>
                <c:pt idx="95">
                  <c:v>6.3756395833333332</c:v>
                </c:pt>
                <c:pt idx="96">
                  <c:v>6.4422916666666667</c:v>
                </c:pt>
                <c:pt idx="97">
                  <c:v>6.5089395833333326</c:v>
                </c:pt>
                <c:pt idx="98">
                  <c:v>6.5755916666666669</c:v>
                </c:pt>
                <c:pt idx="99">
                  <c:v>6.642241666666667</c:v>
                </c:pt>
                <c:pt idx="100">
                  <c:v>6.7088916666666663</c:v>
                </c:pt>
                <c:pt idx="101">
                  <c:v>6.7758750000000001</c:v>
                </c:pt>
                <c:pt idx="102">
                  <c:v>6.8425270833333336</c:v>
                </c:pt>
                <c:pt idx="103">
                  <c:v>6.9096437499999999</c:v>
                </c:pt>
                <c:pt idx="104">
                  <c:v>6.97629375</c:v>
                </c:pt>
                <c:pt idx="105">
                  <c:v>7.0429437500000001</c:v>
                </c:pt>
                <c:pt idx="106">
                  <c:v>7.1095937500000002</c:v>
                </c:pt>
                <c:pt idx="107">
                  <c:v>7.176252083333333</c:v>
                </c:pt>
                <c:pt idx="108">
                  <c:v>7.2428958333333338</c:v>
                </c:pt>
                <c:pt idx="109">
                  <c:v>7.309545833333333</c:v>
                </c:pt>
                <c:pt idx="110">
                  <c:v>7.3761958333333331</c:v>
                </c:pt>
                <c:pt idx="111">
                  <c:v>7.4432083333333336</c:v>
                </c:pt>
                <c:pt idx="112">
                  <c:v>7.5098312500000004</c:v>
                </c:pt>
                <c:pt idx="113">
                  <c:v>7.5764812499999996</c:v>
                </c:pt>
                <c:pt idx="114">
                  <c:v>7.6431333333333331</c:v>
                </c:pt>
                <c:pt idx="115">
                  <c:v>7.7097958333333336</c:v>
                </c:pt>
                <c:pt idx="116">
                  <c:v>7.7764354166666667</c:v>
                </c:pt>
                <c:pt idx="117">
                  <c:v>7.8430833333333334</c:v>
                </c:pt>
                <c:pt idx="118">
                  <c:v>7.9097333333333344</c:v>
                </c:pt>
                <c:pt idx="119">
                  <c:v>7.9763833333333336</c:v>
                </c:pt>
                <c:pt idx="120">
                  <c:v>8.0434999999999999</c:v>
                </c:pt>
                <c:pt idx="121">
                  <c:v>8.1101500000000009</c:v>
                </c:pt>
                <c:pt idx="122">
                  <c:v>8.1768020833333335</c:v>
                </c:pt>
                <c:pt idx="123">
                  <c:v>8.2434541666666661</c:v>
                </c:pt>
                <c:pt idx="124">
                  <c:v>8.3102374999999995</c:v>
                </c:pt>
                <c:pt idx="125">
                  <c:v>8.3768854166666671</c:v>
                </c:pt>
                <c:pt idx="126">
                  <c:v>8.4435374999999997</c:v>
                </c:pt>
                <c:pt idx="127">
                  <c:v>8.5101895833333341</c:v>
                </c:pt>
                <c:pt idx="128">
                  <c:v>8.5769708333333341</c:v>
                </c:pt>
                <c:pt idx="129">
                  <c:v>8.6436229166666667</c:v>
                </c:pt>
                <c:pt idx="130">
                  <c:v>8.7102729166666659</c:v>
                </c:pt>
                <c:pt idx="131">
                  <c:v>8.7769250000000003</c:v>
                </c:pt>
                <c:pt idx="132">
                  <c:v>8.8435749999999995</c:v>
                </c:pt>
                <c:pt idx="133">
                  <c:v>8.9102250000000005</c:v>
                </c:pt>
                <c:pt idx="134">
                  <c:v>8.9768749999999997</c:v>
                </c:pt>
                <c:pt idx="135">
                  <c:v>9.0435250000000007</c:v>
                </c:pt>
                <c:pt idx="136">
                  <c:v>9.1106750000000005</c:v>
                </c:pt>
                <c:pt idx="137">
                  <c:v>9.1772937500000005</c:v>
                </c:pt>
                <c:pt idx="138">
                  <c:v>9.2439791666666675</c:v>
                </c:pt>
                <c:pt idx="139">
                  <c:v>9.3105937500000007</c:v>
                </c:pt>
                <c:pt idx="140">
                  <c:v>9.3773770833333341</c:v>
                </c:pt>
                <c:pt idx="141">
                  <c:v>9.4440291666666667</c:v>
                </c:pt>
                <c:pt idx="142">
                  <c:v>9.5106791666666659</c:v>
                </c:pt>
                <c:pt idx="143">
                  <c:v>9.5773270833333335</c:v>
                </c:pt>
                <c:pt idx="144">
                  <c:v>9.6439791666666661</c:v>
                </c:pt>
                <c:pt idx="145">
                  <c:v>9.7106291666666671</c:v>
                </c:pt>
                <c:pt idx="146">
                  <c:v>9.7772791666666663</c:v>
                </c:pt>
                <c:pt idx="147">
                  <c:v>9.8439312500000007</c:v>
                </c:pt>
                <c:pt idx="148">
                  <c:v>9.9105812499999999</c:v>
                </c:pt>
                <c:pt idx="149">
                  <c:v>9.9773645833333333</c:v>
                </c:pt>
                <c:pt idx="150">
                  <c:v>10.044014583333331</c:v>
                </c:pt>
                <c:pt idx="151">
                  <c:v>10.11081041666667</c:v>
                </c:pt>
                <c:pt idx="152">
                  <c:v>10.17745208333333</c:v>
                </c:pt>
                <c:pt idx="153">
                  <c:v>10.244102083333329</c:v>
                </c:pt>
                <c:pt idx="154">
                  <c:v>10.310981249999999</c:v>
                </c:pt>
                <c:pt idx="155">
                  <c:v>10.37853333333333</c:v>
                </c:pt>
                <c:pt idx="156">
                  <c:v>10.44532083333333</c:v>
                </c:pt>
                <c:pt idx="157">
                  <c:v>10.51245416666667</c:v>
                </c:pt>
                <c:pt idx="158">
                  <c:v>10.579475</c:v>
                </c:pt>
                <c:pt idx="159">
                  <c:v>10.64666875</c:v>
                </c:pt>
                <c:pt idx="160">
                  <c:v>10.713920833333329</c:v>
                </c:pt>
                <c:pt idx="161">
                  <c:v>10.780672916666671</c:v>
                </c:pt>
                <c:pt idx="162">
                  <c:v>10.847952083333331</c:v>
                </c:pt>
                <c:pt idx="163">
                  <c:v>10.914729166666669</c:v>
                </c:pt>
                <c:pt idx="164">
                  <c:v>10.982587499999999</c:v>
                </c:pt>
                <c:pt idx="165">
                  <c:v>11.05065416666667</c:v>
                </c:pt>
                <c:pt idx="166">
                  <c:v>11.11766875</c:v>
                </c:pt>
                <c:pt idx="167">
                  <c:v>11.18440833333333</c:v>
                </c:pt>
                <c:pt idx="168">
                  <c:v>11.2511875</c:v>
                </c:pt>
                <c:pt idx="169">
                  <c:v>11.318091666666669</c:v>
                </c:pt>
                <c:pt idx="170">
                  <c:v>11.385187500000001</c:v>
                </c:pt>
                <c:pt idx="171">
                  <c:v>11.452672916666669</c:v>
                </c:pt>
                <c:pt idx="172">
                  <c:v>11.52032291666667</c:v>
                </c:pt>
                <c:pt idx="173">
                  <c:v>11.587241666666671</c:v>
                </c:pt>
                <c:pt idx="174">
                  <c:v>11.654225</c:v>
                </c:pt>
                <c:pt idx="175">
                  <c:v>11.72094166666667</c:v>
                </c:pt>
                <c:pt idx="176">
                  <c:v>11.787593749999999</c:v>
                </c:pt>
                <c:pt idx="177">
                  <c:v>11.854362500000001</c:v>
                </c:pt>
                <c:pt idx="178">
                  <c:v>11.92096041666667</c:v>
                </c:pt>
                <c:pt idx="179">
                  <c:v>11.987875000000001</c:v>
                </c:pt>
                <c:pt idx="180">
                  <c:v>12.054541666666671</c:v>
                </c:pt>
                <c:pt idx="181">
                  <c:v>12.12117916666667</c:v>
                </c:pt>
                <c:pt idx="182">
                  <c:v>12.18836041666667</c:v>
                </c:pt>
                <c:pt idx="183">
                  <c:v>12.25507916666667</c:v>
                </c:pt>
                <c:pt idx="184">
                  <c:v>12.32206041666667</c:v>
                </c:pt>
                <c:pt idx="185">
                  <c:v>12.38944375</c:v>
                </c:pt>
                <c:pt idx="186">
                  <c:v>12.456193750000001</c:v>
                </c:pt>
                <c:pt idx="187">
                  <c:v>12.5238125</c:v>
                </c:pt>
                <c:pt idx="188">
                  <c:v>12.591843750000001</c:v>
                </c:pt>
                <c:pt idx="189">
                  <c:v>12.65924583333333</c:v>
                </c:pt>
                <c:pt idx="190">
                  <c:v>12.72602916666667</c:v>
                </c:pt>
                <c:pt idx="191">
                  <c:v>12.79321666666667</c:v>
                </c:pt>
                <c:pt idx="192">
                  <c:v>12.860527083333331</c:v>
                </c:pt>
                <c:pt idx="193">
                  <c:v>12.927687499999999</c:v>
                </c:pt>
                <c:pt idx="194">
                  <c:v>12.994845833333329</c:v>
                </c:pt>
                <c:pt idx="195">
                  <c:v>13.06175</c:v>
                </c:pt>
                <c:pt idx="196">
                  <c:v>13.128397916666669</c:v>
                </c:pt>
                <c:pt idx="197">
                  <c:v>13.19558125</c:v>
                </c:pt>
                <c:pt idx="198">
                  <c:v>13.262431250000001</c:v>
                </c:pt>
                <c:pt idx="199">
                  <c:v>13.32915</c:v>
                </c:pt>
                <c:pt idx="200">
                  <c:v>13.3962</c:v>
                </c:pt>
                <c:pt idx="201">
                  <c:v>13.463583333333331</c:v>
                </c:pt>
                <c:pt idx="202">
                  <c:v>13.53096666666667</c:v>
                </c:pt>
                <c:pt idx="203">
                  <c:v>13.59835</c:v>
                </c:pt>
                <c:pt idx="204">
                  <c:v>13.66540208333333</c:v>
                </c:pt>
                <c:pt idx="205">
                  <c:v>13.73271875</c:v>
                </c:pt>
                <c:pt idx="206">
                  <c:v>13.80030208333333</c:v>
                </c:pt>
                <c:pt idx="207">
                  <c:v>13.867852083333331</c:v>
                </c:pt>
                <c:pt idx="208">
                  <c:v>13.93451458333333</c:v>
                </c:pt>
                <c:pt idx="209">
                  <c:v>14.00125208333333</c:v>
                </c:pt>
                <c:pt idx="210">
                  <c:v>14.068304166666669</c:v>
                </c:pt>
                <c:pt idx="211">
                  <c:v>14.13555208333333</c:v>
                </c:pt>
                <c:pt idx="212">
                  <c:v>14.202358333333329</c:v>
                </c:pt>
                <c:pt idx="213">
                  <c:v>14.269189583333331</c:v>
                </c:pt>
                <c:pt idx="214">
                  <c:v>14.33630625</c:v>
                </c:pt>
                <c:pt idx="215">
                  <c:v>14.40308125</c:v>
                </c:pt>
                <c:pt idx="216">
                  <c:v>14.46987291666667</c:v>
                </c:pt>
                <c:pt idx="217">
                  <c:v>14.536645833333329</c:v>
                </c:pt>
                <c:pt idx="218">
                  <c:v>14.60403958333333</c:v>
                </c:pt>
                <c:pt idx="219">
                  <c:v>14.671156249999999</c:v>
                </c:pt>
                <c:pt idx="220">
                  <c:v>14.738539583333329</c:v>
                </c:pt>
                <c:pt idx="221">
                  <c:v>14.805191666666669</c:v>
                </c:pt>
                <c:pt idx="222">
                  <c:v>14.87190833333333</c:v>
                </c:pt>
                <c:pt idx="223">
                  <c:v>14.93862708333333</c:v>
                </c:pt>
                <c:pt idx="224">
                  <c:v>15.00540625</c:v>
                </c:pt>
                <c:pt idx="225">
                  <c:v>15.07217708333333</c:v>
                </c:pt>
                <c:pt idx="226">
                  <c:v>15.139893750000001</c:v>
                </c:pt>
                <c:pt idx="227">
                  <c:v>15.207210416666671</c:v>
                </c:pt>
                <c:pt idx="228">
                  <c:v>15.27461041666667</c:v>
                </c:pt>
                <c:pt idx="229">
                  <c:v>15.34191875</c:v>
                </c:pt>
                <c:pt idx="230">
                  <c:v>15.40878333333333</c:v>
                </c:pt>
                <c:pt idx="231">
                  <c:v>15.475991666666671</c:v>
                </c:pt>
                <c:pt idx="232">
                  <c:v>15.542681249999999</c:v>
                </c:pt>
                <c:pt idx="233">
                  <c:v>15.609447916666671</c:v>
                </c:pt>
                <c:pt idx="234">
                  <c:v>15.67609166666667</c:v>
                </c:pt>
                <c:pt idx="235">
                  <c:v>15.74288958333333</c:v>
                </c:pt>
                <c:pt idx="236">
                  <c:v>15.809747916666669</c:v>
                </c:pt>
                <c:pt idx="237">
                  <c:v>15.87639791666667</c:v>
                </c:pt>
                <c:pt idx="238">
                  <c:v>15.943483333333329</c:v>
                </c:pt>
                <c:pt idx="239">
                  <c:v>16.010827083333329</c:v>
                </c:pt>
                <c:pt idx="240">
                  <c:v>16.077537499999998</c:v>
                </c:pt>
                <c:pt idx="241">
                  <c:v>16.144662499999999</c:v>
                </c:pt>
                <c:pt idx="242">
                  <c:v>16.212443749999998</c:v>
                </c:pt>
                <c:pt idx="243">
                  <c:v>16.279364583333329</c:v>
                </c:pt>
                <c:pt idx="244">
                  <c:v>16.3471875</c:v>
                </c:pt>
                <c:pt idx="245">
                  <c:v>16.413964583333328</c:v>
                </c:pt>
                <c:pt idx="246">
                  <c:v>16.48148333333333</c:v>
                </c:pt>
                <c:pt idx="247">
                  <c:v>16.548329166666669</c:v>
                </c:pt>
                <c:pt idx="248">
                  <c:v>16.615777083333331</c:v>
                </c:pt>
                <c:pt idx="249">
                  <c:v>16.68263125</c:v>
                </c:pt>
                <c:pt idx="250">
                  <c:v>16.74946666666667</c:v>
                </c:pt>
                <c:pt idx="251">
                  <c:v>16.81630208333333</c:v>
                </c:pt>
                <c:pt idx="252">
                  <c:v>16.883047916666669</c:v>
                </c:pt>
                <c:pt idx="253">
                  <c:v>16.949906250000002</c:v>
                </c:pt>
                <c:pt idx="254">
                  <c:v>17.017206250000001</c:v>
                </c:pt>
                <c:pt idx="255">
                  <c:v>17.08413333333333</c:v>
                </c:pt>
                <c:pt idx="256">
                  <c:v>17.150910416666669</c:v>
                </c:pt>
                <c:pt idx="257">
                  <c:v>17.218427083333339</c:v>
                </c:pt>
                <c:pt idx="258">
                  <c:v>17.285939583333331</c:v>
                </c:pt>
                <c:pt idx="259">
                  <c:v>17.353437499999998</c:v>
                </c:pt>
                <c:pt idx="260">
                  <c:v>17.42031041666667</c:v>
                </c:pt>
                <c:pt idx="261">
                  <c:v>17.488156249999999</c:v>
                </c:pt>
                <c:pt idx="262">
                  <c:v>17.555479166666672</c:v>
                </c:pt>
                <c:pt idx="263">
                  <c:v>17.622195833333329</c:v>
                </c:pt>
                <c:pt idx="264">
                  <c:v>17.689245833333331</c:v>
                </c:pt>
                <c:pt idx="265">
                  <c:v>17.756229166666671</c:v>
                </c:pt>
                <c:pt idx="266">
                  <c:v>17.823979166666671</c:v>
                </c:pt>
                <c:pt idx="267">
                  <c:v>17.891131250000001</c:v>
                </c:pt>
                <c:pt idx="268">
                  <c:v>17.958043750000002</c:v>
                </c:pt>
                <c:pt idx="269">
                  <c:v>18.025662499999999</c:v>
                </c:pt>
                <c:pt idx="270">
                  <c:v>18.093214583333339</c:v>
                </c:pt>
                <c:pt idx="271">
                  <c:v>18.160399999999999</c:v>
                </c:pt>
                <c:pt idx="272">
                  <c:v>18.227675000000001</c:v>
                </c:pt>
                <c:pt idx="273">
                  <c:v>18.294654166666671</c:v>
                </c:pt>
                <c:pt idx="274">
                  <c:v>18.361366666666669</c:v>
                </c:pt>
                <c:pt idx="275">
                  <c:v>18.42806666666667</c:v>
                </c:pt>
                <c:pt idx="276">
                  <c:v>18.49485</c:v>
                </c:pt>
                <c:pt idx="277">
                  <c:v>18.562302083333329</c:v>
                </c:pt>
                <c:pt idx="278">
                  <c:v>18.629349999999999</c:v>
                </c:pt>
                <c:pt idx="279">
                  <c:v>18.696468750000001</c:v>
                </c:pt>
                <c:pt idx="280">
                  <c:v>18.763518749999999</c:v>
                </c:pt>
                <c:pt idx="281">
                  <c:v>18.830304166666672</c:v>
                </c:pt>
                <c:pt idx="282">
                  <c:v>18.89741875</c:v>
                </c:pt>
                <c:pt idx="283">
                  <c:v>18.964070833333331</c:v>
                </c:pt>
                <c:pt idx="284">
                  <c:v>19.030991666666669</c:v>
                </c:pt>
                <c:pt idx="285">
                  <c:v>19.098104166666669</c:v>
                </c:pt>
                <c:pt idx="286">
                  <c:v>19.164956249999999</c:v>
                </c:pt>
                <c:pt idx="287">
                  <c:v>19.23200416666667</c:v>
                </c:pt>
                <c:pt idx="288">
                  <c:v>19.298662499999999</c:v>
                </c:pt>
                <c:pt idx="289">
                  <c:v>19.365839583333329</c:v>
                </c:pt>
                <c:pt idx="290">
                  <c:v>19.433089583333331</c:v>
                </c:pt>
                <c:pt idx="291">
                  <c:v>19.499806249999999</c:v>
                </c:pt>
                <c:pt idx="292">
                  <c:v>19.572125</c:v>
                </c:pt>
                <c:pt idx="293">
                  <c:v>19.638772916666671</c:v>
                </c:pt>
                <c:pt idx="294">
                  <c:v>19.70542291666667</c:v>
                </c:pt>
                <c:pt idx="295">
                  <c:v>19.772075000000001</c:v>
                </c:pt>
                <c:pt idx="296">
                  <c:v>19.838858333333331</c:v>
                </c:pt>
                <c:pt idx="297">
                  <c:v>19.905506249999998</c:v>
                </c:pt>
                <c:pt idx="298">
                  <c:v>19.972158333333329</c:v>
                </c:pt>
                <c:pt idx="299">
                  <c:v>20.038808333333328</c:v>
                </c:pt>
                <c:pt idx="300">
                  <c:v>20.105579166666669</c:v>
                </c:pt>
                <c:pt idx="301">
                  <c:v>20.172177083333331</c:v>
                </c:pt>
                <c:pt idx="302">
                  <c:v>20.238829166666669</c:v>
                </c:pt>
                <c:pt idx="303">
                  <c:v>20.305479166666672</c:v>
                </c:pt>
                <c:pt idx="304">
                  <c:v>20.372127083333329</c:v>
                </c:pt>
                <c:pt idx="305">
                  <c:v>20.438777083333331</c:v>
                </c:pt>
                <c:pt idx="306">
                  <c:v>20.505427083333331</c:v>
                </c:pt>
                <c:pt idx="307">
                  <c:v>20.572079166666661</c:v>
                </c:pt>
                <c:pt idx="308">
                  <c:v>20.638981250000001</c:v>
                </c:pt>
                <c:pt idx="309">
                  <c:v>20.70557916666667</c:v>
                </c:pt>
                <c:pt idx="310">
                  <c:v>20.772229166666669</c:v>
                </c:pt>
                <c:pt idx="311">
                  <c:v>20.83888125</c:v>
                </c:pt>
                <c:pt idx="312">
                  <c:v>20.905531249999999</c:v>
                </c:pt>
                <c:pt idx="313">
                  <c:v>20.972181249999998</c:v>
                </c:pt>
                <c:pt idx="314">
                  <c:v>21.038831250000001</c:v>
                </c:pt>
                <c:pt idx="315">
                  <c:v>21.10548125</c:v>
                </c:pt>
                <c:pt idx="316">
                  <c:v>21.17213541666667</c:v>
                </c:pt>
                <c:pt idx="317">
                  <c:v>21.239249999999998</c:v>
                </c:pt>
                <c:pt idx="318">
                  <c:v>21.305902083333329</c:v>
                </c:pt>
                <c:pt idx="319">
                  <c:v>21.37255</c:v>
                </c:pt>
                <c:pt idx="320">
                  <c:v>21.439202083333331</c:v>
                </c:pt>
                <c:pt idx="321">
                  <c:v>21.505985416666672</c:v>
                </c:pt>
                <c:pt idx="322">
                  <c:v>21.572635416666671</c:v>
                </c:pt>
                <c:pt idx="323">
                  <c:v>21.63928541666667</c:v>
                </c:pt>
                <c:pt idx="324">
                  <c:v>21.705935416666669</c:v>
                </c:pt>
                <c:pt idx="325">
                  <c:v>21.772777083333331</c:v>
                </c:pt>
                <c:pt idx="326">
                  <c:v>21.839372916666669</c:v>
                </c:pt>
                <c:pt idx="327">
                  <c:v>21.90602916666667</c:v>
                </c:pt>
                <c:pt idx="328">
                  <c:v>21.972670833333328</c:v>
                </c:pt>
                <c:pt idx="329">
                  <c:v>22.039502083333328</c:v>
                </c:pt>
                <c:pt idx="330">
                  <c:v>22.106152083333331</c:v>
                </c:pt>
                <c:pt idx="331">
                  <c:v>22.172758333333331</c:v>
                </c:pt>
                <c:pt idx="332">
                  <c:v>22.23940833333333</c:v>
                </c:pt>
                <c:pt idx="333">
                  <c:v>22.306058333333329</c:v>
                </c:pt>
                <c:pt idx="334">
                  <c:v>22.372708333333328</c:v>
                </c:pt>
                <c:pt idx="335">
                  <c:v>22.439358333333331</c:v>
                </c:pt>
                <c:pt idx="336">
                  <c:v>22.506543749999999</c:v>
                </c:pt>
                <c:pt idx="337">
                  <c:v>22.57319166666667</c:v>
                </c:pt>
                <c:pt idx="338">
                  <c:v>22.639843750000001</c:v>
                </c:pt>
                <c:pt idx="339">
                  <c:v>22.706495833333339</c:v>
                </c:pt>
                <c:pt idx="340">
                  <c:v>22.773143749999999</c:v>
                </c:pt>
                <c:pt idx="341">
                  <c:v>22.839793749999998</c:v>
                </c:pt>
                <c:pt idx="342">
                  <c:v>22.906443750000001</c:v>
                </c:pt>
                <c:pt idx="343">
                  <c:v>22.973095833333328</c:v>
                </c:pt>
                <c:pt idx="344">
                  <c:v>23.039879166666669</c:v>
                </c:pt>
                <c:pt idx="345">
                  <c:v>23.10653125</c:v>
                </c:pt>
                <c:pt idx="346">
                  <c:v>23.173179166666671</c:v>
                </c:pt>
                <c:pt idx="347">
                  <c:v>23.239831250000002</c:v>
                </c:pt>
                <c:pt idx="348">
                  <c:v>23.30670416666667</c:v>
                </c:pt>
                <c:pt idx="349">
                  <c:v>23.37333125</c:v>
                </c:pt>
                <c:pt idx="350">
                  <c:v>23.439981249999999</c:v>
                </c:pt>
                <c:pt idx="351">
                  <c:v>23.506631250000002</c:v>
                </c:pt>
                <c:pt idx="352">
                  <c:v>23.573670833333331</c:v>
                </c:pt>
                <c:pt idx="353">
                  <c:v>23.640266666666669</c:v>
                </c:pt>
                <c:pt idx="354">
                  <c:v>23.706916666666672</c:v>
                </c:pt>
                <c:pt idx="355">
                  <c:v>23.773566666666671</c:v>
                </c:pt>
                <c:pt idx="356">
                  <c:v>23.840218749999998</c:v>
                </c:pt>
                <c:pt idx="357">
                  <c:v>23.906870833333329</c:v>
                </c:pt>
                <c:pt idx="358">
                  <c:v>23.97351875</c:v>
                </c:pt>
                <c:pt idx="359">
                  <c:v>24.040168749999999</c:v>
                </c:pt>
                <c:pt idx="360">
                  <c:v>24.106818749999999</c:v>
                </c:pt>
                <c:pt idx="361">
                  <c:v>24.173870833333329</c:v>
                </c:pt>
                <c:pt idx="362">
                  <c:v>24.240520833333331</c:v>
                </c:pt>
                <c:pt idx="363">
                  <c:v>24.307237499999999</c:v>
                </c:pt>
                <c:pt idx="364">
                  <c:v>24.373887499999999</c:v>
                </c:pt>
                <c:pt idx="365">
                  <c:v>24.440606249999998</c:v>
                </c:pt>
                <c:pt idx="366">
                  <c:v>24.507256250000001</c:v>
                </c:pt>
                <c:pt idx="367">
                  <c:v>24.57390625</c:v>
                </c:pt>
                <c:pt idx="368">
                  <c:v>24.640556249999999</c:v>
                </c:pt>
                <c:pt idx="369">
                  <c:v>24.707206249999999</c:v>
                </c:pt>
                <c:pt idx="370">
                  <c:v>24.77385833333333</c:v>
                </c:pt>
                <c:pt idx="371">
                  <c:v>24.84086666666667</c:v>
                </c:pt>
                <c:pt idx="372">
                  <c:v>24.907491666666669</c:v>
                </c:pt>
                <c:pt idx="373">
                  <c:v>24.974141666666672</c:v>
                </c:pt>
                <c:pt idx="374">
                  <c:v>25.040791666666671</c:v>
                </c:pt>
                <c:pt idx="375">
                  <c:v>25.107952083333331</c:v>
                </c:pt>
                <c:pt idx="376">
                  <c:v>25.174560416666669</c:v>
                </c:pt>
                <c:pt idx="377">
                  <c:v>25.2412125</c:v>
                </c:pt>
                <c:pt idx="378">
                  <c:v>25.30786458333333</c:v>
                </c:pt>
                <c:pt idx="379">
                  <c:v>25.374641666666669</c:v>
                </c:pt>
                <c:pt idx="380">
                  <c:v>25.441295833333331</c:v>
                </c:pt>
                <c:pt idx="381">
                  <c:v>25.507945833333331</c:v>
                </c:pt>
                <c:pt idx="382">
                  <c:v>25.57459583333333</c:v>
                </c:pt>
                <c:pt idx="383">
                  <c:v>25.641245833333329</c:v>
                </c:pt>
                <c:pt idx="384">
                  <c:v>25.707897916666671</c:v>
                </c:pt>
                <c:pt idx="385">
                  <c:v>25.77454791666667</c:v>
                </c:pt>
                <c:pt idx="386">
                  <c:v>25.841197916666669</c:v>
                </c:pt>
                <c:pt idx="387">
                  <c:v>25.907847916666672</c:v>
                </c:pt>
                <c:pt idx="388">
                  <c:v>25.974631250000002</c:v>
                </c:pt>
                <c:pt idx="389">
                  <c:v>26.041285416666671</c:v>
                </c:pt>
                <c:pt idx="390">
                  <c:v>26.107933333333332</c:v>
                </c:pt>
                <c:pt idx="391">
                  <c:v>26.174583333333331</c:v>
                </c:pt>
                <c:pt idx="392">
                  <c:v>26.24123333333333</c:v>
                </c:pt>
                <c:pt idx="393">
                  <c:v>26.307885416666672</c:v>
                </c:pt>
                <c:pt idx="394">
                  <c:v>26.374537499999999</c:v>
                </c:pt>
                <c:pt idx="395">
                  <c:v>26.44118541666667</c:v>
                </c:pt>
                <c:pt idx="396">
                  <c:v>26.50834166666667</c:v>
                </c:pt>
                <c:pt idx="397">
                  <c:v>26.574954166666672</c:v>
                </c:pt>
                <c:pt idx="398">
                  <c:v>26.641612500000001</c:v>
                </c:pt>
                <c:pt idx="399">
                  <c:v>26.70825416666667</c:v>
                </c:pt>
                <c:pt idx="400">
                  <c:v>26.775060416666669</c:v>
                </c:pt>
                <c:pt idx="401">
                  <c:v>26.841687499999999</c:v>
                </c:pt>
                <c:pt idx="402">
                  <c:v>26.90833958333333</c:v>
                </c:pt>
                <c:pt idx="403">
                  <c:v>26.974989583333329</c:v>
                </c:pt>
                <c:pt idx="404">
                  <c:v>27.041639583333328</c:v>
                </c:pt>
                <c:pt idx="405">
                  <c:v>27.108289583333331</c:v>
                </c:pt>
                <c:pt idx="406">
                  <c:v>27.174941666666669</c:v>
                </c:pt>
                <c:pt idx="407">
                  <c:v>27.241591666666672</c:v>
                </c:pt>
                <c:pt idx="408">
                  <c:v>27.308241666666671</c:v>
                </c:pt>
                <c:pt idx="409">
                  <c:v>27.374960416666671</c:v>
                </c:pt>
                <c:pt idx="410">
                  <c:v>27.441608333333331</c:v>
                </c:pt>
                <c:pt idx="411">
                  <c:v>27.508460416666669</c:v>
                </c:pt>
                <c:pt idx="412">
                  <c:v>27.575110416666671</c:v>
                </c:pt>
                <c:pt idx="413">
                  <c:v>27.641760416666671</c:v>
                </c:pt>
                <c:pt idx="414">
                  <c:v>27.70841875</c:v>
                </c:pt>
                <c:pt idx="415">
                  <c:v>27.775062500000001</c:v>
                </c:pt>
                <c:pt idx="416">
                  <c:v>27.8417125</c:v>
                </c:pt>
                <c:pt idx="417">
                  <c:v>27.908362499999999</c:v>
                </c:pt>
                <c:pt idx="418">
                  <c:v>27.975012499999998</c:v>
                </c:pt>
                <c:pt idx="419">
                  <c:v>28.041670833333331</c:v>
                </c:pt>
                <c:pt idx="420">
                  <c:v>28.108314583333328</c:v>
                </c:pt>
                <c:pt idx="421">
                  <c:v>28.174964583333331</c:v>
                </c:pt>
                <c:pt idx="422">
                  <c:v>28.24161458333333</c:v>
                </c:pt>
                <c:pt idx="423">
                  <c:v>28.308491666666669</c:v>
                </c:pt>
                <c:pt idx="424">
                  <c:v>28.375116666666671</c:v>
                </c:pt>
                <c:pt idx="425">
                  <c:v>28.44176666666667</c:v>
                </c:pt>
                <c:pt idx="426">
                  <c:v>28.508416666666669</c:v>
                </c:pt>
                <c:pt idx="427">
                  <c:v>28.57541458333333</c:v>
                </c:pt>
                <c:pt idx="428">
                  <c:v>28.642050000000001</c:v>
                </c:pt>
                <c:pt idx="429">
                  <c:v>28.708702083333328</c:v>
                </c:pt>
                <c:pt idx="430">
                  <c:v>28.7753625</c:v>
                </c:pt>
                <c:pt idx="431">
                  <c:v>28.84200208333333</c:v>
                </c:pt>
                <c:pt idx="432">
                  <c:v>28.908854166666671</c:v>
                </c:pt>
                <c:pt idx="433">
                  <c:v>28.975502083333328</c:v>
                </c:pt>
                <c:pt idx="434">
                  <c:v>29.04215416666667</c:v>
                </c:pt>
                <c:pt idx="435">
                  <c:v>29.108804166666669</c:v>
                </c:pt>
                <c:pt idx="436">
                  <c:v>29.175589583333331</c:v>
                </c:pt>
                <c:pt idx="437">
                  <c:v>29.24223958333333</c:v>
                </c:pt>
                <c:pt idx="438">
                  <c:v>29.308889583333329</c:v>
                </c:pt>
                <c:pt idx="439">
                  <c:v>29.37554166666667</c:v>
                </c:pt>
                <c:pt idx="440">
                  <c:v>29.442239583333329</c:v>
                </c:pt>
                <c:pt idx="441">
                  <c:v>29.508841666666669</c:v>
                </c:pt>
                <c:pt idx="442">
                  <c:v>29.57549375</c:v>
                </c:pt>
                <c:pt idx="443">
                  <c:v>29.642141666666671</c:v>
                </c:pt>
                <c:pt idx="444">
                  <c:v>29.708958333333332</c:v>
                </c:pt>
                <c:pt idx="445">
                  <c:v>29.775575</c:v>
                </c:pt>
                <c:pt idx="446">
                  <c:v>29.842224999999999</c:v>
                </c:pt>
                <c:pt idx="447">
                  <c:v>29.90887708333333</c:v>
                </c:pt>
                <c:pt idx="448">
                  <c:v>29.975558333333328</c:v>
                </c:pt>
                <c:pt idx="449">
                  <c:v>30.042179166666671</c:v>
                </c:pt>
                <c:pt idx="450">
                  <c:v>30.108827083333331</c:v>
                </c:pt>
                <c:pt idx="451">
                  <c:v>30.17547708333333</c:v>
                </c:pt>
                <c:pt idx="452">
                  <c:v>30.242129166666668</c:v>
                </c:pt>
                <c:pt idx="453">
                  <c:v>30.308779166666671</c:v>
                </c:pt>
                <c:pt idx="454">
                  <c:v>30.37542916666667</c:v>
                </c:pt>
                <c:pt idx="455">
                  <c:v>30.442079166666669</c:v>
                </c:pt>
                <c:pt idx="456">
                  <c:v>30.50873125</c:v>
                </c:pt>
                <c:pt idx="457">
                  <c:v>30.575383333333331</c:v>
                </c:pt>
                <c:pt idx="458">
                  <c:v>30.642031249999999</c:v>
                </c:pt>
                <c:pt idx="459">
                  <c:v>30.708681250000001</c:v>
                </c:pt>
                <c:pt idx="460">
                  <c:v>30.775333333333329</c:v>
                </c:pt>
                <c:pt idx="461">
                  <c:v>30.842449999999999</c:v>
                </c:pt>
                <c:pt idx="462">
                  <c:v>30.909099999999999</c:v>
                </c:pt>
                <c:pt idx="463">
                  <c:v>30.97601666666667</c:v>
                </c:pt>
                <c:pt idx="464">
                  <c:v>31.042666666666669</c:v>
                </c:pt>
                <c:pt idx="465">
                  <c:v>31.10931875</c:v>
                </c:pt>
                <c:pt idx="466">
                  <c:v>31.175972916666669</c:v>
                </c:pt>
                <c:pt idx="467">
                  <c:v>31.242625</c:v>
                </c:pt>
                <c:pt idx="468">
                  <c:v>31.309270833333329</c:v>
                </c:pt>
                <c:pt idx="469">
                  <c:v>31.375920833333328</c:v>
                </c:pt>
                <c:pt idx="470">
                  <c:v>31.442570833333331</c:v>
                </c:pt>
                <c:pt idx="471">
                  <c:v>31.509714583333331</c:v>
                </c:pt>
                <c:pt idx="472">
                  <c:v>31.576337500000001</c:v>
                </c:pt>
                <c:pt idx="473">
                  <c:v>31.642989583333328</c:v>
                </c:pt>
                <c:pt idx="474">
                  <c:v>31.709637499999999</c:v>
                </c:pt>
                <c:pt idx="475">
                  <c:v>31.776375000000002</c:v>
                </c:pt>
                <c:pt idx="476">
                  <c:v>31.84300833333333</c:v>
                </c:pt>
                <c:pt idx="477">
                  <c:v>31.909658333333329</c:v>
                </c:pt>
                <c:pt idx="478">
                  <c:v>31.97630625</c:v>
                </c:pt>
                <c:pt idx="479">
                  <c:v>32.042958333333331</c:v>
                </c:pt>
                <c:pt idx="480">
                  <c:v>32.110075000000002</c:v>
                </c:pt>
                <c:pt idx="481">
                  <c:v>32.176724999999998</c:v>
                </c:pt>
                <c:pt idx="482">
                  <c:v>32.243375</c:v>
                </c:pt>
                <c:pt idx="483">
                  <c:v>32.310025000000003</c:v>
                </c:pt>
                <c:pt idx="484">
                  <c:v>32.376743750000003</c:v>
                </c:pt>
                <c:pt idx="485">
                  <c:v>32.443393749999998</c:v>
                </c:pt>
                <c:pt idx="486">
                  <c:v>32.510043750000001</c:v>
                </c:pt>
                <c:pt idx="487">
                  <c:v>32.576693749999997</c:v>
                </c:pt>
                <c:pt idx="488">
                  <c:v>32.643345833333328</c:v>
                </c:pt>
                <c:pt idx="489">
                  <c:v>32.70999583333333</c:v>
                </c:pt>
                <c:pt idx="490">
                  <c:v>32.776645833333333</c:v>
                </c:pt>
                <c:pt idx="491">
                  <c:v>32.843295833333343</c:v>
                </c:pt>
                <c:pt idx="492">
                  <c:v>32.909947916666667</c:v>
                </c:pt>
                <c:pt idx="493">
                  <c:v>32.97659791666667</c:v>
                </c:pt>
                <c:pt idx="494">
                  <c:v>33.043247916666672</c:v>
                </c:pt>
                <c:pt idx="495">
                  <c:v>33.109897916666668</c:v>
                </c:pt>
                <c:pt idx="496">
                  <c:v>33.176720833333327</c:v>
                </c:pt>
                <c:pt idx="497">
                  <c:v>33.243333333333332</c:v>
                </c:pt>
                <c:pt idx="498">
                  <c:v>33.310177083333343</c:v>
                </c:pt>
                <c:pt idx="499">
                  <c:v>33.376766666666668</c:v>
                </c:pt>
                <c:pt idx="500">
                  <c:v>33.443420833333327</c:v>
                </c:pt>
                <c:pt idx="501">
                  <c:v>33.510068750000002</c:v>
                </c:pt>
                <c:pt idx="502">
                  <c:v>33.576718749999998</c:v>
                </c:pt>
                <c:pt idx="503">
                  <c:v>33.64336875</c:v>
                </c:pt>
                <c:pt idx="504">
                  <c:v>33.710020833333331</c:v>
                </c:pt>
                <c:pt idx="505">
                  <c:v>33.776668749999999</c:v>
                </c:pt>
                <c:pt idx="506">
                  <c:v>33.843320833333337</c:v>
                </c:pt>
                <c:pt idx="507">
                  <c:v>33.909970833333333</c:v>
                </c:pt>
                <c:pt idx="508">
                  <c:v>33.976622916666663</c:v>
                </c:pt>
                <c:pt idx="509">
                  <c:v>34.043270833333331</c:v>
                </c:pt>
                <c:pt idx="510">
                  <c:v>34.109920833333327</c:v>
                </c:pt>
                <c:pt idx="511">
                  <c:v>34.176572916666657</c:v>
                </c:pt>
                <c:pt idx="512">
                  <c:v>34.243222916666667</c:v>
                </c:pt>
                <c:pt idx="513">
                  <c:v>34.309874999999998</c:v>
                </c:pt>
                <c:pt idx="514">
                  <c:v>34.376522916666673</c:v>
                </c:pt>
                <c:pt idx="515">
                  <c:v>34.443174999999997</c:v>
                </c:pt>
                <c:pt idx="516">
                  <c:v>34.509824999999999</c:v>
                </c:pt>
                <c:pt idx="517">
                  <c:v>34.576475000000002</c:v>
                </c:pt>
                <c:pt idx="518">
                  <c:v>34.643124999999998</c:v>
                </c:pt>
                <c:pt idx="519">
                  <c:v>34.709777083333343</c:v>
                </c:pt>
                <c:pt idx="520">
                  <c:v>34.776429166666667</c:v>
                </c:pt>
                <c:pt idx="521">
                  <c:v>34.843125000000001</c:v>
                </c:pt>
                <c:pt idx="522">
                  <c:v>34.909729166666658</c:v>
                </c:pt>
                <c:pt idx="523">
                  <c:v>34.97654166666667</c:v>
                </c:pt>
                <c:pt idx="524">
                  <c:v>35.043162500000001</c:v>
                </c:pt>
                <c:pt idx="525">
                  <c:v>35.109814583333332</c:v>
                </c:pt>
                <c:pt idx="526">
                  <c:v>35.176464583333328</c:v>
                </c:pt>
                <c:pt idx="527">
                  <c:v>35.243112500000002</c:v>
                </c:pt>
                <c:pt idx="528">
                  <c:v>35.309764583333333</c:v>
                </c:pt>
                <c:pt idx="529">
                  <c:v>35.376422916666669</c:v>
                </c:pt>
                <c:pt idx="530">
                  <c:v>35.443064583333332</c:v>
                </c:pt>
                <c:pt idx="531">
                  <c:v>35.509714583333327</c:v>
                </c:pt>
                <c:pt idx="532">
                  <c:v>35.576831249999998</c:v>
                </c:pt>
                <c:pt idx="533">
                  <c:v>35.643483333333343</c:v>
                </c:pt>
                <c:pt idx="534">
                  <c:v>35.710133333333332</c:v>
                </c:pt>
                <c:pt idx="535">
                  <c:v>35.776785416666669</c:v>
                </c:pt>
                <c:pt idx="536">
                  <c:v>35.843835416666657</c:v>
                </c:pt>
                <c:pt idx="537">
                  <c:v>35.910483333333332</c:v>
                </c:pt>
                <c:pt idx="538">
                  <c:v>35.97713541666667</c:v>
                </c:pt>
                <c:pt idx="539">
                  <c:v>36.043785416666672</c:v>
                </c:pt>
                <c:pt idx="540">
                  <c:v>36.110435416666668</c:v>
                </c:pt>
                <c:pt idx="541">
                  <c:v>36.177087499999999</c:v>
                </c:pt>
                <c:pt idx="542">
                  <c:v>36.243737500000002</c:v>
                </c:pt>
                <c:pt idx="543">
                  <c:v>36.310389583333333</c:v>
                </c:pt>
                <c:pt idx="544">
                  <c:v>36.377477083333332</c:v>
                </c:pt>
                <c:pt idx="545">
                  <c:v>36.444087500000002</c:v>
                </c:pt>
                <c:pt idx="546">
                  <c:v>36.511304166666669</c:v>
                </c:pt>
                <c:pt idx="547">
                  <c:v>36.577922916666672</c:v>
                </c:pt>
                <c:pt idx="548">
                  <c:v>36.644572916666668</c:v>
                </c:pt>
                <c:pt idx="549">
                  <c:v>36.711222916666657</c:v>
                </c:pt>
                <c:pt idx="550">
                  <c:v>36.777872916666666</c:v>
                </c:pt>
                <c:pt idx="551">
                  <c:v>36.844522916666669</c:v>
                </c:pt>
                <c:pt idx="552">
                  <c:v>36.911175</c:v>
                </c:pt>
                <c:pt idx="553">
                  <c:v>36.977827083333331</c:v>
                </c:pt>
                <c:pt idx="554">
                  <c:v>37.044474999999998</c:v>
                </c:pt>
                <c:pt idx="555">
                  <c:v>37.111125000000001</c:v>
                </c:pt>
                <c:pt idx="556">
                  <c:v>37.177777083333332</c:v>
                </c:pt>
                <c:pt idx="557">
                  <c:v>37.244560416666673</c:v>
                </c:pt>
                <c:pt idx="558">
                  <c:v>37.311210416666668</c:v>
                </c:pt>
                <c:pt idx="559">
                  <c:v>37.378060416666663</c:v>
                </c:pt>
                <c:pt idx="560">
                  <c:v>37.444710416666673</c:v>
                </c:pt>
                <c:pt idx="561">
                  <c:v>37.511362499999997</c:v>
                </c:pt>
                <c:pt idx="562">
                  <c:v>37.5780125</c:v>
                </c:pt>
                <c:pt idx="563">
                  <c:v>37.644662500000003</c:v>
                </c:pt>
                <c:pt idx="564">
                  <c:v>37.711314583333333</c:v>
                </c:pt>
                <c:pt idx="565">
                  <c:v>37.777964583333343</c:v>
                </c:pt>
                <c:pt idx="566">
                  <c:v>37.844614583333332</c:v>
                </c:pt>
                <c:pt idx="567">
                  <c:v>37.911427083333344</c:v>
                </c:pt>
                <c:pt idx="568">
                  <c:v>37.978050000000003</c:v>
                </c:pt>
                <c:pt idx="569">
                  <c:v>38.044697916666657</c:v>
                </c:pt>
                <c:pt idx="570">
                  <c:v>38.111350000000002</c:v>
                </c:pt>
                <c:pt idx="571">
                  <c:v>38.178514583333332</c:v>
                </c:pt>
                <c:pt idx="572">
                  <c:v>38.245116666666668</c:v>
                </c:pt>
                <c:pt idx="573">
                  <c:v>38.311766666666657</c:v>
                </c:pt>
                <c:pt idx="574">
                  <c:v>38.378418750000002</c:v>
                </c:pt>
                <c:pt idx="575">
                  <c:v>38.445068749999997</c:v>
                </c:pt>
                <c:pt idx="576">
                  <c:v>38.51171875</c:v>
                </c:pt>
                <c:pt idx="577">
                  <c:v>38.578368750000003</c:v>
                </c:pt>
                <c:pt idx="578">
                  <c:v>38.645018749999998</c:v>
                </c:pt>
                <c:pt idx="579">
                  <c:v>38.711670833333343</c:v>
                </c:pt>
                <c:pt idx="580">
                  <c:v>38.778320833333332</c:v>
                </c:pt>
                <c:pt idx="581">
                  <c:v>38.84497291666667</c:v>
                </c:pt>
                <c:pt idx="582">
                  <c:v>38.91162083333333</c:v>
                </c:pt>
                <c:pt idx="583">
                  <c:v>38.978272916666668</c:v>
                </c:pt>
                <c:pt idx="584">
                  <c:v>39.045256250000001</c:v>
                </c:pt>
                <c:pt idx="585">
                  <c:v>39.111906249999997</c:v>
                </c:pt>
                <c:pt idx="586">
                  <c:v>39.178558333333328</c:v>
                </c:pt>
                <c:pt idx="587">
                  <c:v>39.245206250000003</c:v>
                </c:pt>
                <c:pt idx="588">
                  <c:v>39.311858333333333</c:v>
                </c:pt>
                <c:pt idx="589">
                  <c:v>39.378510416666657</c:v>
                </c:pt>
                <c:pt idx="590">
                  <c:v>39.445160416666667</c:v>
                </c:pt>
                <c:pt idx="591">
                  <c:v>39.51181041666667</c:v>
                </c:pt>
                <c:pt idx="592">
                  <c:v>39.578477083333333</c:v>
                </c:pt>
                <c:pt idx="593">
                  <c:v>39.645110416666668</c:v>
                </c:pt>
                <c:pt idx="594">
                  <c:v>39.711762499999999</c:v>
                </c:pt>
                <c:pt idx="595">
                  <c:v>39.778412500000002</c:v>
                </c:pt>
                <c:pt idx="596">
                  <c:v>39.845502083333344</c:v>
                </c:pt>
                <c:pt idx="597">
                  <c:v>39.912112499999999</c:v>
                </c:pt>
                <c:pt idx="598">
                  <c:v>39.978762500000002</c:v>
                </c:pt>
                <c:pt idx="599">
                  <c:v>40.045412499999998</c:v>
                </c:pt>
                <c:pt idx="600">
                  <c:v>40.112064583333343</c:v>
                </c:pt>
                <c:pt idx="601">
                  <c:v>40.178714583333331</c:v>
                </c:pt>
                <c:pt idx="602">
                  <c:v>40.245364583333327</c:v>
                </c:pt>
                <c:pt idx="603">
                  <c:v>40.312014583333337</c:v>
                </c:pt>
                <c:pt idx="604">
                  <c:v>40.378666666666668</c:v>
                </c:pt>
                <c:pt idx="605">
                  <c:v>40.445314583333342</c:v>
                </c:pt>
                <c:pt idx="606">
                  <c:v>40.511966666666673</c:v>
                </c:pt>
                <c:pt idx="607">
                  <c:v>40.578625000000002</c:v>
                </c:pt>
                <c:pt idx="608">
                  <c:v>40.645733333333332</c:v>
                </c:pt>
                <c:pt idx="609">
                  <c:v>40.713272916666668</c:v>
                </c:pt>
                <c:pt idx="610">
                  <c:v>40.779902083333333</c:v>
                </c:pt>
                <c:pt idx="611">
                  <c:v>40.846793750000003</c:v>
                </c:pt>
                <c:pt idx="612">
                  <c:v>40.913402083333331</c:v>
                </c:pt>
                <c:pt idx="613">
                  <c:v>40.980775000000001</c:v>
                </c:pt>
                <c:pt idx="614">
                  <c:v>41.047368749999997</c:v>
                </c:pt>
                <c:pt idx="615">
                  <c:v>41.115218749999997</c:v>
                </c:pt>
                <c:pt idx="616">
                  <c:v>41.18220625</c:v>
                </c:pt>
                <c:pt idx="617">
                  <c:v>41.248856250000003</c:v>
                </c:pt>
                <c:pt idx="618">
                  <c:v>41.317660416666669</c:v>
                </c:pt>
                <c:pt idx="619">
                  <c:v>41.384287499999999</c:v>
                </c:pt>
                <c:pt idx="620">
                  <c:v>41.452337499999999</c:v>
                </c:pt>
                <c:pt idx="621">
                  <c:v>41.519633333333331</c:v>
                </c:pt>
                <c:pt idx="622">
                  <c:v>41.586239583333331</c:v>
                </c:pt>
                <c:pt idx="623">
                  <c:v>41.652889583333327</c:v>
                </c:pt>
                <c:pt idx="624">
                  <c:v>41.719539583333336</c:v>
                </c:pt>
                <c:pt idx="625">
                  <c:v>41.787275000000001</c:v>
                </c:pt>
                <c:pt idx="626">
                  <c:v>41.853906250000001</c:v>
                </c:pt>
                <c:pt idx="627">
                  <c:v>41.921556250000002</c:v>
                </c:pt>
                <c:pt idx="628">
                  <c:v>41.988437500000003</c:v>
                </c:pt>
                <c:pt idx="629">
                  <c:v>42.055062499999998</c:v>
                </c:pt>
                <c:pt idx="630">
                  <c:v>42.12281875</c:v>
                </c:pt>
                <c:pt idx="631">
                  <c:v>42.189425</c:v>
                </c:pt>
                <c:pt idx="632">
                  <c:v>42.257408333333331</c:v>
                </c:pt>
                <c:pt idx="633">
                  <c:v>42.324879166666669</c:v>
                </c:pt>
                <c:pt idx="634">
                  <c:v>42.391510416666669</c:v>
                </c:pt>
                <c:pt idx="635">
                  <c:v>42.458325000000002</c:v>
                </c:pt>
                <c:pt idx="636">
                  <c:v>42.525277083333343</c:v>
                </c:pt>
                <c:pt idx="637">
                  <c:v>42.59193333333333</c:v>
                </c:pt>
                <c:pt idx="638">
                  <c:v>42.658987500000002</c:v>
                </c:pt>
                <c:pt idx="639">
                  <c:v>42.726529166666673</c:v>
                </c:pt>
                <c:pt idx="640">
                  <c:v>42.793145833333327</c:v>
                </c:pt>
                <c:pt idx="641">
                  <c:v>42.860531250000001</c:v>
                </c:pt>
                <c:pt idx="642">
                  <c:v>42.928568749999997</c:v>
                </c:pt>
                <c:pt idx="643">
                  <c:v>42.995162499999999</c:v>
                </c:pt>
                <c:pt idx="644">
                  <c:v>43.061812500000002</c:v>
                </c:pt>
                <c:pt idx="645">
                  <c:v>43.12885</c:v>
                </c:pt>
                <c:pt idx="646">
                  <c:v>43.197652083333331</c:v>
                </c:pt>
                <c:pt idx="647">
                  <c:v>43.264479166666668</c:v>
                </c:pt>
                <c:pt idx="648">
                  <c:v>43.331085416666667</c:v>
                </c:pt>
                <c:pt idx="649">
                  <c:v>43.399295833333333</c:v>
                </c:pt>
                <c:pt idx="650">
                  <c:v>43.46591458333333</c:v>
                </c:pt>
                <c:pt idx="651">
                  <c:v>43.534097916666667</c:v>
                </c:pt>
                <c:pt idx="652">
                  <c:v>43.6013375</c:v>
                </c:pt>
                <c:pt idx="653">
                  <c:v>43.66793333333333</c:v>
                </c:pt>
                <c:pt idx="654">
                  <c:v>43.734727083333333</c:v>
                </c:pt>
                <c:pt idx="655">
                  <c:v>43.801368750000002</c:v>
                </c:pt>
                <c:pt idx="656">
                  <c:v>43.868549999999999</c:v>
                </c:pt>
                <c:pt idx="657">
                  <c:v>43.936404166666669</c:v>
                </c:pt>
                <c:pt idx="658">
                  <c:v>44.00305208333333</c:v>
                </c:pt>
                <c:pt idx="659">
                  <c:v>44.070170833333343</c:v>
                </c:pt>
                <c:pt idx="660">
                  <c:v>44.136818750000003</c:v>
                </c:pt>
                <c:pt idx="661">
                  <c:v>44.203935416666667</c:v>
                </c:pt>
                <c:pt idx="662">
                  <c:v>44.271666666666668</c:v>
                </c:pt>
                <c:pt idx="663">
                  <c:v>44.339035416666668</c:v>
                </c:pt>
                <c:pt idx="664">
                  <c:v>44.40628541666667</c:v>
                </c:pt>
                <c:pt idx="665">
                  <c:v>44.472939583333343</c:v>
                </c:pt>
                <c:pt idx="666">
                  <c:v>44.539587500000003</c:v>
                </c:pt>
                <c:pt idx="667">
                  <c:v>44.608106249999999</c:v>
                </c:pt>
                <c:pt idx="668">
                  <c:v>44.674756250000002</c:v>
                </c:pt>
                <c:pt idx="669">
                  <c:v>44.741406249999997</c:v>
                </c:pt>
                <c:pt idx="670">
                  <c:v>44.80805625</c:v>
                </c:pt>
                <c:pt idx="671">
                  <c:v>44.876106249999999</c:v>
                </c:pt>
                <c:pt idx="672">
                  <c:v>44.942995833333327</c:v>
                </c:pt>
                <c:pt idx="673">
                  <c:v>45.011499999999998</c:v>
                </c:pt>
                <c:pt idx="674">
                  <c:v>45.078335416666668</c:v>
                </c:pt>
                <c:pt idx="675">
                  <c:v>45.144972916666667</c:v>
                </c:pt>
                <c:pt idx="676">
                  <c:v>45.212224999999997</c:v>
                </c:pt>
                <c:pt idx="677">
                  <c:v>45.278874999999999</c:v>
                </c:pt>
                <c:pt idx="678">
                  <c:v>45.347654166666658</c:v>
                </c:pt>
                <c:pt idx="679">
                  <c:v>45.41431875</c:v>
                </c:pt>
                <c:pt idx="680">
                  <c:v>45.482227083333328</c:v>
                </c:pt>
                <c:pt idx="681">
                  <c:v>45.549439583333331</c:v>
                </c:pt>
                <c:pt idx="682">
                  <c:v>45.616262499999998</c:v>
                </c:pt>
                <c:pt idx="683">
                  <c:v>45.682941666666657</c:v>
                </c:pt>
                <c:pt idx="684">
                  <c:v>45.75085416666667</c:v>
                </c:pt>
                <c:pt idx="685">
                  <c:v>45.817479166666658</c:v>
                </c:pt>
                <c:pt idx="686">
                  <c:v>45.884462499999998</c:v>
                </c:pt>
                <c:pt idx="687">
                  <c:v>45.953274999999998</c:v>
                </c:pt>
                <c:pt idx="688">
                  <c:v>46.020095833333343</c:v>
                </c:pt>
                <c:pt idx="689">
                  <c:v>46.086745833333332</c:v>
                </c:pt>
                <c:pt idx="690">
                  <c:v>46.153395833333327</c:v>
                </c:pt>
                <c:pt idx="691">
                  <c:v>46.220593749999999</c:v>
                </c:pt>
                <c:pt idx="692">
                  <c:v>46.288310416666668</c:v>
                </c:pt>
                <c:pt idx="693">
                  <c:v>46.354945833333332</c:v>
                </c:pt>
                <c:pt idx="694">
                  <c:v>46.422393749999998</c:v>
                </c:pt>
                <c:pt idx="695">
                  <c:v>46.489047916666657</c:v>
                </c:pt>
                <c:pt idx="696">
                  <c:v>46.55596666666667</c:v>
                </c:pt>
                <c:pt idx="697">
                  <c:v>46.622614583333331</c:v>
                </c:pt>
                <c:pt idx="698">
                  <c:v>46.689264583333333</c:v>
                </c:pt>
                <c:pt idx="699">
                  <c:v>46.756625</c:v>
                </c:pt>
                <c:pt idx="700">
                  <c:v>46.823233333333327</c:v>
                </c:pt>
                <c:pt idx="701">
                  <c:v>46.891550000000002</c:v>
                </c:pt>
                <c:pt idx="702">
                  <c:v>46.958199999999998</c:v>
                </c:pt>
                <c:pt idx="703">
                  <c:v>47.025052083333343</c:v>
                </c:pt>
                <c:pt idx="704">
                  <c:v>47.091741666666657</c:v>
                </c:pt>
                <c:pt idx="705">
                  <c:v>47.158352083333327</c:v>
                </c:pt>
                <c:pt idx="706">
                  <c:v>47.226468750000002</c:v>
                </c:pt>
                <c:pt idx="707">
                  <c:v>47.293700000000001</c:v>
                </c:pt>
                <c:pt idx="708">
                  <c:v>47.36030208333333</c:v>
                </c:pt>
                <c:pt idx="709">
                  <c:v>47.428285416666668</c:v>
                </c:pt>
                <c:pt idx="710">
                  <c:v>47.494937499999999</c:v>
                </c:pt>
                <c:pt idx="711">
                  <c:v>47.561589583333337</c:v>
                </c:pt>
                <c:pt idx="712">
                  <c:v>47.628904166666658</c:v>
                </c:pt>
                <c:pt idx="713">
                  <c:v>47.695554166666668</c:v>
                </c:pt>
                <c:pt idx="714">
                  <c:v>47.762604166666669</c:v>
                </c:pt>
                <c:pt idx="715">
                  <c:v>47.831541666666674</c:v>
                </c:pt>
                <c:pt idx="716">
                  <c:v>47.898175000000002</c:v>
                </c:pt>
                <c:pt idx="717">
                  <c:v>47.96482291666667</c:v>
                </c:pt>
                <c:pt idx="718">
                  <c:v>48.031475</c:v>
                </c:pt>
                <c:pt idx="719">
                  <c:v>48.098122916666668</c:v>
                </c:pt>
                <c:pt idx="720">
                  <c:v>48.164772916666656</c:v>
                </c:pt>
                <c:pt idx="721">
                  <c:v>48.232758333333337</c:v>
                </c:pt>
                <c:pt idx="722">
                  <c:v>48.300387499999999</c:v>
                </c:pt>
                <c:pt idx="723">
                  <c:v>48.366991666666657</c:v>
                </c:pt>
                <c:pt idx="724">
                  <c:v>48.434508333333333</c:v>
                </c:pt>
                <c:pt idx="725">
                  <c:v>48.502727083333333</c:v>
                </c:pt>
                <c:pt idx="726">
                  <c:v>48.569341666666674</c:v>
                </c:pt>
                <c:pt idx="727">
                  <c:v>48.637433333333327</c:v>
                </c:pt>
                <c:pt idx="728">
                  <c:v>48.704204166666663</c:v>
                </c:pt>
                <c:pt idx="729">
                  <c:v>48.770831250000001</c:v>
                </c:pt>
                <c:pt idx="730">
                  <c:v>48.838943749999999</c:v>
                </c:pt>
                <c:pt idx="731">
                  <c:v>48.906402083333333</c:v>
                </c:pt>
                <c:pt idx="732">
                  <c:v>48.973754166666673</c:v>
                </c:pt>
                <c:pt idx="733">
                  <c:v>49.040360416666672</c:v>
                </c:pt>
                <c:pt idx="734">
                  <c:v>49.107756250000001</c:v>
                </c:pt>
                <c:pt idx="735">
                  <c:v>49.174397916666663</c:v>
                </c:pt>
                <c:pt idx="736">
                  <c:v>49.241781250000003</c:v>
                </c:pt>
                <c:pt idx="737">
                  <c:v>49.30842916666667</c:v>
                </c:pt>
                <c:pt idx="738">
                  <c:v>49.375079166666673</c:v>
                </c:pt>
                <c:pt idx="739">
                  <c:v>49.442852083333342</c:v>
                </c:pt>
                <c:pt idx="740">
                  <c:v>49.509447916666673</c:v>
                </c:pt>
                <c:pt idx="741">
                  <c:v>49.577233333333332</c:v>
                </c:pt>
                <c:pt idx="742">
                  <c:v>49.64388125</c:v>
                </c:pt>
                <c:pt idx="743">
                  <c:v>49.710997916666663</c:v>
                </c:pt>
                <c:pt idx="744">
                  <c:v>49.778847916666663</c:v>
                </c:pt>
                <c:pt idx="745">
                  <c:v>49.846554166666657</c:v>
                </c:pt>
                <c:pt idx="746">
                  <c:v>49.913150000000002</c:v>
                </c:pt>
                <c:pt idx="747">
                  <c:v>49.9816</c:v>
                </c:pt>
                <c:pt idx="748">
                  <c:v>50.049681249999999</c:v>
                </c:pt>
                <c:pt idx="749">
                  <c:v>50.116300000000003</c:v>
                </c:pt>
                <c:pt idx="750">
                  <c:v>50.183239583333332</c:v>
                </c:pt>
                <c:pt idx="751">
                  <c:v>50.249866666666669</c:v>
                </c:pt>
                <c:pt idx="752">
                  <c:v>50.317429166666663</c:v>
                </c:pt>
                <c:pt idx="753">
                  <c:v>50.38403541666667</c:v>
                </c:pt>
                <c:pt idx="754">
                  <c:v>50.451752083333332</c:v>
                </c:pt>
                <c:pt idx="755">
                  <c:v>50.519468750000001</c:v>
                </c:pt>
                <c:pt idx="756">
                  <c:v>50.586187500000001</c:v>
                </c:pt>
                <c:pt idx="757">
                  <c:v>50.652904166666673</c:v>
                </c:pt>
                <c:pt idx="758">
                  <c:v>50.719552083333333</c:v>
                </c:pt>
                <c:pt idx="759">
                  <c:v>50.786604166666663</c:v>
                </c:pt>
                <c:pt idx="760">
                  <c:v>50.854033333333327</c:v>
                </c:pt>
                <c:pt idx="761">
                  <c:v>50.920858333333342</c:v>
                </c:pt>
                <c:pt idx="762">
                  <c:v>50.987862499999999</c:v>
                </c:pt>
                <c:pt idx="763">
                  <c:v>51.054929166666668</c:v>
                </c:pt>
                <c:pt idx="764">
                  <c:v>51.121762500000003</c:v>
                </c:pt>
                <c:pt idx="765">
                  <c:v>51.188510416666666</c:v>
                </c:pt>
                <c:pt idx="766">
                  <c:v>51.255281250000003</c:v>
                </c:pt>
                <c:pt idx="767">
                  <c:v>51.32207291666667</c:v>
                </c:pt>
                <c:pt idx="768">
                  <c:v>51.389139583333332</c:v>
                </c:pt>
                <c:pt idx="769">
                  <c:v>51.455862500000002</c:v>
                </c:pt>
                <c:pt idx="770">
                  <c:v>51.522852083333333</c:v>
                </c:pt>
                <c:pt idx="771">
                  <c:v>51.589683333333333</c:v>
                </c:pt>
                <c:pt idx="772">
                  <c:v>51.656391666666657</c:v>
                </c:pt>
                <c:pt idx="773">
                  <c:v>51.723310416666664</c:v>
                </c:pt>
                <c:pt idx="774">
                  <c:v>51.790552083333331</c:v>
                </c:pt>
                <c:pt idx="775">
                  <c:v>51.857412500000002</c:v>
                </c:pt>
                <c:pt idx="776">
                  <c:v>51.924339583333342</c:v>
                </c:pt>
                <c:pt idx="777">
                  <c:v>51.991191666666673</c:v>
                </c:pt>
                <c:pt idx="778">
                  <c:v>52.057895833333333</c:v>
                </c:pt>
                <c:pt idx="779">
                  <c:v>52.124545833333343</c:v>
                </c:pt>
                <c:pt idx="780">
                  <c:v>52.191249999999997</c:v>
                </c:pt>
                <c:pt idx="781">
                  <c:v>52.258429166666673</c:v>
                </c:pt>
                <c:pt idx="782">
                  <c:v>52.325162499999998</c:v>
                </c:pt>
                <c:pt idx="783">
                  <c:v>52.392147916666673</c:v>
                </c:pt>
                <c:pt idx="784">
                  <c:v>52.459079166666669</c:v>
                </c:pt>
                <c:pt idx="785">
                  <c:v>52.52595625</c:v>
                </c:pt>
                <c:pt idx="786">
                  <c:v>52.592939583333333</c:v>
                </c:pt>
                <c:pt idx="787">
                  <c:v>52.66012083333333</c:v>
                </c:pt>
                <c:pt idx="788">
                  <c:v>52.727033333333331</c:v>
                </c:pt>
                <c:pt idx="789">
                  <c:v>52.793656249999998</c:v>
                </c:pt>
                <c:pt idx="790">
                  <c:v>52.86050208333333</c:v>
                </c:pt>
                <c:pt idx="791">
                  <c:v>52.927275000000002</c:v>
                </c:pt>
                <c:pt idx="792">
                  <c:v>52.993870833333332</c:v>
                </c:pt>
                <c:pt idx="793">
                  <c:v>53.060681250000002</c:v>
                </c:pt>
                <c:pt idx="794">
                  <c:v>53.127316666666673</c:v>
                </c:pt>
                <c:pt idx="795">
                  <c:v>53.194004166666673</c:v>
                </c:pt>
                <c:pt idx="796">
                  <c:v>53.260995833333332</c:v>
                </c:pt>
                <c:pt idx="797">
                  <c:v>53.327654166666669</c:v>
                </c:pt>
                <c:pt idx="798">
                  <c:v>53.39456666666667</c:v>
                </c:pt>
                <c:pt idx="799">
                  <c:v>53.461493750000002</c:v>
                </c:pt>
                <c:pt idx="800">
                  <c:v>53.528493750000003</c:v>
                </c:pt>
                <c:pt idx="801">
                  <c:v>53.595187500000002</c:v>
                </c:pt>
                <c:pt idx="802">
                  <c:v>53.662208333333332</c:v>
                </c:pt>
                <c:pt idx="803">
                  <c:v>53.729062499999998</c:v>
                </c:pt>
                <c:pt idx="804">
                  <c:v>53.795739583333336</c:v>
                </c:pt>
                <c:pt idx="805">
                  <c:v>53.862400000000001</c:v>
                </c:pt>
                <c:pt idx="806">
                  <c:v>53.929122916666657</c:v>
                </c:pt>
                <c:pt idx="807">
                  <c:v>53.995958333333327</c:v>
                </c:pt>
                <c:pt idx="808">
                  <c:v>54.06276041666667</c:v>
                </c:pt>
                <c:pt idx="809">
                  <c:v>54.129460416666667</c:v>
                </c:pt>
                <c:pt idx="810">
                  <c:v>54.196360416666657</c:v>
                </c:pt>
                <c:pt idx="811">
                  <c:v>54.263343749999997</c:v>
                </c:pt>
                <c:pt idx="812">
                  <c:v>54.330133333333343</c:v>
                </c:pt>
                <c:pt idx="813">
                  <c:v>54.396785416666667</c:v>
                </c:pt>
                <c:pt idx="814">
                  <c:v>54.463445833333331</c:v>
                </c:pt>
                <c:pt idx="815">
                  <c:v>54.530362500000003</c:v>
                </c:pt>
                <c:pt idx="816">
                  <c:v>54.597220833333331</c:v>
                </c:pt>
                <c:pt idx="817">
                  <c:v>54.6638625</c:v>
                </c:pt>
                <c:pt idx="818">
                  <c:v>54.730522916666658</c:v>
                </c:pt>
                <c:pt idx="819">
                  <c:v>54.797362499999998</c:v>
                </c:pt>
                <c:pt idx="820">
                  <c:v>54.864199999999997</c:v>
                </c:pt>
                <c:pt idx="821">
                  <c:v>54.930945833333332</c:v>
                </c:pt>
                <c:pt idx="822">
                  <c:v>54.997916666666669</c:v>
                </c:pt>
                <c:pt idx="823">
                  <c:v>55.064779166666668</c:v>
                </c:pt>
                <c:pt idx="824">
                  <c:v>55.131435416666669</c:v>
                </c:pt>
                <c:pt idx="825">
                  <c:v>55.198447916666673</c:v>
                </c:pt>
                <c:pt idx="826">
                  <c:v>55.265050000000002</c:v>
                </c:pt>
                <c:pt idx="827">
                  <c:v>55.331839583333327</c:v>
                </c:pt>
                <c:pt idx="828">
                  <c:v>55.398552083333342</c:v>
                </c:pt>
                <c:pt idx="829">
                  <c:v>55.465270833333342</c:v>
                </c:pt>
                <c:pt idx="830">
                  <c:v>55.532245833333327</c:v>
                </c:pt>
                <c:pt idx="831">
                  <c:v>55.599289583333331</c:v>
                </c:pt>
                <c:pt idx="832">
                  <c:v>55.665885416666669</c:v>
                </c:pt>
                <c:pt idx="833">
                  <c:v>55.732745833333333</c:v>
                </c:pt>
                <c:pt idx="834">
                  <c:v>55.799487499999998</c:v>
                </c:pt>
                <c:pt idx="835">
                  <c:v>55.866154166666668</c:v>
                </c:pt>
                <c:pt idx="836">
                  <c:v>55.932945833333328</c:v>
                </c:pt>
                <c:pt idx="837">
                  <c:v>55.999545833333343</c:v>
                </c:pt>
                <c:pt idx="838">
                  <c:v>56.066404166666658</c:v>
                </c:pt>
                <c:pt idx="839">
                  <c:v>56.133039583333343</c:v>
                </c:pt>
                <c:pt idx="840">
                  <c:v>56.199979166666672</c:v>
                </c:pt>
                <c:pt idx="841">
                  <c:v>56.266849999999998</c:v>
                </c:pt>
                <c:pt idx="842">
                  <c:v>56.333545833333332</c:v>
                </c:pt>
                <c:pt idx="843">
                  <c:v>56.400293750000003</c:v>
                </c:pt>
                <c:pt idx="844">
                  <c:v>56.46708125</c:v>
                </c:pt>
                <c:pt idx="845">
                  <c:v>56.533991666666672</c:v>
                </c:pt>
                <c:pt idx="846">
                  <c:v>56.600939583333343</c:v>
                </c:pt>
                <c:pt idx="847">
                  <c:v>56.668139583333343</c:v>
                </c:pt>
                <c:pt idx="848">
                  <c:v>56.734758333333332</c:v>
                </c:pt>
                <c:pt idx="849">
                  <c:v>56.80165208333333</c:v>
                </c:pt>
                <c:pt idx="850">
                  <c:v>56.868460416666657</c:v>
                </c:pt>
                <c:pt idx="851">
                  <c:v>56.935179166666657</c:v>
                </c:pt>
                <c:pt idx="852">
                  <c:v>57.002045833333327</c:v>
                </c:pt>
                <c:pt idx="853">
                  <c:v>57.068877083333327</c:v>
                </c:pt>
                <c:pt idx="854">
                  <c:v>57.135639583333337</c:v>
                </c:pt>
                <c:pt idx="855">
                  <c:v>57.202402083333332</c:v>
                </c:pt>
                <c:pt idx="856">
                  <c:v>57.269058333333327</c:v>
                </c:pt>
                <c:pt idx="857">
                  <c:v>57.335850000000001</c:v>
                </c:pt>
                <c:pt idx="858">
                  <c:v>57.40254375</c:v>
                </c:pt>
                <c:pt idx="859">
                  <c:v>57.469418750000003</c:v>
                </c:pt>
                <c:pt idx="860">
                  <c:v>57.536245833333332</c:v>
                </c:pt>
                <c:pt idx="861">
                  <c:v>57.603029166666673</c:v>
                </c:pt>
                <c:pt idx="862">
                  <c:v>57.669885416666673</c:v>
                </c:pt>
                <c:pt idx="863">
                  <c:v>57.736818749999998</c:v>
                </c:pt>
                <c:pt idx="864">
                  <c:v>57.80363333333333</c:v>
                </c:pt>
                <c:pt idx="865">
                  <c:v>57.870418749999999</c:v>
                </c:pt>
                <c:pt idx="866">
                  <c:v>57.93721875</c:v>
                </c:pt>
                <c:pt idx="867">
                  <c:v>58.004302083333343</c:v>
                </c:pt>
                <c:pt idx="868">
                  <c:v>58.071037500000003</c:v>
                </c:pt>
                <c:pt idx="869">
                  <c:v>58.138220833333342</c:v>
                </c:pt>
                <c:pt idx="870">
                  <c:v>58.205227083333327</c:v>
                </c:pt>
                <c:pt idx="871">
                  <c:v>58.271933333333337</c:v>
                </c:pt>
                <c:pt idx="872">
                  <c:v>58.338658333333328</c:v>
                </c:pt>
                <c:pt idx="873">
                  <c:v>58.405285416666658</c:v>
                </c:pt>
                <c:pt idx="874">
                  <c:v>58.472270833333333</c:v>
                </c:pt>
                <c:pt idx="875">
                  <c:v>58.539102083333333</c:v>
                </c:pt>
                <c:pt idx="876">
                  <c:v>58.606029166666673</c:v>
                </c:pt>
                <c:pt idx="877">
                  <c:v>58.672622916666668</c:v>
                </c:pt>
                <c:pt idx="878">
                  <c:v>58.73935208333333</c:v>
                </c:pt>
                <c:pt idx="879">
                  <c:v>58.806339583333333</c:v>
                </c:pt>
                <c:pt idx="880">
                  <c:v>58.873079166666663</c:v>
                </c:pt>
                <c:pt idx="881">
                  <c:v>58.939945833333333</c:v>
                </c:pt>
                <c:pt idx="882">
                  <c:v>59.00682916666667</c:v>
                </c:pt>
                <c:pt idx="883">
                  <c:v>59.07358958333333</c:v>
                </c:pt>
                <c:pt idx="884">
                  <c:v>59.140310416666672</c:v>
                </c:pt>
                <c:pt idx="885">
                  <c:v>59.207170833333343</c:v>
                </c:pt>
                <c:pt idx="886">
                  <c:v>59.27401041666667</c:v>
                </c:pt>
                <c:pt idx="887">
                  <c:v>59.340881250000002</c:v>
                </c:pt>
                <c:pt idx="888">
                  <c:v>59.407735416666668</c:v>
                </c:pt>
                <c:pt idx="889">
                  <c:v>59.474874999999997</c:v>
                </c:pt>
                <c:pt idx="890">
                  <c:v>59.54174583333333</c:v>
                </c:pt>
                <c:pt idx="891">
                  <c:v>59.608393749999998</c:v>
                </c:pt>
                <c:pt idx="892">
                  <c:v>59.675843749999999</c:v>
                </c:pt>
                <c:pt idx="893">
                  <c:v>59.742627083333332</c:v>
                </c:pt>
                <c:pt idx="894">
                  <c:v>59.809579166666673</c:v>
                </c:pt>
                <c:pt idx="895">
                  <c:v>59.876197916666669</c:v>
                </c:pt>
                <c:pt idx="896">
                  <c:v>59.942945833333333</c:v>
                </c:pt>
                <c:pt idx="897">
                  <c:v>60.010185416666673</c:v>
                </c:pt>
                <c:pt idx="898">
                  <c:v>60.077079166666657</c:v>
                </c:pt>
                <c:pt idx="899">
                  <c:v>60.144054166666663</c:v>
                </c:pt>
                <c:pt idx="900">
                  <c:v>60.21082916666667</c:v>
                </c:pt>
                <c:pt idx="901">
                  <c:v>60.277493749999998</c:v>
                </c:pt>
                <c:pt idx="902">
                  <c:v>60.344570833333343</c:v>
                </c:pt>
                <c:pt idx="903">
                  <c:v>60.411475000000003</c:v>
                </c:pt>
                <c:pt idx="904">
                  <c:v>60.478299999999997</c:v>
                </c:pt>
                <c:pt idx="905">
                  <c:v>60.544931249999998</c:v>
                </c:pt>
                <c:pt idx="906">
                  <c:v>60.613522916666668</c:v>
                </c:pt>
                <c:pt idx="907">
                  <c:v>60.680687499999998</c:v>
                </c:pt>
                <c:pt idx="908">
                  <c:v>60.749954166666669</c:v>
                </c:pt>
                <c:pt idx="909">
                  <c:v>60.816589583333332</c:v>
                </c:pt>
                <c:pt idx="910">
                  <c:v>60.883218749999997</c:v>
                </c:pt>
                <c:pt idx="911">
                  <c:v>60.949935416666669</c:v>
                </c:pt>
                <c:pt idx="912">
                  <c:v>61.016602083333332</c:v>
                </c:pt>
                <c:pt idx="913">
                  <c:v>61.085791666666672</c:v>
                </c:pt>
                <c:pt idx="914">
                  <c:v>61.152437499999998</c:v>
                </c:pt>
                <c:pt idx="915">
                  <c:v>61.221166666666669</c:v>
                </c:pt>
                <c:pt idx="916">
                  <c:v>61.288054166666669</c:v>
                </c:pt>
                <c:pt idx="917">
                  <c:v>61.357154166666668</c:v>
                </c:pt>
                <c:pt idx="918">
                  <c:v>61.423889583333327</c:v>
                </c:pt>
                <c:pt idx="919">
                  <c:v>61.490675000000003</c:v>
                </c:pt>
                <c:pt idx="920">
                  <c:v>61.557291666666657</c:v>
                </c:pt>
                <c:pt idx="921">
                  <c:v>61.623941666666667</c:v>
                </c:pt>
                <c:pt idx="922">
                  <c:v>61.69059166666667</c:v>
                </c:pt>
                <c:pt idx="923">
                  <c:v>61.75979375</c:v>
                </c:pt>
                <c:pt idx="924">
                  <c:v>61.826514583333328</c:v>
                </c:pt>
                <c:pt idx="925">
                  <c:v>61.89319583333333</c:v>
                </c:pt>
                <c:pt idx="926">
                  <c:v>61.961887500000003</c:v>
                </c:pt>
                <c:pt idx="927">
                  <c:v>62.028643750000001</c:v>
                </c:pt>
                <c:pt idx="928">
                  <c:v>62.095489583333332</c:v>
                </c:pt>
                <c:pt idx="929">
                  <c:v>62.164745833333328</c:v>
                </c:pt>
                <c:pt idx="930">
                  <c:v>62.231389583333332</c:v>
                </c:pt>
                <c:pt idx="931">
                  <c:v>62.300454166666668</c:v>
                </c:pt>
                <c:pt idx="932">
                  <c:v>62.367218749999999</c:v>
                </c:pt>
                <c:pt idx="933">
                  <c:v>62.433937499999999</c:v>
                </c:pt>
                <c:pt idx="934">
                  <c:v>62.503129166666668</c:v>
                </c:pt>
                <c:pt idx="935">
                  <c:v>62.569770833333337</c:v>
                </c:pt>
                <c:pt idx="936">
                  <c:v>62.638902083333328</c:v>
                </c:pt>
                <c:pt idx="937">
                  <c:v>62.708320833333332</c:v>
                </c:pt>
                <c:pt idx="938">
                  <c:v>62.776054166666668</c:v>
                </c:pt>
                <c:pt idx="939">
                  <c:v>62.847087500000001</c:v>
                </c:pt>
                <c:pt idx="940">
                  <c:v>62.916983333333327</c:v>
                </c:pt>
                <c:pt idx="941">
                  <c:v>62.986416666666663</c:v>
                </c:pt>
                <c:pt idx="942">
                  <c:v>63.053120833333331</c:v>
                </c:pt>
                <c:pt idx="943">
                  <c:v>63.119904166666657</c:v>
                </c:pt>
                <c:pt idx="944">
                  <c:v>63.186556250000002</c:v>
                </c:pt>
                <c:pt idx="945">
                  <c:v>63.2558875</c:v>
                </c:pt>
                <c:pt idx="946">
                  <c:v>63.322520833333343</c:v>
                </c:pt>
                <c:pt idx="947">
                  <c:v>63.391656249999997</c:v>
                </c:pt>
                <c:pt idx="948">
                  <c:v>63.460858333333327</c:v>
                </c:pt>
                <c:pt idx="949">
                  <c:v>63.527606249999998</c:v>
                </c:pt>
                <c:pt idx="950">
                  <c:v>63.596989583333333</c:v>
                </c:pt>
                <c:pt idx="951">
                  <c:v>63.666402083333331</c:v>
                </c:pt>
                <c:pt idx="952">
                  <c:v>63.733147916666667</c:v>
                </c:pt>
                <c:pt idx="953">
                  <c:v>63.799739583333327</c:v>
                </c:pt>
                <c:pt idx="954">
                  <c:v>63.866454166666657</c:v>
                </c:pt>
                <c:pt idx="955">
                  <c:v>63.935733333333332</c:v>
                </c:pt>
                <c:pt idx="956">
                  <c:v>64.003154166666661</c:v>
                </c:pt>
                <c:pt idx="957">
                  <c:v>64.071566666666669</c:v>
                </c:pt>
                <c:pt idx="958">
                  <c:v>64.140406249999998</c:v>
                </c:pt>
                <c:pt idx="959">
                  <c:v>64.207039583333327</c:v>
                </c:pt>
                <c:pt idx="960">
                  <c:v>64.276241666666664</c:v>
                </c:pt>
                <c:pt idx="961">
                  <c:v>64.34289583333333</c:v>
                </c:pt>
                <c:pt idx="962">
                  <c:v>64.409572916666662</c:v>
                </c:pt>
                <c:pt idx="963">
                  <c:v>64.476508333333328</c:v>
                </c:pt>
                <c:pt idx="964">
                  <c:v>64.54522291666666</c:v>
                </c:pt>
                <c:pt idx="965">
                  <c:v>64.614358333333328</c:v>
                </c:pt>
                <c:pt idx="966">
                  <c:v>64.680991666666671</c:v>
                </c:pt>
                <c:pt idx="967">
                  <c:v>64.750197916666664</c:v>
                </c:pt>
                <c:pt idx="968">
                  <c:v>64.816950000000006</c:v>
                </c:pt>
                <c:pt idx="969">
                  <c:v>64.883752083333334</c:v>
                </c:pt>
                <c:pt idx="970">
                  <c:v>64.95245833333334</c:v>
                </c:pt>
                <c:pt idx="971">
                  <c:v>65.019110416666663</c:v>
                </c:pt>
                <c:pt idx="972">
                  <c:v>65.088374999999999</c:v>
                </c:pt>
                <c:pt idx="973">
                  <c:v>65.155029166666665</c:v>
                </c:pt>
                <c:pt idx="974">
                  <c:v>65.224085416666668</c:v>
                </c:pt>
                <c:pt idx="975">
                  <c:v>65.290975000000003</c:v>
                </c:pt>
                <c:pt idx="976">
                  <c:v>65.357958333333329</c:v>
                </c:pt>
                <c:pt idx="977">
                  <c:v>65.426758333333339</c:v>
                </c:pt>
                <c:pt idx="978">
                  <c:v>65.493412500000005</c:v>
                </c:pt>
                <c:pt idx="979">
                  <c:v>65.562497916666672</c:v>
                </c:pt>
                <c:pt idx="980">
                  <c:v>65.629887499999995</c:v>
                </c:pt>
                <c:pt idx="981">
                  <c:v>65.699010416666667</c:v>
                </c:pt>
                <c:pt idx="982">
                  <c:v>65.767293749999993</c:v>
                </c:pt>
                <c:pt idx="983">
                  <c:v>65.839725000000001</c:v>
                </c:pt>
                <c:pt idx="984">
                  <c:v>65.909199999999998</c:v>
                </c:pt>
                <c:pt idx="985">
                  <c:v>65.979077083333337</c:v>
                </c:pt>
                <c:pt idx="986">
                  <c:v>66.046191666666672</c:v>
                </c:pt>
                <c:pt idx="987">
                  <c:v>66.114543749999996</c:v>
                </c:pt>
                <c:pt idx="988">
                  <c:v>66.18262708333333</c:v>
                </c:pt>
                <c:pt idx="989">
                  <c:v>66.250470833333338</c:v>
                </c:pt>
                <c:pt idx="990">
                  <c:v>66.319793750000002</c:v>
                </c:pt>
                <c:pt idx="991">
                  <c:v>66.389174999999994</c:v>
                </c:pt>
                <c:pt idx="992">
                  <c:v>66.457906249999994</c:v>
                </c:pt>
                <c:pt idx="993">
                  <c:v>66.52467708333333</c:v>
                </c:pt>
                <c:pt idx="994">
                  <c:v>66.593814583333327</c:v>
                </c:pt>
                <c:pt idx="995">
                  <c:v>66.660535416666661</c:v>
                </c:pt>
                <c:pt idx="996">
                  <c:v>66.729579166666667</c:v>
                </c:pt>
                <c:pt idx="997">
                  <c:v>66.796210416666668</c:v>
                </c:pt>
                <c:pt idx="998">
                  <c:v>66.862860416666663</c:v>
                </c:pt>
                <c:pt idx="999">
                  <c:v>66.932204166666665</c:v>
                </c:pt>
                <c:pt idx="1000">
                  <c:v>66.998975000000002</c:v>
                </c:pt>
                <c:pt idx="1001">
                  <c:v>67.066412499999998</c:v>
                </c:pt>
                <c:pt idx="1002">
                  <c:v>67.134412499999996</c:v>
                </c:pt>
                <c:pt idx="1003">
                  <c:v>67.201243750000003</c:v>
                </c:pt>
                <c:pt idx="1004">
                  <c:v>67.270895833333327</c:v>
                </c:pt>
                <c:pt idx="1005">
                  <c:v>67.339637499999995</c:v>
                </c:pt>
                <c:pt idx="1006">
                  <c:v>67.406260416666669</c:v>
                </c:pt>
                <c:pt idx="1007">
                  <c:v>67.477112500000004</c:v>
                </c:pt>
                <c:pt idx="1008">
                  <c:v>67.546027083333328</c:v>
                </c:pt>
                <c:pt idx="1009">
                  <c:v>67.614337500000005</c:v>
                </c:pt>
                <c:pt idx="1010">
                  <c:v>67.683685416666663</c:v>
                </c:pt>
                <c:pt idx="1011">
                  <c:v>67.751114583333333</c:v>
                </c:pt>
                <c:pt idx="1012">
                  <c:v>67.819839583333334</c:v>
                </c:pt>
                <c:pt idx="1013">
                  <c:v>67.886677083333339</c:v>
                </c:pt>
                <c:pt idx="1014">
                  <c:v>67.956460416666673</c:v>
                </c:pt>
                <c:pt idx="1015">
                  <c:v>68.024585416666667</c:v>
                </c:pt>
                <c:pt idx="1016">
                  <c:v>68.094418750000003</c:v>
                </c:pt>
                <c:pt idx="1017">
                  <c:v>68.163631249999995</c:v>
                </c:pt>
                <c:pt idx="1018">
                  <c:v>68.232987499999993</c:v>
                </c:pt>
                <c:pt idx="1019">
                  <c:v>68.300377083333331</c:v>
                </c:pt>
                <c:pt idx="1020">
                  <c:v>68.368897916666668</c:v>
                </c:pt>
                <c:pt idx="1021">
                  <c:v>68.43647708333333</c:v>
                </c:pt>
                <c:pt idx="1022">
                  <c:v>68.504933333333327</c:v>
                </c:pt>
                <c:pt idx="1023">
                  <c:v>68.574010416666667</c:v>
                </c:pt>
                <c:pt idx="1024">
                  <c:v>68.643027083333337</c:v>
                </c:pt>
                <c:pt idx="1025">
                  <c:v>68.70981041666667</c:v>
                </c:pt>
                <c:pt idx="1026">
                  <c:v>68.776462499999994</c:v>
                </c:pt>
                <c:pt idx="1027">
                  <c:v>68.84573125</c:v>
                </c:pt>
                <c:pt idx="1028">
                  <c:v>68.912445833333337</c:v>
                </c:pt>
                <c:pt idx="1029">
                  <c:v>68.981558333333339</c:v>
                </c:pt>
                <c:pt idx="1030">
                  <c:v>69.048329166666662</c:v>
                </c:pt>
                <c:pt idx="1031">
                  <c:v>69.114979166666672</c:v>
                </c:pt>
                <c:pt idx="1032">
                  <c:v>69.184239583333337</c:v>
                </c:pt>
                <c:pt idx="1033">
                  <c:v>69.250891666666661</c:v>
                </c:pt>
                <c:pt idx="1034">
                  <c:v>69.320329166666667</c:v>
                </c:pt>
                <c:pt idx="1035">
                  <c:v>69.388914583333332</c:v>
                </c:pt>
                <c:pt idx="1036">
                  <c:v>69.455562499999999</c:v>
                </c:pt>
                <c:pt idx="1037">
                  <c:v>69.525283333333334</c:v>
                </c:pt>
                <c:pt idx="1038">
                  <c:v>69.594062500000007</c:v>
                </c:pt>
                <c:pt idx="1039">
                  <c:v>69.663337499999997</c:v>
                </c:pt>
                <c:pt idx="1040">
                  <c:v>69.735624999999999</c:v>
                </c:pt>
                <c:pt idx="1041">
                  <c:v>69.802322916666668</c:v>
                </c:pt>
                <c:pt idx="1042">
                  <c:v>69.872018749999995</c:v>
                </c:pt>
                <c:pt idx="1043">
                  <c:v>69.941341666666673</c:v>
                </c:pt>
                <c:pt idx="1044">
                  <c:v>70.010727083333336</c:v>
                </c:pt>
                <c:pt idx="1045">
                  <c:v>70.079677083333337</c:v>
                </c:pt>
                <c:pt idx="1046">
                  <c:v>70.148795833333338</c:v>
                </c:pt>
                <c:pt idx="1047">
                  <c:v>70.217856249999997</c:v>
                </c:pt>
                <c:pt idx="1048">
                  <c:v>70.284562500000007</c:v>
                </c:pt>
                <c:pt idx="1049">
                  <c:v>70.353756250000004</c:v>
                </c:pt>
                <c:pt idx="1050">
                  <c:v>70.420400000000001</c:v>
                </c:pt>
                <c:pt idx="1051">
                  <c:v>70.48962916666666</c:v>
                </c:pt>
                <c:pt idx="1052">
                  <c:v>70.558720833333339</c:v>
                </c:pt>
                <c:pt idx="1053">
                  <c:v>70.625518749999998</c:v>
                </c:pt>
                <c:pt idx="1054">
                  <c:v>70.692595833333328</c:v>
                </c:pt>
                <c:pt idx="1055">
                  <c:v>70.759554166666661</c:v>
                </c:pt>
                <c:pt idx="1056">
                  <c:v>70.826362500000002</c:v>
                </c:pt>
                <c:pt idx="1057">
                  <c:v>70.893349999999998</c:v>
                </c:pt>
                <c:pt idx="1058">
                  <c:v>70.960302083333332</c:v>
                </c:pt>
                <c:pt idx="1059">
                  <c:v>71.027349999999998</c:v>
                </c:pt>
                <c:pt idx="1060">
                  <c:v>71.094418750000003</c:v>
                </c:pt>
                <c:pt idx="1061">
                  <c:v>71.161422916666666</c:v>
                </c:pt>
                <c:pt idx="1062">
                  <c:v>71.228068750000006</c:v>
                </c:pt>
                <c:pt idx="1063">
                  <c:v>71.295183333333327</c:v>
                </c:pt>
                <c:pt idx="1064">
                  <c:v>71.362437499999999</c:v>
                </c:pt>
                <c:pt idx="1065">
                  <c:v>71.429583333333326</c:v>
                </c:pt>
                <c:pt idx="1066">
                  <c:v>71.496506249999996</c:v>
                </c:pt>
                <c:pt idx="1067">
                  <c:v>71.563424999999995</c:v>
                </c:pt>
                <c:pt idx="1068">
                  <c:v>71.630068750000007</c:v>
                </c:pt>
                <c:pt idx="1069">
                  <c:v>71.697018749999998</c:v>
                </c:pt>
                <c:pt idx="1070">
                  <c:v>71.763935416666669</c:v>
                </c:pt>
                <c:pt idx="1071">
                  <c:v>71.830893750000001</c:v>
                </c:pt>
                <c:pt idx="1072">
                  <c:v>71.89769583333333</c:v>
                </c:pt>
                <c:pt idx="1073">
                  <c:v>71.964620833333328</c:v>
                </c:pt>
                <c:pt idx="1074">
                  <c:v>72.032070833333336</c:v>
                </c:pt>
                <c:pt idx="1075">
                  <c:v>72.099158333333335</c:v>
                </c:pt>
                <c:pt idx="1076">
                  <c:v>72.166010416666666</c:v>
                </c:pt>
                <c:pt idx="1077">
                  <c:v>72.23280208333334</c:v>
                </c:pt>
                <c:pt idx="1078">
                  <c:v>72.299779166666667</c:v>
                </c:pt>
                <c:pt idx="1079">
                  <c:v>72.366756249999995</c:v>
                </c:pt>
                <c:pt idx="1080">
                  <c:v>72.433439583333339</c:v>
                </c:pt>
                <c:pt idx="1081">
                  <c:v>72.500093750000005</c:v>
                </c:pt>
                <c:pt idx="1082">
                  <c:v>72.566872916666668</c:v>
                </c:pt>
                <c:pt idx="1083">
                  <c:v>72.63462916666667</c:v>
                </c:pt>
                <c:pt idx="1084">
                  <c:v>72.701564583333337</c:v>
                </c:pt>
                <c:pt idx="1085">
                  <c:v>72.768462499999998</c:v>
                </c:pt>
                <c:pt idx="1086">
                  <c:v>72.835443749999996</c:v>
                </c:pt>
                <c:pt idx="1087">
                  <c:v>72.902462499999999</c:v>
                </c:pt>
                <c:pt idx="1088">
                  <c:v>72.969481250000001</c:v>
                </c:pt>
                <c:pt idx="1089">
                  <c:v>73.036266666666663</c:v>
                </c:pt>
                <c:pt idx="1090">
                  <c:v>73.103310416666673</c:v>
                </c:pt>
                <c:pt idx="1091">
                  <c:v>73.170593749999995</c:v>
                </c:pt>
                <c:pt idx="1092">
                  <c:v>73.237643750000004</c:v>
                </c:pt>
                <c:pt idx="1093">
                  <c:v>73.304304166666668</c:v>
                </c:pt>
                <c:pt idx="1094">
                  <c:v>73.371316666666672</c:v>
                </c:pt>
                <c:pt idx="1095">
                  <c:v>73.437931250000005</c:v>
                </c:pt>
                <c:pt idx="1096">
                  <c:v>73.504579166666673</c:v>
                </c:pt>
                <c:pt idx="1097">
                  <c:v>73.571229166666669</c:v>
                </c:pt>
                <c:pt idx="1098">
                  <c:v>73.638081249999999</c:v>
                </c:pt>
                <c:pt idx="1099">
                  <c:v>73.704729166666667</c:v>
                </c:pt>
                <c:pt idx="1100">
                  <c:v>73.771818749999994</c:v>
                </c:pt>
                <c:pt idx="1101">
                  <c:v>73.838800000000006</c:v>
                </c:pt>
                <c:pt idx="1102">
                  <c:v>73.905585416666668</c:v>
                </c:pt>
                <c:pt idx="1103">
                  <c:v>73.972197916666673</c:v>
                </c:pt>
                <c:pt idx="1104">
                  <c:v>74.039687499999999</c:v>
                </c:pt>
                <c:pt idx="1105">
                  <c:v>74.106949999999998</c:v>
                </c:pt>
                <c:pt idx="1106">
                  <c:v>74.174018750000002</c:v>
                </c:pt>
                <c:pt idx="1107">
                  <c:v>74.241041666666661</c:v>
                </c:pt>
                <c:pt idx="1108">
                  <c:v>74.308018750000002</c:v>
                </c:pt>
                <c:pt idx="1109">
                  <c:v>74.375204166666663</c:v>
                </c:pt>
                <c:pt idx="1110">
                  <c:v>74.441887500000007</c:v>
                </c:pt>
                <c:pt idx="1111">
                  <c:v>74.508670833333326</c:v>
                </c:pt>
                <c:pt idx="1112">
                  <c:v>74.575691666666671</c:v>
                </c:pt>
                <c:pt idx="1113">
                  <c:v>74.642541666666673</c:v>
                </c:pt>
                <c:pt idx="1114">
                  <c:v>74.70930833333334</c:v>
                </c:pt>
                <c:pt idx="1115">
                  <c:v>74.77593958333334</c:v>
                </c:pt>
                <c:pt idx="1116">
                  <c:v>74.842720833333331</c:v>
                </c:pt>
                <c:pt idx="1117">
                  <c:v>74.90963958333333</c:v>
                </c:pt>
                <c:pt idx="1118">
                  <c:v>74.976595833333334</c:v>
                </c:pt>
                <c:pt idx="1119">
                  <c:v>75.043577083333332</c:v>
                </c:pt>
                <c:pt idx="1120">
                  <c:v>75.110489583333333</c:v>
                </c:pt>
                <c:pt idx="1121">
                  <c:v>75.177406250000004</c:v>
                </c:pt>
                <c:pt idx="1122">
                  <c:v>75.244825000000006</c:v>
                </c:pt>
                <c:pt idx="1123">
                  <c:v>75.311704166666672</c:v>
                </c:pt>
                <c:pt idx="1124">
                  <c:v>75.378722916666661</c:v>
                </c:pt>
                <c:pt idx="1125">
                  <c:v>75.445708333333329</c:v>
                </c:pt>
                <c:pt idx="1126">
                  <c:v>75.512660416666662</c:v>
                </c:pt>
                <c:pt idx="1127">
                  <c:v>75.579475000000002</c:v>
                </c:pt>
                <c:pt idx="1128">
                  <c:v>75.646433333333334</c:v>
                </c:pt>
                <c:pt idx="1129">
                  <c:v>75.71307916666666</c:v>
                </c:pt>
                <c:pt idx="1130">
                  <c:v>75.780314583333336</c:v>
                </c:pt>
                <c:pt idx="1131">
                  <c:v>75.847385416666668</c:v>
                </c:pt>
                <c:pt idx="1132">
                  <c:v>75.914433333333335</c:v>
                </c:pt>
                <c:pt idx="1133">
                  <c:v>75.981577083333335</c:v>
                </c:pt>
                <c:pt idx="1134">
                  <c:v>76.048243749999997</c:v>
                </c:pt>
                <c:pt idx="1135">
                  <c:v>76.115112499999995</c:v>
                </c:pt>
                <c:pt idx="1136">
                  <c:v>76.182062500000001</c:v>
                </c:pt>
                <c:pt idx="1137">
                  <c:v>76.248847916666662</c:v>
                </c:pt>
                <c:pt idx="1138">
                  <c:v>76.31549583333333</c:v>
                </c:pt>
                <c:pt idx="1139">
                  <c:v>76.382158333333336</c:v>
                </c:pt>
                <c:pt idx="1140">
                  <c:v>76.448864583333332</c:v>
                </c:pt>
                <c:pt idx="1141">
                  <c:v>76.515981249999996</c:v>
                </c:pt>
                <c:pt idx="1142">
                  <c:v>76.582704166666673</c:v>
                </c:pt>
                <c:pt idx="1143">
                  <c:v>76.649514583333328</c:v>
                </c:pt>
                <c:pt idx="1144">
                  <c:v>76.716131250000004</c:v>
                </c:pt>
                <c:pt idx="1145">
                  <c:v>76.782783333333327</c:v>
                </c:pt>
                <c:pt idx="1146">
                  <c:v>76.849433333333337</c:v>
                </c:pt>
                <c:pt idx="1147">
                  <c:v>76.916416666666663</c:v>
                </c:pt>
                <c:pt idx="1148">
                  <c:v>76.983366666666669</c:v>
                </c:pt>
                <c:pt idx="1149">
                  <c:v>77.050183333333337</c:v>
                </c:pt>
                <c:pt idx="1150">
                  <c:v>77.117337500000005</c:v>
                </c:pt>
                <c:pt idx="1151">
                  <c:v>77.184252083333334</c:v>
                </c:pt>
                <c:pt idx="1152">
                  <c:v>77.251304166666671</c:v>
                </c:pt>
                <c:pt idx="1153">
                  <c:v>77.318254166666662</c:v>
                </c:pt>
                <c:pt idx="1154">
                  <c:v>77.385274999999993</c:v>
                </c:pt>
                <c:pt idx="1155">
                  <c:v>77.452781250000001</c:v>
                </c:pt>
                <c:pt idx="1156">
                  <c:v>77.519835416666666</c:v>
                </c:pt>
                <c:pt idx="1157">
                  <c:v>77.586887500000003</c:v>
                </c:pt>
                <c:pt idx="1158">
                  <c:v>77.653570833333333</c:v>
                </c:pt>
                <c:pt idx="1159">
                  <c:v>77.720220833333329</c:v>
                </c:pt>
                <c:pt idx="1160">
                  <c:v>77.787243750000002</c:v>
                </c:pt>
                <c:pt idx="1161">
                  <c:v>77.854056249999999</c:v>
                </c:pt>
                <c:pt idx="1162">
                  <c:v>77.920883333333336</c:v>
                </c:pt>
                <c:pt idx="1163">
                  <c:v>77.987956249999996</c:v>
                </c:pt>
                <c:pt idx="1164">
                  <c:v>78.054610416666662</c:v>
                </c:pt>
                <c:pt idx="1165">
                  <c:v>78.121324999999999</c:v>
                </c:pt>
                <c:pt idx="1166">
                  <c:v>78.187974999999994</c:v>
                </c:pt>
                <c:pt idx="1167">
                  <c:v>78.254666666666665</c:v>
                </c:pt>
                <c:pt idx="1168">
                  <c:v>78.321379166666674</c:v>
                </c:pt>
                <c:pt idx="1169">
                  <c:v>78.387991666666665</c:v>
                </c:pt>
                <c:pt idx="1170">
                  <c:v>78.454710416666671</c:v>
                </c:pt>
                <c:pt idx="1171">
                  <c:v>78.521493750000005</c:v>
                </c:pt>
                <c:pt idx="1172">
                  <c:v>78.588377083333327</c:v>
                </c:pt>
                <c:pt idx="1173">
                  <c:v>78.655368749999994</c:v>
                </c:pt>
                <c:pt idx="1174">
                  <c:v>78.722954166666668</c:v>
                </c:pt>
                <c:pt idx="1175">
                  <c:v>78.789862499999998</c:v>
                </c:pt>
                <c:pt idx="1176">
                  <c:v>78.856643750000003</c:v>
                </c:pt>
                <c:pt idx="1177">
                  <c:v>78.923697916666669</c:v>
                </c:pt>
                <c:pt idx="1178">
                  <c:v>78.990683333333337</c:v>
                </c:pt>
                <c:pt idx="1179">
                  <c:v>79.057731250000003</c:v>
                </c:pt>
                <c:pt idx="1180">
                  <c:v>79.124541666666673</c:v>
                </c:pt>
                <c:pt idx="1181">
                  <c:v>79.191397916666673</c:v>
                </c:pt>
                <c:pt idx="1182">
                  <c:v>79.258414583333334</c:v>
                </c:pt>
                <c:pt idx="1183">
                  <c:v>79.325400000000002</c:v>
                </c:pt>
                <c:pt idx="1184">
                  <c:v>79.392118749999995</c:v>
                </c:pt>
                <c:pt idx="1185">
                  <c:v>79.458997916666661</c:v>
                </c:pt>
                <c:pt idx="1186">
                  <c:v>79.525654166666669</c:v>
                </c:pt>
                <c:pt idx="1187">
                  <c:v>79.592699999999994</c:v>
                </c:pt>
                <c:pt idx="1188">
                  <c:v>79.660075000000006</c:v>
                </c:pt>
                <c:pt idx="1189">
                  <c:v>79.72667083333333</c:v>
                </c:pt>
                <c:pt idx="1190">
                  <c:v>79.793424999999999</c:v>
                </c:pt>
                <c:pt idx="1191">
                  <c:v>79.860539583333335</c:v>
                </c:pt>
                <c:pt idx="1192">
                  <c:v>79.927458333333334</c:v>
                </c:pt>
                <c:pt idx="1193">
                  <c:v>79.994174999999998</c:v>
                </c:pt>
                <c:pt idx="1194">
                  <c:v>80.061222916666665</c:v>
                </c:pt>
                <c:pt idx="1195">
                  <c:v>80.128339583333329</c:v>
                </c:pt>
                <c:pt idx="1196">
                  <c:v>80.195274999999995</c:v>
                </c:pt>
                <c:pt idx="1197">
                  <c:v>80.262604166666662</c:v>
                </c:pt>
                <c:pt idx="1198">
                  <c:v>80.329254166666672</c:v>
                </c:pt>
                <c:pt idx="1199">
                  <c:v>80.396143749999993</c:v>
                </c:pt>
                <c:pt idx="1200">
                  <c:v>80.463154166666669</c:v>
                </c:pt>
                <c:pt idx="1201">
                  <c:v>80.529872916666662</c:v>
                </c:pt>
                <c:pt idx="1202">
                  <c:v>80.596660416666666</c:v>
                </c:pt>
                <c:pt idx="1203">
                  <c:v>80.663306250000005</c:v>
                </c:pt>
                <c:pt idx="1204">
                  <c:v>80.730035416666666</c:v>
                </c:pt>
                <c:pt idx="1205">
                  <c:v>80.797700000000006</c:v>
                </c:pt>
                <c:pt idx="1206">
                  <c:v>80.864391666666663</c:v>
                </c:pt>
                <c:pt idx="1207">
                  <c:v>80.93122291666667</c:v>
                </c:pt>
                <c:pt idx="1208">
                  <c:v>80.997964583333328</c:v>
                </c:pt>
                <c:pt idx="1209">
                  <c:v>81.065237499999995</c:v>
                </c:pt>
                <c:pt idx="1210">
                  <c:v>81.132004166666661</c:v>
                </c:pt>
                <c:pt idx="1211">
                  <c:v>81.199062499999997</c:v>
                </c:pt>
                <c:pt idx="1212">
                  <c:v>81.265693749999997</c:v>
                </c:pt>
                <c:pt idx="1213">
                  <c:v>81.332681249999993</c:v>
                </c:pt>
                <c:pt idx="1214">
                  <c:v>81.399550000000005</c:v>
                </c:pt>
                <c:pt idx="1215">
                  <c:v>81.466243750000004</c:v>
                </c:pt>
                <c:pt idx="1216">
                  <c:v>81.532895833333328</c:v>
                </c:pt>
                <c:pt idx="1217">
                  <c:v>81.599612500000006</c:v>
                </c:pt>
                <c:pt idx="1218">
                  <c:v>81.66626458333333</c:v>
                </c:pt>
                <c:pt idx="1219">
                  <c:v>81.732979166666667</c:v>
                </c:pt>
                <c:pt idx="1220">
                  <c:v>81.799831249999997</c:v>
                </c:pt>
                <c:pt idx="1221">
                  <c:v>81.866531249999994</c:v>
                </c:pt>
                <c:pt idx="1222">
                  <c:v>81.934049999999999</c:v>
                </c:pt>
                <c:pt idx="1223">
                  <c:v>82.000647916666665</c:v>
                </c:pt>
                <c:pt idx="1224">
                  <c:v>82.067412500000003</c:v>
                </c:pt>
                <c:pt idx="1225">
                  <c:v>82.134097916666661</c:v>
                </c:pt>
                <c:pt idx="1226">
                  <c:v>82.201002083333336</c:v>
                </c:pt>
                <c:pt idx="1227">
                  <c:v>82.26771875</c:v>
                </c:pt>
                <c:pt idx="1228">
                  <c:v>82.334635416666671</c:v>
                </c:pt>
                <c:pt idx="1229">
                  <c:v>82.402883333333335</c:v>
                </c:pt>
                <c:pt idx="1230">
                  <c:v>82.472535416666673</c:v>
                </c:pt>
                <c:pt idx="1231">
                  <c:v>82.540850000000006</c:v>
                </c:pt>
                <c:pt idx="1232">
                  <c:v>82.608970833333331</c:v>
                </c:pt>
                <c:pt idx="1233">
                  <c:v>82.675677083333326</c:v>
                </c:pt>
                <c:pt idx="1234">
                  <c:v>82.742620833333334</c:v>
                </c:pt>
                <c:pt idx="1235">
                  <c:v>82.809325000000001</c:v>
                </c:pt>
                <c:pt idx="1236">
                  <c:v>82.876202083333339</c:v>
                </c:pt>
                <c:pt idx="1237">
                  <c:v>82.943085416666662</c:v>
                </c:pt>
                <c:pt idx="1238">
                  <c:v>83.010039583333338</c:v>
                </c:pt>
                <c:pt idx="1239">
                  <c:v>83.07672083333334</c:v>
                </c:pt>
                <c:pt idx="1240">
                  <c:v>83.143552083333333</c:v>
                </c:pt>
                <c:pt idx="1241">
                  <c:v>83.210860416666662</c:v>
                </c:pt>
                <c:pt idx="1242">
                  <c:v>83.277606250000005</c:v>
                </c:pt>
                <c:pt idx="1243">
                  <c:v>83.344577083333334</c:v>
                </c:pt>
                <c:pt idx="1244">
                  <c:v>83.411839583333332</c:v>
                </c:pt>
                <c:pt idx="1245">
                  <c:v>83.480687500000002</c:v>
                </c:pt>
                <c:pt idx="1246">
                  <c:v>83.547404166666666</c:v>
                </c:pt>
                <c:pt idx="1247">
                  <c:v>83.614252083333326</c:v>
                </c:pt>
                <c:pt idx="1248">
                  <c:v>83.681145833333332</c:v>
                </c:pt>
                <c:pt idx="1249">
                  <c:v>83.748110416666663</c:v>
                </c:pt>
                <c:pt idx="1250">
                  <c:v>83.815135416666664</c:v>
                </c:pt>
                <c:pt idx="1251">
                  <c:v>83.882027083333327</c:v>
                </c:pt>
                <c:pt idx="1252">
                  <c:v>83.948964583333336</c:v>
                </c:pt>
                <c:pt idx="1253">
                  <c:v>84.016518750000003</c:v>
                </c:pt>
                <c:pt idx="1254">
                  <c:v>84.083341666666669</c:v>
                </c:pt>
                <c:pt idx="1255">
                  <c:v>84.149991666666665</c:v>
                </c:pt>
                <c:pt idx="1256">
                  <c:v>84.21682916666667</c:v>
                </c:pt>
                <c:pt idx="1257">
                  <c:v>84.283693749999998</c:v>
                </c:pt>
                <c:pt idx="1258">
                  <c:v>84.350370833333329</c:v>
                </c:pt>
                <c:pt idx="1259">
                  <c:v>84.41730208333334</c:v>
                </c:pt>
                <c:pt idx="1260">
                  <c:v>84.48391041666666</c:v>
                </c:pt>
                <c:pt idx="1261">
                  <c:v>84.550787499999998</c:v>
                </c:pt>
                <c:pt idx="1262">
                  <c:v>84.617774999999995</c:v>
                </c:pt>
                <c:pt idx="1263">
                  <c:v>84.684931250000005</c:v>
                </c:pt>
                <c:pt idx="1264">
                  <c:v>84.7520375</c:v>
                </c:pt>
                <c:pt idx="1265">
                  <c:v>84.81884791666667</c:v>
                </c:pt>
                <c:pt idx="1266">
                  <c:v>84.88548333333334</c:v>
                </c:pt>
                <c:pt idx="1267">
                  <c:v>84.952506249999999</c:v>
                </c:pt>
                <c:pt idx="1268">
                  <c:v>85.019114583333334</c:v>
                </c:pt>
                <c:pt idx="1269">
                  <c:v>85.085987500000002</c:v>
                </c:pt>
                <c:pt idx="1270">
                  <c:v>85.152839583333332</c:v>
                </c:pt>
                <c:pt idx="1271">
                  <c:v>85.219568749999993</c:v>
                </c:pt>
                <c:pt idx="1272">
                  <c:v>85.287983333333329</c:v>
                </c:pt>
                <c:pt idx="1273">
                  <c:v>85.356766666666672</c:v>
                </c:pt>
                <c:pt idx="1274">
                  <c:v>85.423416666666668</c:v>
                </c:pt>
                <c:pt idx="1275">
                  <c:v>85.490295833333334</c:v>
                </c:pt>
                <c:pt idx="1276">
                  <c:v>85.556916666666666</c:v>
                </c:pt>
                <c:pt idx="1277">
                  <c:v>85.623597916666668</c:v>
                </c:pt>
                <c:pt idx="1278">
                  <c:v>85.69021875</c:v>
                </c:pt>
                <c:pt idx="1279">
                  <c:v>85.756868749999995</c:v>
                </c:pt>
                <c:pt idx="1280">
                  <c:v>85.823518750000005</c:v>
                </c:pt>
                <c:pt idx="1281">
                  <c:v>85.890170833333329</c:v>
                </c:pt>
                <c:pt idx="1282">
                  <c:v>85.956822916666667</c:v>
                </c:pt>
                <c:pt idx="1283">
                  <c:v>86.023470833333334</c:v>
                </c:pt>
                <c:pt idx="1284">
                  <c:v>86.09012083333333</c:v>
                </c:pt>
                <c:pt idx="1285">
                  <c:v>86.15677083333334</c:v>
                </c:pt>
                <c:pt idx="1286">
                  <c:v>86.223689583333339</c:v>
                </c:pt>
                <c:pt idx="1287">
                  <c:v>86.290339583333335</c:v>
                </c:pt>
                <c:pt idx="1288">
                  <c:v>86.357256250000006</c:v>
                </c:pt>
                <c:pt idx="1289">
                  <c:v>86.423906250000002</c:v>
                </c:pt>
                <c:pt idx="1290">
                  <c:v>86.49055833333334</c:v>
                </c:pt>
                <c:pt idx="1291">
                  <c:v>86.557208333333335</c:v>
                </c:pt>
                <c:pt idx="1292">
                  <c:v>86.623860416666673</c:v>
                </c:pt>
                <c:pt idx="1293">
                  <c:v>86.690508333333327</c:v>
                </c:pt>
                <c:pt idx="1294">
                  <c:v>86.757158333333336</c:v>
                </c:pt>
                <c:pt idx="1295">
                  <c:v>86.82381041666666</c:v>
                </c:pt>
                <c:pt idx="1296">
                  <c:v>86.89046041666667</c:v>
                </c:pt>
                <c:pt idx="1297">
                  <c:v>86.957110416666666</c:v>
                </c:pt>
                <c:pt idx="1298">
                  <c:v>87.023760416666661</c:v>
                </c:pt>
                <c:pt idx="1299">
                  <c:v>87.090412499999999</c:v>
                </c:pt>
                <c:pt idx="1300">
                  <c:v>87.157068749999993</c:v>
                </c:pt>
                <c:pt idx="1301">
                  <c:v>87.223712500000005</c:v>
                </c:pt>
                <c:pt idx="1302">
                  <c:v>87.290674999999993</c:v>
                </c:pt>
                <c:pt idx="1303">
                  <c:v>87.357279166666672</c:v>
                </c:pt>
                <c:pt idx="1304">
                  <c:v>87.42409583333334</c:v>
                </c:pt>
                <c:pt idx="1305">
                  <c:v>87.490714583333329</c:v>
                </c:pt>
                <c:pt idx="1306">
                  <c:v>87.557364583333339</c:v>
                </c:pt>
                <c:pt idx="1307">
                  <c:v>87.624016666666662</c:v>
                </c:pt>
                <c:pt idx="1308">
                  <c:v>87.69066458333333</c:v>
                </c:pt>
                <c:pt idx="1309">
                  <c:v>87.757316666666668</c:v>
                </c:pt>
                <c:pt idx="1310">
                  <c:v>87.823968750000006</c:v>
                </c:pt>
                <c:pt idx="1311">
                  <c:v>87.890616666666673</c:v>
                </c:pt>
                <c:pt idx="1312">
                  <c:v>87.957266666666669</c:v>
                </c:pt>
                <c:pt idx="1313">
                  <c:v>88.023918750000007</c:v>
                </c:pt>
                <c:pt idx="1314">
                  <c:v>88.090568750000003</c:v>
                </c:pt>
                <c:pt idx="1315">
                  <c:v>88.157618749999997</c:v>
                </c:pt>
                <c:pt idx="1316">
                  <c:v>88.224268749999993</c:v>
                </c:pt>
                <c:pt idx="1317">
                  <c:v>88.291120833333338</c:v>
                </c:pt>
                <c:pt idx="1318">
                  <c:v>88.357770833333333</c:v>
                </c:pt>
                <c:pt idx="1319">
                  <c:v>88.424420833333329</c:v>
                </c:pt>
                <c:pt idx="1320">
                  <c:v>88.491070833333339</c:v>
                </c:pt>
                <c:pt idx="1321">
                  <c:v>88.557720833333335</c:v>
                </c:pt>
                <c:pt idx="1322">
                  <c:v>88.624372916666672</c:v>
                </c:pt>
                <c:pt idx="1323">
                  <c:v>88.691022916666668</c:v>
                </c:pt>
                <c:pt idx="1324">
                  <c:v>88.757672916666664</c:v>
                </c:pt>
                <c:pt idx="1325">
                  <c:v>88.824822916666662</c:v>
                </c:pt>
                <c:pt idx="1326">
                  <c:v>88.891439583333337</c:v>
                </c:pt>
                <c:pt idx="1327">
                  <c:v>88.958091666666661</c:v>
                </c:pt>
                <c:pt idx="1328">
                  <c:v>89.024741666666671</c:v>
                </c:pt>
                <c:pt idx="1329">
                  <c:v>89.09177291666667</c:v>
                </c:pt>
                <c:pt idx="1330">
                  <c:v>89.158375000000007</c:v>
                </c:pt>
                <c:pt idx="1331">
                  <c:v>89.22502708333333</c:v>
                </c:pt>
                <c:pt idx="1332">
                  <c:v>89.29167708333334</c:v>
                </c:pt>
                <c:pt idx="1333">
                  <c:v>89.358327083333336</c:v>
                </c:pt>
                <c:pt idx="1334">
                  <c:v>89.424977083333332</c:v>
                </c:pt>
                <c:pt idx="1335">
                  <c:v>89.491627083333327</c:v>
                </c:pt>
                <c:pt idx="1336">
                  <c:v>89.558283333333335</c:v>
                </c:pt>
                <c:pt idx="1337">
                  <c:v>89.624929166666661</c:v>
                </c:pt>
                <c:pt idx="1338">
                  <c:v>89.691845833333332</c:v>
                </c:pt>
                <c:pt idx="1339">
                  <c:v>89.758495833333328</c:v>
                </c:pt>
                <c:pt idx="1340">
                  <c:v>89.825347916666672</c:v>
                </c:pt>
                <c:pt idx="1341">
                  <c:v>89.891997916666668</c:v>
                </c:pt>
                <c:pt idx="1342">
                  <c:v>89.958647916666663</c:v>
                </c:pt>
                <c:pt idx="1343">
                  <c:v>90.023833333333329</c:v>
                </c:pt>
              </c:numCache>
            </c:numRef>
          </c:xVal>
          <c:yVal>
            <c:numRef>
              <c:f>'[5]111017_18C'!$C$33:$C$1376</c:f>
              <c:numCache>
                <c:formatCode>General</c:formatCode>
                <c:ptCount val="1344"/>
                <c:pt idx="0">
                  <c:v>24.997985557135049</c:v>
                </c:pt>
                <c:pt idx="1">
                  <c:v>30.364041014761931</c:v>
                </c:pt>
                <c:pt idx="2">
                  <c:v>36.0602270816469</c:v>
                </c:pt>
                <c:pt idx="3">
                  <c:v>40.377114858768593</c:v>
                </c:pt>
                <c:pt idx="4">
                  <c:v>42.377623828654251</c:v>
                </c:pt>
                <c:pt idx="5">
                  <c:v>42.09334097503892</c:v>
                </c:pt>
                <c:pt idx="6">
                  <c:v>41.9038190726287</c:v>
                </c:pt>
                <c:pt idx="7">
                  <c:v>41.440543311181493</c:v>
                </c:pt>
                <c:pt idx="8">
                  <c:v>41.777471137688551</c:v>
                </c:pt>
                <c:pt idx="9">
                  <c:v>42.14598594793064</c:v>
                </c:pt>
                <c:pt idx="10">
                  <c:v>41.893290078050363</c:v>
                </c:pt>
                <c:pt idx="11">
                  <c:v>42.135456953352303</c:v>
                </c:pt>
                <c:pt idx="12">
                  <c:v>41.514246273229922</c:v>
                </c:pt>
                <c:pt idx="13">
                  <c:v>42.419739806967627</c:v>
                </c:pt>
                <c:pt idx="14">
                  <c:v>41.966993040098771</c:v>
                </c:pt>
                <c:pt idx="15">
                  <c:v>41.535304262386603</c:v>
                </c:pt>
                <c:pt idx="16">
                  <c:v>41.798529126845239</c:v>
                </c:pt>
                <c:pt idx="17">
                  <c:v>41.640594208170057</c:v>
                </c:pt>
                <c:pt idx="18">
                  <c:v>41.99858002383381</c:v>
                </c:pt>
                <c:pt idx="19">
                  <c:v>41.819587116001927</c:v>
                </c:pt>
                <c:pt idx="20">
                  <c:v>42.546087741907783</c:v>
                </c:pt>
                <c:pt idx="21">
                  <c:v>41.724826164796823</c:v>
                </c:pt>
                <c:pt idx="22">
                  <c:v>41.935406056363739</c:v>
                </c:pt>
                <c:pt idx="23">
                  <c:v>42.209159915400718</c:v>
                </c:pt>
                <c:pt idx="24">
                  <c:v>41.609007224435018</c:v>
                </c:pt>
                <c:pt idx="25">
                  <c:v>42.335507850340861</c:v>
                </c:pt>
                <c:pt idx="26">
                  <c:v>41.672181191905104</c:v>
                </c:pt>
                <c:pt idx="27">
                  <c:v>42.230217904557414</c:v>
                </c:pt>
                <c:pt idx="28">
                  <c:v>42.167043937087342</c:v>
                </c:pt>
                <c:pt idx="29">
                  <c:v>42.503971763594393</c:v>
                </c:pt>
                <c:pt idx="30">
                  <c:v>42.030167007568842</c:v>
                </c:pt>
                <c:pt idx="31">
                  <c:v>41.988051029255459</c:v>
                </c:pt>
                <c:pt idx="32">
                  <c:v>42.303920866605843</c:v>
                </c:pt>
                <c:pt idx="33">
                  <c:v>42.272333882870797</c:v>
                </c:pt>
                <c:pt idx="34">
                  <c:v>42.377623828654251</c:v>
                </c:pt>
                <c:pt idx="35">
                  <c:v>42.356565839497563</c:v>
                </c:pt>
                <c:pt idx="36">
                  <c:v>42.072282985882232</c:v>
                </c:pt>
                <c:pt idx="37">
                  <c:v>42.251275893714102</c:v>
                </c:pt>
                <c:pt idx="38">
                  <c:v>42.440797796124322</c:v>
                </c:pt>
                <c:pt idx="39">
                  <c:v>42.135456953352303</c:v>
                </c:pt>
                <c:pt idx="40">
                  <c:v>42.567145731064471</c:v>
                </c:pt>
                <c:pt idx="41">
                  <c:v>42.356565839497563</c:v>
                </c:pt>
                <c:pt idx="42">
                  <c:v>42.430268801545978</c:v>
                </c:pt>
                <c:pt idx="43">
                  <c:v>42.619790703956198</c:v>
                </c:pt>
                <c:pt idx="44">
                  <c:v>42.809312606366419</c:v>
                </c:pt>
                <c:pt idx="45">
                  <c:v>42.798783611788068</c:v>
                </c:pt>
                <c:pt idx="46">
                  <c:v>42.598732714799503</c:v>
                </c:pt>
                <c:pt idx="47">
                  <c:v>42.251275893714102</c:v>
                </c:pt>
                <c:pt idx="48">
                  <c:v>42.546087741907783</c:v>
                </c:pt>
                <c:pt idx="49">
                  <c:v>42.55661673648612</c:v>
                </c:pt>
                <c:pt idx="50">
                  <c:v>42.31444986118418</c:v>
                </c:pt>
                <c:pt idx="51">
                  <c:v>42.756667633474692</c:v>
                </c:pt>
                <c:pt idx="52">
                  <c:v>42.3670948340759</c:v>
                </c:pt>
                <c:pt idx="53">
                  <c:v>42.609261709377847</c:v>
                </c:pt>
                <c:pt idx="54">
                  <c:v>42.409210812389283</c:v>
                </c:pt>
                <c:pt idx="55">
                  <c:v>42.535558747329432</c:v>
                </c:pt>
                <c:pt idx="56">
                  <c:v>42.598732714799503</c:v>
                </c:pt>
                <c:pt idx="57">
                  <c:v>42.324978855762517</c:v>
                </c:pt>
                <c:pt idx="58">
                  <c:v>42.55661673648612</c:v>
                </c:pt>
                <c:pt idx="59">
                  <c:v>42.598732714799503</c:v>
                </c:pt>
                <c:pt idx="60">
                  <c:v>42.303920866605843</c:v>
                </c:pt>
                <c:pt idx="61">
                  <c:v>42.661906682269581</c:v>
                </c:pt>
                <c:pt idx="62">
                  <c:v>42.261804888292453</c:v>
                </c:pt>
                <c:pt idx="63">
                  <c:v>42.55661673648612</c:v>
                </c:pt>
                <c:pt idx="64">
                  <c:v>42.18810192624403</c:v>
                </c:pt>
                <c:pt idx="65">
                  <c:v>42.914602552149873</c:v>
                </c:pt>
                <c:pt idx="66">
                  <c:v>42.525029752751088</c:v>
                </c:pt>
                <c:pt idx="67">
                  <c:v>42.672435676847932</c:v>
                </c:pt>
                <c:pt idx="68">
                  <c:v>42.535558747329432</c:v>
                </c:pt>
                <c:pt idx="69">
                  <c:v>42.735609644317996</c:v>
                </c:pt>
                <c:pt idx="70">
                  <c:v>42.409210812389283</c:v>
                </c:pt>
                <c:pt idx="71">
                  <c:v>42.798783611788068</c:v>
                </c:pt>
                <c:pt idx="72">
                  <c:v>42.861957579258153</c:v>
                </c:pt>
                <c:pt idx="73">
                  <c:v>42.77772562263138</c:v>
                </c:pt>
                <c:pt idx="74">
                  <c:v>42.546087741907783</c:v>
                </c:pt>
                <c:pt idx="75">
                  <c:v>42.3670948340759</c:v>
                </c:pt>
                <c:pt idx="76">
                  <c:v>42.693493666004613</c:v>
                </c:pt>
                <c:pt idx="77">
                  <c:v>42.419739806967627</c:v>
                </c:pt>
                <c:pt idx="78">
                  <c:v>42.619790703956198</c:v>
                </c:pt>
                <c:pt idx="79">
                  <c:v>42.935660541306561</c:v>
                </c:pt>
                <c:pt idx="80">
                  <c:v>42.788254617209731</c:v>
                </c:pt>
                <c:pt idx="81">
                  <c:v>42.714551655161308</c:v>
                </c:pt>
                <c:pt idx="82">
                  <c:v>42.493442769016063</c:v>
                </c:pt>
                <c:pt idx="83">
                  <c:v>43.230472389500243</c:v>
                </c:pt>
                <c:pt idx="84">
                  <c:v>42.998834508776639</c:v>
                </c:pt>
                <c:pt idx="85">
                  <c:v>42.956718530463263</c:v>
                </c:pt>
                <c:pt idx="86">
                  <c:v>42.714551655161308</c:v>
                </c:pt>
                <c:pt idx="87">
                  <c:v>42.830370595523107</c:v>
                </c:pt>
                <c:pt idx="88">
                  <c:v>42.767196628053043</c:v>
                </c:pt>
                <c:pt idx="89">
                  <c:v>42.535558747329432</c:v>
                </c:pt>
                <c:pt idx="90">
                  <c:v>42.998834508776639</c:v>
                </c:pt>
                <c:pt idx="91">
                  <c:v>42.682964671426276</c:v>
                </c:pt>
                <c:pt idx="92">
                  <c:v>42.661906682269581</c:v>
                </c:pt>
                <c:pt idx="93">
                  <c:v>42.977776519619951</c:v>
                </c:pt>
                <c:pt idx="94">
                  <c:v>42.840899590101458</c:v>
                </c:pt>
                <c:pt idx="95">
                  <c:v>42.883015568414827</c:v>
                </c:pt>
                <c:pt idx="96">
                  <c:v>42.946189535884912</c:v>
                </c:pt>
                <c:pt idx="97">
                  <c:v>42.893544562993178</c:v>
                </c:pt>
                <c:pt idx="98">
                  <c:v>42.735609644317996</c:v>
                </c:pt>
                <c:pt idx="99">
                  <c:v>42.9672475250416</c:v>
                </c:pt>
                <c:pt idx="100">
                  <c:v>42.840899590101458</c:v>
                </c:pt>
                <c:pt idx="101">
                  <c:v>42.830370595523107</c:v>
                </c:pt>
                <c:pt idx="102">
                  <c:v>43.28311736239197</c:v>
                </c:pt>
                <c:pt idx="103">
                  <c:v>42.914602552149873</c:v>
                </c:pt>
                <c:pt idx="104">
                  <c:v>42.988305514198302</c:v>
                </c:pt>
                <c:pt idx="105">
                  <c:v>42.851428584679802</c:v>
                </c:pt>
                <c:pt idx="106">
                  <c:v>42.77772562263138</c:v>
                </c:pt>
                <c:pt idx="107">
                  <c:v>43.125182443716781</c:v>
                </c:pt>
                <c:pt idx="108">
                  <c:v>43.019892497933327</c:v>
                </c:pt>
                <c:pt idx="109">
                  <c:v>43.262059373235267</c:v>
                </c:pt>
                <c:pt idx="110">
                  <c:v>42.767196628053043</c:v>
                </c:pt>
                <c:pt idx="111">
                  <c:v>42.55661673648612</c:v>
                </c:pt>
                <c:pt idx="112">
                  <c:v>43.177827416608523</c:v>
                </c:pt>
                <c:pt idx="113">
                  <c:v>42.77772562263138</c:v>
                </c:pt>
                <c:pt idx="114">
                  <c:v>43.241001384078587</c:v>
                </c:pt>
                <c:pt idx="115">
                  <c:v>43.198885405765203</c:v>
                </c:pt>
                <c:pt idx="116">
                  <c:v>43.009363503354983</c:v>
                </c:pt>
                <c:pt idx="117">
                  <c:v>42.798783611788068</c:v>
                </c:pt>
                <c:pt idx="118">
                  <c:v>43.15676942745182</c:v>
                </c:pt>
                <c:pt idx="119">
                  <c:v>43.019892497933327</c:v>
                </c:pt>
                <c:pt idx="120">
                  <c:v>42.830370595523107</c:v>
                </c:pt>
                <c:pt idx="121">
                  <c:v>43.241001384078587</c:v>
                </c:pt>
                <c:pt idx="122">
                  <c:v>43.15676942745182</c:v>
                </c:pt>
                <c:pt idx="123">
                  <c:v>43.188356411186859</c:v>
                </c:pt>
                <c:pt idx="124">
                  <c:v>43.114653449138437</c:v>
                </c:pt>
                <c:pt idx="125">
                  <c:v>43.051479481668373</c:v>
                </c:pt>
                <c:pt idx="126">
                  <c:v>42.893544562993178</c:v>
                </c:pt>
                <c:pt idx="127">
                  <c:v>43.104124454560093</c:v>
                </c:pt>
                <c:pt idx="128">
                  <c:v>43.356820324440392</c:v>
                </c:pt>
                <c:pt idx="129">
                  <c:v>43.062008476246717</c:v>
                </c:pt>
                <c:pt idx="130">
                  <c:v>42.977776519619951</c:v>
                </c:pt>
                <c:pt idx="131">
                  <c:v>43.135711438295132</c:v>
                </c:pt>
                <c:pt idx="132">
                  <c:v>43.198885405765203</c:v>
                </c:pt>
                <c:pt idx="133">
                  <c:v>43.146240432873483</c:v>
                </c:pt>
                <c:pt idx="134">
                  <c:v>43.125182443716781</c:v>
                </c:pt>
                <c:pt idx="135">
                  <c:v>42.9672475250416</c:v>
                </c:pt>
                <c:pt idx="136">
                  <c:v>43.293646356970306</c:v>
                </c:pt>
                <c:pt idx="137">
                  <c:v>43.167298422030171</c:v>
                </c:pt>
                <c:pt idx="138">
                  <c:v>43.093595459981749</c:v>
                </c:pt>
                <c:pt idx="139">
                  <c:v>43.5674002160073</c:v>
                </c:pt>
                <c:pt idx="140">
                  <c:v>42.956718530463263</c:v>
                </c:pt>
                <c:pt idx="141">
                  <c:v>43.419994291910463</c:v>
                </c:pt>
                <c:pt idx="142">
                  <c:v>43.198885405765203</c:v>
                </c:pt>
                <c:pt idx="143">
                  <c:v>43.756922118417521</c:v>
                </c:pt>
                <c:pt idx="144">
                  <c:v>43.219943394921899</c:v>
                </c:pt>
                <c:pt idx="145">
                  <c:v>43.177827416608523</c:v>
                </c:pt>
                <c:pt idx="146">
                  <c:v>42.977776519619951</c:v>
                </c:pt>
                <c:pt idx="147">
                  <c:v>43.241001384078587</c:v>
                </c:pt>
                <c:pt idx="148">
                  <c:v>43.493697253958878</c:v>
                </c:pt>
                <c:pt idx="149">
                  <c:v>43.409465297332119</c:v>
                </c:pt>
                <c:pt idx="150">
                  <c:v>43.525284237693917</c:v>
                </c:pt>
                <c:pt idx="151">
                  <c:v>43.125182443716781</c:v>
                </c:pt>
                <c:pt idx="152">
                  <c:v>43.388407308175417</c:v>
                </c:pt>
                <c:pt idx="153">
                  <c:v>43.577929210585651</c:v>
                </c:pt>
                <c:pt idx="154">
                  <c:v>43.430523286488807</c:v>
                </c:pt>
                <c:pt idx="155">
                  <c:v>43.241001384078587</c:v>
                </c:pt>
                <c:pt idx="156">
                  <c:v>43.714806140104137</c:v>
                </c:pt>
                <c:pt idx="157">
                  <c:v>42.998834508776639</c:v>
                </c:pt>
                <c:pt idx="158">
                  <c:v>43.630574183477378</c:v>
                </c:pt>
                <c:pt idx="159">
                  <c:v>43.209414400343547</c:v>
                </c:pt>
                <c:pt idx="160">
                  <c:v>43.28311736239197</c:v>
                </c:pt>
                <c:pt idx="161">
                  <c:v>43.777980107574223</c:v>
                </c:pt>
                <c:pt idx="162">
                  <c:v>43.47263926480219</c:v>
                </c:pt>
                <c:pt idx="163">
                  <c:v>43.093595459981749</c:v>
                </c:pt>
                <c:pt idx="164">
                  <c:v>43.47263926480219</c:v>
                </c:pt>
                <c:pt idx="165">
                  <c:v>43.672690161790747</c:v>
                </c:pt>
                <c:pt idx="166">
                  <c:v>43.335762335283697</c:v>
                </c:pt>
                <c:pt idx="167">
                  <c:v>43.177827416608523</c:v>
                </c:pt>
                <c:pt idx="168">
                  <c:v>43.535813232272261</c:v>
                </c:pt>
                <c:pt idx="169">
                  <c:v>43.451581275645488</c:v>
                </c:pt>
                <c:pt idx="170">
                  <c:v>43.5674002160073</c:v>
                </c:pt>
                <c:pt idx="171">
                  <c:v>43.125182443716781</c:v>
                </c:pt>
                <c:pt idx="172">
                  <c:v>43.209414400343547</c:v>
                </c:pt>
                <c:pt idx="173">
                  <c:v>43.367349319018743</c:v>
                </c:pt>
                <c:pt idx="174">
                  <c:v>43.104124454560093</c:v>
                </c:pt>
                <c:pt idx="175">
                  <c:v>43.988559999141117</c:v>
                </c:pt>
                <c:pt idx="176">
                  <c:v>43.493697253958878</c:v>
                </c:pt>
                <c:pt idx="177">
                  <c:v>43.683219156369098</c:v>
                </c:pt>
                <c:pt idx="178">
                  <c:v>43.620045188899027</c:v>
                </c:pt>
                <c:pt idx="179">
                  <c:v>43.419994291910463</c:v>
                </c:pt>
                <c:pt idx="180">
                  <c:v>43.725335134682481</c:v>
                </c:pt>
                <c:pt idx="181">
                  <c:v>43.462110270223839</c:v>
                </c:pt>
                <c:pt idx="182">
                  <c:v>43.999088993719482</c:v>
                </c:pt>
                <c:pt idx="183">
                  <c:v>43.693748150947449</c:v>
                </c:pt>
                <c:pt idx="184">
                  <c:v>44.125436928659617</c:v>
                </c:pt>
                <c:pt idx="185">
                  <c:v>43.999088993719482</c:v>
                </c:pt>
                <c:pt idx="186">
                  <c:v>43.5674002160073</c:v>
                </c:pt>
                <c:pt idx="187">
                  <c:v>43.683219156369098</c:v>
                </c:pt>
                <c:pt idx="188">
                  <c:v>43.66216116721241</c:v>
                </c:pt>
                <c:pt idx="189">
                  <c:v>43.546342226850612</c:v>
                </c:pt>
                <c:pt idx="190">
                  <c:v>43.293646356970306</c:v>
                </c:pt>
                <c:pt idx="191">
                  <c:v>43.641103178055722</c:v>
                </c:pt>
                <c:pt idx="192">
                  <c:v>43.714806140104137</c:v>
                </c:pt>
                <c:pt idx="193">
                  <c:v>43.598987199742339</c:v>
                </c:pt>
                <c:pt idx="194">
                  <c:v>43.820096085887599</c:v>
                </c:pt>
                <c:pt idx="195">
                  <c:v>43.851683069622631</c:v>
                </c:pt>
                <c:pt idx="196">
                  <c:v>43.97803100456278</c:v>
                </c:pt>
                <c:pt idx="197">
                  <c:v>43.672690161790747</c:v>
                </c:pt>
                <c:pt idx="198">
                  <c:v>43.893799047936007</c:v>
                </c:pt>
                <c:pt idx="199">
                  <c:v>43.809567091309248</c:v>
                </c:pt>
                <c:pt idx="200">
                  <c:v>43.88327005335767</c:v>
                </c:pt>
                <c:pt idx="201">
                  <c:v>43.956973015406092</c:v>
                </c:pt>
                <c:pt idx="202">
                  <c:v>43.356820324440392</c:v>
                </c:pt>
                <c:pt idx="203">
                  <c:v>44.020146982876163</c:v>
                </c:pt>
                <c:pt idx="204">
                  <c:v>43.777980107574223</c:v>
                </c:pt>
                <c:pt idx="205">
                  <c:v>43.683219156369098</c:v>
                </c:pt>
                <c:pt idx="206">
                  <c:v>43.88327005335767</c:v>
                </c:pt>
                <c:pt idx="207">
                  <c:v>43.462110270223839</c:v>
                </c:pt>
                <c:pt idx="208">
                  <c:v>44.020146982876163</c:v>
                </c:pt>
                <c:pt idx="209">
                  <c:v>43.683219156369098</c:v>
                </c:pt>
                <c:pt idx="210">
                  <c:v>43.525284237693917</c:v>
                </c:pt>
                <c:pt idx="211">
                  <c:v>43.66216116721241</c:v>
                </c:pt>
                <c:pt idx="212">
                  <c:v>43.535813232272261</c:v>
                </c:pt>
                <c:pt idx="213">
                  <c:v>43.714806140104137</c:v>
                </c:pt>
                <c:pt idx="214">
                  <c:v>44.009617988297812</c:v>
                </c:pt>
                <c:pt idx="215">
                  <c:v>43.630574183477378</c:v>
                </c:pt>
                <c:pt idx="216">
                  <c:v>43.841154075044287</c:v>
                </c:pt>
                <c:pt idx="217">
                  <c:v>43.956973015406092</c:v>
                </c:pt>
                <c:pt idx="218">
                  <c:v>43.988559999141117</c:v>
                </c:pt>
                <c:pt idx="219">
                  <c:v>43.535813232272261</c:v>
                </c:pt>
                <c:pt idx="220">
                  <c:v>43.777980107574223</c:v>
                </c:pt>
                <c:pt idx="221">
                  <c:v>43.799038096730897</c:v>
                </c:pt>
                <c:pt idx="222">
                  <c:v>43.5674002160073</c:v>
                </c:pt>
                <c:pt idx="223">
                  <c:v>43.935915026249397</c:v>
                </c:pt>
                <c:pt idx="224">
                  <c:v>44.178081901551337</c:v>
                </c:pt>
                <c:pt idx="225">
                  <c:v>42.914602552149873</c:v>
                </c:pt>
                <c:pt idx="226">
                  <c:v>41.99858002383381</c:v>
                </c:pt>
                <c:pt idx="227">
                  <c:v>41.924877061785388</c:v>
                </c:pt>
                <c:pt idx="228">
                  <c:v>40.956209560577598</c:v>
                </c:pt>
                <c:pt idx="229">
                  <c:v>40.535049777443767</c:v>
                </c:pt>
                <c:pt idx="230">
                  <c:v>39.724317194911158</c:v>
                </c:pt>
                <c:pt idx="231">
                  <c:v>39.071519531053738</c:v>
                </c:pt>
                <c:pt idx="232">
                  <c:v>38.471366840088038</c:v>
                </c:pt>
                <c:pt idx="233">
                  <c:v>37.976504094905799</c:v>
                </c:pt>
                <c:pt idx="234">
                  <c:v>37.323706431048358</c:v>
                </c:pt>
                <c:pt idx="235">
                  <c:v>36.670908767190937</c:v>
                </c:pt>
                <c:pt idx="236">
                  <c:v>36.281335967792153</c:v>
                </c:pt>
                <c:pt idx="237">
                  <c:v>35.596951320199693</c:v>
                </c:pt>
                <c:pt idx="238">
                  <c:v>34.975740640077298</c:v>
                </c:pt>
                <c:pt idx="239">
                  <c:v>34.207124035858072</c:v>
                </c:pt>
                <c:pt idx="240">
                  <c:v>33.870196209351008</c:v>
                </c:pt>
                <c:pt idx="241">
                  <c:v>33.301630502120346</c:v>
                </c:pt>
                <c:pt idx="242">
                  <c:v>32.88047071898653</c:v>
                </c:pt>
                <c:pt idx="243">
                  <c:v>32.24873104428579</c:v>
                </c:pt>
                <c:pt idx="244">
                  <c:v>31.627520364163399</c:v>
                </c:pt>
                <c:pt idx="245">
                  <c:v>30.827316776209141</c:v>
                </c:pt>
                <c:pt idx="246">
                  <c:v>30.543033922593811</c:v>
                </c:pt>
                <c:pt idx="247">
                  <c:v>30.016584193676529</c:v>
                </c:pt>
                <c:pt idx="248">
                  <c:v>29.39488563367961</c:v>
                </c:pt>
                <c:pt idx="249">
                  <c:v>28.890850746856199</c:v>
                </c:pt>
                <c:pt idx="250">
                  <c:v>27.571780723892839</c:v>
                </c:pt>
                <c:pt idx="251">
                  <c:v>27.142814862766539</c:v>
                </c:pt>
                <c:pt idx="252">
                  <c:v>26.048951916894481</c:v>
                </c:pt>
                <c:pt idx="253">
                  <c:v>25.062330436303991</c:v>
                </c:pt>
                <c:pt idx="254">
                  <c:v>26.91760778567523</c:v>
                </c:pt>
                <c:pt idx="255">
                  <c:v>35.028385612969018</c:v>
                </c:pt>
                <c:pt idx="256">
                  <c:v>42.009109018412147</c:v>
                </c:pt>
                <c:pt idx="257">
                  <c:v>44.472893749745019</c:v>
                </c:pt>
                <c:pt idx="258">
                  <c:v>44.157023912394664</c:v>
                </c:pt>
                <c:pt idx="259">
                  <c:v>44.135965923237961</c:v>
                </c:pt>
                <c:pt idx="260">
                  <c:v>44.451835760588331</c:v>
                </c:pt>
                <c:pt idx="261">
                  <c:v>44.357074809383221</c:v>
                </c:pt>
                <c:pt idx="262">
                  <c:v>44.178081901551337</c:v>
                </c:pt>
                <c:pt idx="263">
                  <c:v>44.609770679263512</c:v>
                </c:pt>
                <c:pt idx="264">
                  <c:v>44.48342274432337</c:v>
                </c:pt>
                <c:pt idx="265">
                  <c:v>44.167552906973</c:v>
                </c:pt>
                <c:pt idx="266">
                  <c:v>44.146494917816312</c:v>
                </c:pt>
                <c:pt idx="267">
                  <c:v>44.325487825648182</c:v>
                </c:pt>
                <c:pt idx="268">
                  <c:v>44.546596711793441</c:v>
                </c:pt>
                <c:pt idx="269">
                  <c:v>43.988559999141117</c:v>
                </c:pt>
                <c:pt idx="270">
                  <c:v>43.946444020827741</c:v>
                </c:pt>
                <c:pt idx="271">
                  <c:v>44.346545814804877</c:v>
                </c:pt>
                <c:pt idx="272">
                  <c:v>44.114907934081273</c:v>
                </c:pt>
                <c:pt idx="273">
                  <c:v>44.178081901551337</c:v>
                </c:pt>
                <c:pt idx="274">
                  <c:v>44.009617988297812</c:v>
                </c:pt>
                <c:pt idx="275">
                  <c:v>44.051733966611202</c:v>
                </c:pt>
                <c:pt idx="276">
                  <c:v>44.009617988297812</c:v>
                </c:pt>
                <c:pt idx="277">
                  <c:v>44.030675977454507</c:v>
                </c:pt>
                <c:pt idx="278">
                  <c:v>44.44130676600998</c:v>
                </c:pt>
                <c:pt idx="279">
                  <c:v>44.199139890708032</c:v>
                </c:pt>
                <c:pt idx="280">
                  <c:v>44.48342274432337</c:v>
                </c:pt>
                <c:pt idx="281">
                  <c:v>44.104378939502929</c:v>
                </c:pt>
                <c:pt idx="282">
                  <c:v>44.536067717215097</c:v>
                </c:pt>
                <c:pt idx="283">
                  <c:v>43.914857037092702</c:v>
                </c:pt>
                <c:pt idx="284">
                  <c:v>44.251784863599759</c:v>
                </c:pt>
                <c:pt idx="285">
                  <c:v>44.314958831069838</c:v>
                </c:pt>
                <c:pt idx="286">
                  <c:v>44.209668885286383</c:v>
                </c:pt>
                <c:pt idx="287">
                  <c:v>44.07279195576789</c:v>
                </c:pt>
                <c:pt idx="288">
                  <c:v>44.114907934081273</c:v>
                </c:pt>
                <c:pt idx="289">
                  <c:v>44.030675977454507</c:v>
                </c:pt>
                <c:pt idx="290">
                  <c:v>44.67294464673359</c:v>
                </c:pt>
                <c:pt idx="291">
                  <c:v>43.904328042514358</c:v>
                </c:pt>
                <c:pt idx="292">
                  <c:v>44.336016820226533</c:v>
                </c:pt>
                <c:pt idx="293">
                  <c:v>44.262313858178111</c:v>
                </c:pt>
                <c:pt idx="294">
                  <c:v>43.988559999141117</c:v>
                </c:pt>
                <c:pt idx="295">
                  <c:v>44.272842852756447</c:v>
                </c:pt>
                <c:pt idx="296">
                  <c:v>43.97803100456278</c:v>
                </c:pt>
                <c:pt idx="297">
                  <c:v>44.367603803961572</c:v>
                </c:pt>
                <c:pt idx="298">
                  <c:v>44.188610896129703</c:v>
                </c:pt>
                <c:pt idx="299">
                  <c:v>44.694002635890278</c:v>
                </c:pt>
                <c:pt idx="300">
                  <c:v>44.251784863599759</c:v>
                </c:pt>
                <c:pt idx="301">
                  <c:v>44.430777771431643</c:v>
                </c:pt>
                <c:pt idx="302">
                  <c:v>43.914857037092702</c:v>
                </c:pt>
                <c:pt idx="303">
                  <c:v>44.472893749745019</c:v>
                </c:pt>
                <c:pt idx="304">
                  <c:v>44.336016820226533</c:v>
                </c:pt>
                <c:pt idx="305">
                  <c:v>44.48342274432337</c:v>
                </c:pt>
                <c:pt idx="306">
                  <c:v>44.44130676600998</c:v>
                </c:pt>
                <c:pt idx="307">
                  <c:v>44.135965923237961</c:v>
                </c:pt>
                <c:pt idx="308">
                  <c:v>44.367603803961572</c:v>
                </c:pt>
                <c:pt idx="309">
                  <c:v>44.430777771431643</c:v>
                </c:pt>
                <c:pt idx="310">
                  <c:v>43.88327005335767</c:v>
                </c:pt>
                <c:pt idx="311">
                  <c:v>44.641357662998551</c:v>
                </c:pt>
                <c:pt idx="312">
                  <c:v>44.399190787696597</c:v>
                </c:pt>
                <c:pt idx="313">
                  <c:v>44.620299673841863</c:v>
                </c:pt>
                <c:pt idx="314">
                  <c:v>44.378132798539923</c:v>
                </c:pt>
                <c:pt idx="315">
                  <c:v>44.114907934081273</c:v>
                </c:pt>
                <c:pt idx="316">
                  <c:v>44.462364755166668</c:v>
                </c:pt>
                <c:pt idx="317">
                  <c:v>43.946444020827741</c:v>
                </c:pt>
                <c:pt idx="318">
                  <c:v>44.420248776853292</c:v>
                </c:pt>
                <c:pt idx="319">
                  <c:v>44.220197879864727</c:v>
                </c:pt>
                <c:pt idx="320">
                  <c:v>44.609770679263512</c:v>
                </c:pt>
                <c:pt idx="321">
                  <c:v>44.367603803961572</c:v>
                </c:pt>
                <c:pt idx="322">
                  <c:v>44.462364755166668</c:v>
                </c:pt>
                <c:pt idx="323">
                  <c:v>44.230726874443071</c:v>
                </c:pt>
                <c:pt idx="324">
                  <c:v>44.357074809383221</c:v>
                </c:pt>
                <c:pt idx="325">
                  <c:v>44.472893749745019</c:v>
                </c:pt>
                <c:pt idx="326">
                  <c:v>44.472893749745019</c:v>
                </c:pt>
                <c:pt idx="327">
                  <c:v>44.125436928659617</c:v>
                </c:pt>
                <c:pt idx="328">
                  <c:v>44.388661793118253</c:v>
                </c:pt>
                <c:pt idx="329">
                  <c:v>44.430777771431643</c:v>
                </c:pt>
                <c:pt idx="330">
                  <c:v>44.030675977454507</c:v>
                </c:pt>
                <c:pt idx="331">
                  <c:v>44.29390084191315</c:v>
                </c:pt>
                <c:pt idx="332">
                  <c:v>44.567654700950143</c:v>
                </c:pt>
                <c:pt idx="333">
                  <c:v>44.462364755166668</c:v>
                </c:pt>
                <c:pt idx="334">
                  <c:v>44.472893749745019</c:v>
                </c:pt>
                <c:pt idx="335">
                  <c:v>44.29390084191315</c:v>
                </c:pt>
                <c:pt idx="336">
                  <c:v>44.020146982876163</c:v>
                </c:pt>
                <c:pt idx="337">
                  <c:v>44.199139890708032</c:v>
                </c:pt>
                <c:pt idx="338">
                  <c:v>44.388661793118253</c:v>
                </c:pt>
                <c:pt idx="339">
                  <c:v>44.230726874443071</c:v>
                </c:pt>
                <c:pt idx="340">
                  <c:v>44.357074809383221</c:v>
                </c:pt>
                <c:pt idx="341">
                  <c:v>44.146494917816312</c:v>
                </c:pt>
                <c:pt idx="342">
                  <c:v>44.620299673841863</c:v>
                </c:pt>
                <c:pt idx="343">
                  <c:v>44.157023912394664</c:v>
                </c:pt>
                <c:pt idx="344">
                  <c:v>44.567654700950143</c:v>
                </c:pt>
                <c:pt idx="345">
                  <c:v>44.093849944924578</c:v>
                </c:pt>
                <c:pt idx="346">
                  <c:v>44.557125706371792</c:v>
                </c:pt>
                <c:pt idx="347">
                  <c:v>44.146494917816312</c:v>
                </c:pt>
                <c:pt idx="348">
                  <c:v>44.209668885286383</c:v>
                </c:pt>
                <c:pt idx="349">
                  <c:v>44.662415652155239</c:v>
                </c:pt>
                <c:pt idx="350">
                  <c:v>44.325487825648182</c:v>
                </c:pt>
                <c:pt idx="351">
                  <c:v>44.104378939502929</c:v>
                </c:pt>
                <c:pt idx="352">
                  <c:v>44.525538722636753</c:v>
                </c:pt>
                <c:pt idx="353">
                  <c:v>44.409719782274948</c:v>
                </c:pt>
                <c:pt idx="354">
                  <c:v>44.378132798539923</c:v>
                </c:pt>
                <c:pt idx="355">
                  <c:v>44.641357662998551</c:v>
                </c:pt>
                <c:pt idx="356">
                  <c:v>44.272842852756447</c:v>
                </c:pt>
                <c:pt idx="357">
                  <c:v>44.283371847334799</c:v>
                </c:pt>
                <c:pt idx="358">
                  <c:v>44.167552906973</c:v>
                </c:pt>
                <c:pt idx="359">
                  <c:v>44.525538722636753</c:v>
                </c:pt>
                <c:pt idx="360">
                  <c:v>44.346545814804877</c:v>
                </c:pt>
                <c:pt idx="361">
                  <c:v>44.546596711793441</c:v>
                </c:pt>
                <c:pt idx="362">
                  <c:v>44.651886657576902</c:v>
                </c:pt>
                <c:pt idx="363">
                  <c:v>44.725589619625318</c:v>
                </c:pt>
                <c:pt idx="364">
                  <c:v>44.48342274432337</c:v>
                </c:pt>
                <c:pt idx="365">
                  <c:v>44.641357662998551</c:v>
                </c:pt>
                <c:pt idx="366">
                  <c:v>44.135965923237961</c:v>
                </c:pt>
                <c:pt idx="367">
                  <c:v>44.346545814804877</c:v>
                </c:pt>
                <c:pt idx="368">
                  <c:v>44.314958831069838</c:v>
                </c:pt>
                <c:pt idx="369">
                  <c:v>44.620299673841863</c:v>
                </c:pt>
                <c:pt idx="370">
                  <c:v>44.872995543722148</c:v>
                </c:pt>
                <c:pt idx="371">
                  <c:v>44.493951738901707</c:v>
                </c:pt>
                <c:pt idx="372">
                  <c:v>44.515009728058402</c:v>
                </c:pt>
                <c:pt idx="373">
                  <c:v>44.357074809383221</c:v>
                </c:pt>
                <c:pt idx="374">
                  <c:v>44.357074809383221</c:v>
                </c:pt>
                <c:pt idx="375">
                  <c:v>44.915111522035538</c:v>
                </c:pt>
                <c:pt idx="376">
                  <c:v>44.388661793118253</c:v>
                </c:pt>
                <c:pt idx="377">
                  <c:v>44.746647608782013</c:v>
                </c:pt>
                <c:pt idx="378">
                  <c:v>44.314958831069838</c:v>
                </c:pt>
                <c:pt idx="379">
                  <c:v>44.493951738901707</c:v>
                </c:pt>
                <c:pt idx="380">
                  <c:v>44.283371847334799</c:v>
                </c:pt>
                <c:pt idx="381">
                  <c:v>44.830879565408772</c:v>
                </c:pt>
                <c:pt idx="382">
                  <c:v>44.378132798539923</c:v>
                </c:pt>
                <c:pt idx="383">
                  <c:v>44.830879565408772</c:v>
                </c:pt>
                <c:pt idx="384">
                  <c:v>44.567654700950143</c:v>
                </c:pt>
                <c:pt idx="385">
                  <c:v>44.630828668420207</c:v>
                </c:pt>
                <c:pt idx="386">
                  <c:v>44.799292581673733</c:v>
                </c:pt>
                <c:pt idx="387">
                  <c:v>44.704531630468622</c:v>
                </c:pt>
                <c:pt idx="388">
                  <c:v>44.409719782274948</c:v>
                </c:pt>
                <c:pt idx="389">
                  <c:v>44.936169511192233</c:v>
                </c:pt>
                <c:pt idx="390">
                  <c:v>44.48342274432337</c:v>
                </c:pt>
                <c:pt idx="391">
                  <c:v>44.641357662998551</c:v>
                </c:pt>
                <c:pt idx="392">
                  <c:v>44.283371847334799</c:v>
                </c:pt>
                <c:pt idx="393">
                  <c:v>45.125691413602453</c:v>
                </c:pt>
                <c:pt idx="394">
                  <c:v>44.715060625046974</c:v>
                </c:pt>
                <c:pt idx="395">
                  <c:v>44.272842852756447</c:v>
                </c:pt>
                <c:pt idx="396">
                  <c:v>44.493951738901707</c:v>
                </c:pt>
                <c:pt idx="397">
                  <c:v>45.157278397337492</c:v>
                </c:pt>
                <c:pt idx="398">
                  <c:v>44.999343478662297</c:v>
                </c:pt>
                <c:pt idx="399">
                  <c:v>44.367603803961572</c:v>
                </c:pt>
                <c:pt idx="400">
                  <c:v>44.420248776853292</c:v>
                </c:pt>
                <c:pt idx="401">
                  <c:v>44.346545814804877</c:v>
                </c:pt>
                <c:pt idx="402">
                  <c:v>44.588712690106817</c:v>
                </c:pt>
                <c:pt idx="403">
                  <c:v>44.536067717215097</c:v>
                </c:pt>
                <c:pt idx="404">
                  <c:v>44.915111522035538</c:v>
                </c:pt>
                <c:pt idx="405">
                  <c:v>44.757176603360357</c:v>
                </c:pt>
                <c:pt idx="406">
                  <c:v>44.862466549143811</c:v>
                </c:pt>
                <c:pt idx="407">
                  <c:v>44.409719782274948</c:v>
                </c:pt>
                <c:pt idx="408">
                  <c:v>44.620299673841863</c:v>
                </c:pt>
                <c:pt idx="409">
                  <c:v>44.336016820226533</c:v>
                </c:pt>
                <c:pt idx="410">
                  <c:v>44.904582527457187</c:v>
                </c:pt>
                <c:pt idx="411">
                  <c:v>44.567654700950143</c:v>
                </c:pt>
                <c:pt idx="412">
                  <c:v>44.736118614203662</c:v>
                </c:pt>
                <c:pt idx="413">
                  <c:v>44.609770679263512</c:v>
                </c:pt>
                <c:pt idx="414">
                  <c:v>44.862466549143811</c:v>
                </c:pt>
                <c:pt idx="415">
                  <c:v>44.48342274432337</c:v>
                </c:pt>
                <c:pt idx="416">
                  <c:v>44.746647608782013</c:v>
                </c:pt>
                <c:pt idx="417">
                  <c:v>44.567654700950143</c:v>
                </c:pt>
                <c:pt idx="418">
                  <c:v>44.788763587095389</c:v>
                </c:pt>
                <c:pt idx="419">
                  <c:v>44.820350570830428</c:v>
                </c:pt>
                <c:pt idx="420">
                  <c:v>45.062517446132382</c:v>
                </c:pt>
                <c:pt idx="421">
                  <c:v>44.472893749745019</c:v>
                </c:pt>
                <c:pt idx="422">
                  <c:v>44.567654700950143</c:v>
                </c:pt>
                <c:pt idx="423">
                  <c:v>44.651886657576902</c:v>
                </c:pt>
                <c:pt idx="424">
                  <c:v>44.904582527457187</c:v>
                </c:pt>
                <c:pt idx="425">
                  <c:v>44.662415652155239</c:v>
                </c:pt>
                <c:pt idx="426">
                  <c:v>44.946698505770577</c:v>
                </c:pt>
                <c:pt idx="427">
                  <c:v>44.841408559987123</c:v>
                </c:pt>
                <c:pt idx="428">
                  <c:v>44.462364755166668</c:v>
                </c:pt>
                <c:pt idx="429">
                  <c:v>44.957227500348907</c:v>
                </c:pt>
                <c:pt idx="430">
                  <c:v>44.462364755166668</c:v>
                </c:pt>
                <c:pt idx="431">
                  <c:v>44.662415652155239</c:v>
                </c:pt>
                <c:pt idx="432">
                  <c:v>44.85193755456546</c:v>
                </c:pt>
                <c:pt idx="433">
                  <c:v>44.830879565408772</c:v>
                </c:pt>
                <c:pt idx="434">
                  <c:v>44.788763587095389</c:v>
                </c:pt>
                <c:pt idx="435">
                  <c:v>44.641357662998551</c:v>
                </c:pt>
                <c:pt idx="436">
                  <c:v>44.651886657576902</c:v>
                </c:pt>
                <c:pt idx="437">
                  <c:v>44.609770679263512</c:v>
                </c:pt>
                <c:pt idx="438">
                  <c:v>44.694002635890278</c:v>
                </c:pt>
                <c:pt idx="439">
                  <c:v>44.830879565408772</c:v>
                </c:pt>
                <c:pt idx="440">
                  <c:v>44.883524538300499</c:v>
                </c:pt>
                <c:pt idx="441">
                  <c:v>45.178336386494173</c:v>
                </c:pt>
                <c:pt idx="442">
                  <c:v>44.546596711793441</c:v>
                </c:pt>
                <c:pt idx="443">
                  <c:v>44.999343478662297</c:v>
                </c:pt>
                <c:pt idx="444">
                  <c:v>44.89405353287885</c:v>
                </c:pt>
                <c:pt idx="445">
                  <c:v>44.715060625046974</c:v>
                </c:pt>
                <c:pt idx="446">
                  <c:v>44.85193755456546</c:v>
                </c:pt>
                <c:pt idx="447">
                  <c:v>44.978285489505609</c:v>
                </c:pt>
                <c:pt idx="448">
                  <c:v>45.08357543528907</c:v>
                </c:pt>
                <c:pt idx="449">
                  <c:v>44.778234592517038</c:v>
                </c:pt>
                <c:pt idx="450">
                  <c:v>44.915111522035538</c:v>
                </c:pt>
                <c:pt idx="451">
                  <c:v>44.957227500348907</c:v>
                </c:pt>
                <c:pt idx="452">
                  <c:v>44.715060625046974</c:v>
                </c:pt>
                <c:pt idx="453">
                  <c:v>45.273097337699291</c:v>
                </c:pt>
                <c:pt idx="454">
                  <c:v>44.757176603360357</c:v>
                </c:pt>
                <c:pt idx="455">
                  <c:v>44.915111522035538</c:v>
                </c:pt>
                <c:pt idx="456">
                  <c:v>45.283626332277628</c:v>
                </c:pt>
                <c:pt idx="457">
                  <c:v>44.48342274432337</c:v>
                </c:pt>
                <c:pt idx="458">
                  <c:v>45.030930462397343</c:v>
                </c:pt>
                <c:pt idx="459">
                  <c:v>44.536067717215097</c:v>
                </c:pt>
                <c:pt idx="460">
                  <c:v>44.978285489505609</c:v>
                </c:pt>
                <c:pt idx="461">
                  <c:v>45.115162419024102</c:v>
                </c:pt>
                <c:pt idx="462">
                  <c:v>44.883524538300499</c:v>
                </c:pt>
                <c:pt idx="463">
                  <c:v>44.957227500348907</c:v>
                </c:pt>
                <c:pt idx="464">
                  <c:v>44.630828668420207</c:v>
                </c:pt>
                <c:pt idx="465">
                  <c:v>44.967756494927258</c:v>
                </c:pt>
                <c:pt idx="466">
                  <c:v>44.767705597938694</c:v>
                </c:pt>
                <c:pt idx="467">
                  <c:v>44.778234592517038</c:v>
                </c:pt>
                <c:pt idx="468">
                  <c:v>45.08357543528907</c:v>
                </c:pt>
                <c:pt idx="469">
                  <c:v>44.841408559987123</c:v>
                </c:pt>
                <c:pt idx="470">
                  <c:v>45.367858288904387</c:v>
                </c:pt>
                <c:pt idx="471">
                  <c:v>44.588712690106817</c:v>
                </c:pt>
                <c:pt idx="472">
                  <c:v>44.967756494927258</c:v>
                </c:pt>
                <c:pt idx="473">
                  <c:v>44.525538722636753</c:v>
                </c:pt>
                <c:pt idx="474">
                  <c:v>45.178336386494173</c:v>
                </c:pt>
                <c:pt idx="475">
                  <c:v>44.841408559987123</c:v>
                </c:pt>
                <c:pt idx="476">
                  <c:v>45.388916278061089</c:v>
                </c:pt>
                <c:pt idx="477">
                  <c:v>44.841408559987123</c:v>
                </c:pt>
                <c:pt idx="478">
                  <c:v>44.799292581673733</c:v>
                </c:pt>
                <c:pt idx="479">
                  <c:v>45.115162419024102</c:v>
                </c:pt>
                <c:pt idx="480">
                  <c:v>44.620299673841863</c:v>
                </c:pt>
                <c:pt idx="481">
                  <c:v>45.062517446132382</c:v>
                </c:pt>
                <c:pt idx="482">
                  <c:v>44.746647608782013</c:v>
                </c:pt>
                <c:pt idx="483">
                  <c:v>45.367858288904387</c:v>
                </c:pt>
                <c:pt idx="484">
                  <c:v>44.999343478662297</c:v>
                </c:pt>
                <c:pt idx="485">
                  <c:v>44.988814484083953</c:v>
                </c:pt>
                <c:pt idx="486">
                  <c:v>44.788763587095389</c:v>
                </c:pt>
                <c:pt idx="487">
                  <c:v>44.978285489505609</c:v>
                </c:pt>
                <c:pt idx="488">
                  <c:v>44.757176603360357</c:v>
                </c:pt>
                <c:pt idx="489">
                  <c:v>44.904582527457187</c:v>
                </c:pt>
                <c:pt idx="490">
                  <c:v>45.157278397337492</c:v>
                </c:pt>
                <c:pt idx="491">
                  <c:v>45.04145945697568</c:v>
                </c:pt>
                <c:pt idx="492">
                  <c:v>44.830879565408772</c:v>
                </c:pt>
                <c:pt idx="493">
                  <c:v>44.872995543722148</c:v>
                </c:pt>
                <c:pt idx="494">
                  <c:v>45.125691413602453</c:v>
                </c:pt>
                <c:pt idx="495">
                  <c:v>44.809821576252077</c:v>
                </c:pt>
                <c:pt idx="496">
                  <c:v>44.862466549143811</c:v>
                </c:pt>
                <c:pt idx="497">
                  <c:v>45.252039348542603</c:v>
                </c:pt>
                <c:pt idx="498">
                  <c:v>45.104633424445758</c:v>
                </c:pt>
                <c:pt idx="499">
                  <c:v>45.178336386494173</c:v>
                </c:pt>
                <c:pt idx="500">
                  <c:v>44.841408559987123</c:v>
                </c:pt>
                <c:pt idx="501">
                  <c:v>44.830879565408772</c:v>
                </c:pt>
                <c:pt idx="502">
                  <c:v>44.936169511192233</c:v>
                </c:pt>
                <c:pt idx="503">
                  <c:v>45.157278397337492</c:v>
                </c:pt>
                <c:pt idx="504">
                  <c:v>45.325742310591018</c:v>
                </c:pt>
                <c:pt idx="505">
                  <c:v>45.009872473240648</c:v>
                </c:pt>
                <c:pt idx="506">
                  <c:v>45.115162419024102</c:v>
                </c:pt>
                <c:pt idx="507">
                  <c:v>44.872995543722148</c:v>
                </c:pt>
                <c:pt idx="508">
                  <c:v>45.35732929432605</c:v>
                </c:pt>
                <c:pt idx="509">
                  <c:v>45.020401467818992</c:v>
                </c:pt>
                <c:pt idx="510">
                  <c:v>45.420503261796128</c:v>
                </c:pt>
                <c:pt idx="511">
                  <c:v>44.936169511192233</c:v>
                </c:pt>
                <c:pt idx="512">
                  <c:v>45.252039348542603</c:v>
                </c:pt>
                <c:pt idx="513">
                  <c:v>45.715315109989803</c:v>
                </c:pt>
                <c:pt idx="514">
                  <c:v>45.146749402759127</c:v>
                </c:pt>
                <c:pt idx="515">
                  <c:v>45.283626332277628</c:v>
                </c:pt>
                <c:pt idx="516">
                  <c:v>44.978285489505609</c:v>
                </c:pt>
                <c:pt idx="517">
                  <c:v>45.420503261796128</c:v>
                </c:pt>
                <c:pt idx="518">
                  <c:v>45.220452364807556</c:v>
                </c:pt>
                <c:pt idx="519">
                  <c:v>45.441561250952823</c:v>
                </c:pt>
                <c:pt idx="520">
                  <c:v>45.26256834312094</c:v>
                </c:pt>
                <c:pt idx="521">
                  <c:v>45.220452364807556</c:v>
                </c:pt>
                <c:pt idx="522">
                  <c:v>45.336271305169348</c:v>
                </c:pt>
                <c:pt idx="523">
                  <c:v>45.294155326855979</c:v>
                </c:pt>
                <c:pt idx="524">
                  <c:v>44.967756494927258</c:v>
                </c:pt>
                <c:pt idx="525">
                  <c:v>45.473148234687862</c:v>
                </c:pt>
                <c:pt idx="526">
                  <c:v>45.178336386494173</c:v>
                </c:pt>
                <c:pt idx="527">
                  <c:v>45.167807391915829</c:v>
                </c:pt>
                <c:pt idx="528">
                  <c:v>45.104633424445758</c:v>
                </c:pt>
                <c:pt idx="529">
                  <c:v>45.2309813593859</c:v>
                </c:pt>
                <c:pt idx="530">
                  <c:v>45.399445272639433</c:v>
                </c:pt>
                <c:pt idx="531">
                  <c:v>44.988814484083953</c:v>
                </c:pt>
                <c:pt idx="532">
                  <c:v>45.45209024553116</c:v>
                </c:pt>
                <c:pt idx="533">
                  <c:v>45.199394375650868</c:v>
                </c:pt>
                <c:pt idx="534">
                  <c:v>45.683728126254771</c:v>
                </c:pt>
                <c:pt idx="535">
                  <c:v>45.136220408180797</c:v>
                </c:pt>
                <c:pt idx="536">
                  <c:v>45.315213316012667</c:v>
                </c:pt>
                <c:pt idx="537">
                  <c:v>45.252039348542603</c:v>
                </c:pt>
                <c:pt idx="538">
                  <c:v>45.073046440710719</c:v>
                </c:pt>
                <c:pt idx="539">
                  <c:v>45.367858288904387</c:v>
                </c:pt>
                <c:pt idx="540">
                  <c:v>45.146749402759127</c:v>
                </c:pt>
                <c:pt idx="541">
                  <c:v>45.76796008288153</c:v>
                </c:pt>
                <c:pt idx="542">
                  <c:v>45.220452364807556</c:v>
                </c:pt>
                <c:pt idx="543">
                  <c:v>45.136220408180797</c:v>
                </c:pt>
                <c:pt idx="544">
                  <c:v>45.315213316012667</c:v>
                </c:pt>
                <c:pt idx="545">
                  <c:v>45.094104429867407</c:v>
                </c:pt>
                <c:pt idx="546">
                  <c:v>45.273097337699291</c:v>
                </c:pt>
                <c:pt idx="547">
                  <c:v>45.462619240109511</c:v>
                </c:pt>
                <c:pt idx="548">
                  <c:v>45.673199131676419</c:v>
                </c:pt>
                <c:pt idx="549">
                  <c:v>45.009872473240648</c:v>
                </c:pt>
                <c:pt idx="550">
                  <c:v>45.473148234687862</c:v>
                </c:pt>
                <c:pt idx="551">
                  <c:v>44.999343478662297</c:v>
                </c:pt>
                <c:pt idx="552">
                  <c:v>45.673199131676419</c:v>
                </c:pt>
                <c:pt idx="553">
                  <c:v>45.146749402759127</c:v>
                </c:pt>
                <c:pt idx="554">
                  <c:v>45.64161214794138</c:v>
                </c:pt>
                <c:pt idx="555">
                  <c:v>45.473148234687862</c:v>
                </c:pt>
                <c:pt idx="556">
                  <c:v>45.26256834312094</c:v>
                </c:pt>
                <c:pt idx="557">
                  <c:v>45.08357543528907</c:v>
                </c:pt>
                <c:pt idx="558">
                  <c:v>45.325742310591018</c:v>
                </c:pt>
                <c:pt idx="559">
                  <c:v>45.504735218422887</c:v>
                </c:pt>
                <c:pt idx="560">
                  <c:v>45.441561250952823</c:v>
                </c:pt>
                <c:pt idx="561">
                  <c:v>45.178336386494173</c:v>
                </c:pt>
                <c:pt idx="562">
                  <c:v>45.536322202157933</c:v>
                </c:pt>
                <c:pt idx="563">
                  <c:v>45.104633424445758</c:v>
                </c:pt>
                <c:pt idx="564">
                  <c:v>45.104633424445758</c:v>
                </c:pt>
                <c:pt idx="565">
                  <c:v>45.136220408180797</c:v>
                </c:pt>
                <c:pt idx="566">
                  <c:v>45.45209024553116</c:v>
                </c:pt>
                <c:pt idx="567">
                  <c:v>45.409974267217777</c:v>
                </c:pt>
                <c:pt idx="568">
                  <c:v>45.504735218422887</c:v>
                </c:pt>
                <c:pt idx="569">
                  <c:v>45.420503261796128</c:v>
                </c:pt>
                <c:pt idx="570">
                  <c:v>45.683728126254771</c:v>
                </c:pt>
                <c:pt idx="571">
                  <c:v>45.315213316012667</c:v>
                </c:pt>
                <c:pt idx="572">
                  <c:v>45.45209024553116</c:v>
                </c:pt>
                <c:pt idx="573">
                  <c:v>46.210177855172049</c:v>
                </c:pt>
                <c:pt idx="574">
                  <c:v>45.694257120833107</c:v>
                </c:pt>
                <c:pt idx="575">
                  <c:v>45.504735218422887</c:v>
                </c:pt>
                <c:pt idx="576">
                  <c:v>45.799547066616569</c:v>
                </c:pt>
                <c:pt idx="577">
                  <c:v>45.420503261796128</c:v>
                </c:pt>
                <c:pt idx="578">
                  <c:v>45.557380191314607</c:v>
                </c:pt>
                <c:pt idx="579">
                  <c:v>45.673199131676419</c:v>
                </c:pt>
                <c:pt idx="580">
                  <c:v>45.325742310591018</c:v>
                </c:pt>
                <c:pt idx="581">
                  <c:v>45.652141142519731</c:v>
                </c:pt>
                <c:pt idx="582">
                  <c:v>45.199394375650868</c:v>
                </c:pt>
                <c:pt idx="583">
                  <c:v>45.673199131676419</c:v>
                </c:pt>
                <c:pt idx="584">
                  <c:v>45.367858288904387</c:v>
                </c:pt>
                <c:pt idx="585">
                  <c:v>45.283626332277628</c:v>
                </c:pt>
                <c:pt idx="586">
                  <c:v>45.673199131676419</c:v>
                </c:pt>
                <c:pt idx="587">
                  <c:v>45.241510353964252</c:v>
                </c:pt>
                <c:pt idx="588">
                  <c:v>45.409974267217777</c:v>
                </c:pt>
                <c:pt idx="589">
                  <c:v>45.673199131676419</c:v>
                </c:pt>
                <c:pt idx="590">
                  <c:v>45.757431088303179</c:v>
                </c:pt>
                <c:pt idx="591">
                  <c:v>45.789018072038218</c:v>
                </c:pt>
                <c:pt idx="592">
                  <c:v>45.167807391915829</c:v>
                </c:pt>
                <c:pt idx="593">
                  <c:v>45.578438180471309</c:v>
                </c:pt>
                <c:pt idx="594">
                  <c:v>45.252039348542603</c:v>
                </c:pt>
                <c:pt idx="595">
                  <c:v>45.76796008288153</c:v>
                </c:pt>
                <c:pt idx="596">
                  <c:v>45.409974267217777</c:v>
                </c:pt>
                <c:pt idx="597">
                  <c:v>45.746902093724827</c:v>
                </c:pt>
                <c:pt idx="598">
                  <c:v>45.778489077459867</c:v>
                </c:pt>
                <c:pt idx="599">
                  <c:v>45.199394375650868</c:v>
                </c:pt>
                <c:pt idx="600">
                  <c:v>45.504735218422887</c:v>
                </c:pt>
                <c:pt idx="601">
                  <c:v>45.188865381072517</c:v>
                </c:pt>
                <c:pt idx="602">
                  <c:v>45.831134050351601</c:v>
                </c:pt>
                <c:pt idx="603">
                  <c:v>45.799547066616569</c:v>
                </c:pt>
                <c:pt idx="604">
                  <c:v>45.810076061194913</c:v>
                </c:pt>
                <c:pt idx="605">
                  <c:v>45.557380191314607</c:v>
                </c:pt>
                <c:pt idx="606">
                  <c:v>45.536322202157933</c:v>
                </c:pt>
                <c:pt idx="607">
                  <c:v>45.704786115411451</c:v>
                </c:pt>
                <c:pt idx="608">
                  <c:v>45.283626332277628</c:v>
                </c:pt>
                <c:pt idx="609">
                  <c:v>45.715315109989803</c:v>
                </c:pt>
                <c:pt idx="610">
                  <c:v>45.294155326855979</c:v>
                </c:pt>
                <c:pt idx="611">
                  <c:v>45.715315109989803</c:v>
                </c:pt>
                <c:pt idx="612">
                  <c:v>45.76796008288153</c:v>
                </c:pt>
                <c:pt idx="613">
                  <c:v>45.567909185892958</c:v>
                </c:pt>
                <c:pt idx="614">
                  <c:v>45.631083153363043</c:v>
                </c:pt>
                <c:pt idx="615">
                  <c:v>45.378387283482738</c:v>
                </c:pt>
                <c:pt idx="616">
                  <c:v>45.631083153363043</c:v>
                </c:pt>
                <c:pt idx="617">
                  <c:v>45.757431088303179</c:v>
                </c:pt>
                <c:pt idx="618">
                  <c:v>45.652141142519731</c:v>
                </c:pt>
                <c:pt idx="619">
                  <c:v>45.631083153363043</c:v>
                </c:pt>
                <c:pt idx="620">
                  <c:v>45.915366006978367</c:v>
                </c:pt>
                <c:pt idx="621">
                  <c:v>45.715315109989803</c:v>
                </c:pt>
                <c:pt idx="622">
                  <c:v>45.631083153363043</c:v>
                </c:pt>
                <c:pt idx="623">
                  <c:v>45.346800299747713</c:v>
                </c:pt>
                <c:pt idx="624">
                  <c:v>45.852192039508303</c:v>
                </c:pt>
                <c:pt idx="625">
                  <c:v>45.746902093724827</c:v>
                </c:pt>
                <c:pt idx="626">
                  <c:v>45.662670137098083</c:v>
                </c:pt>
                <c:pt idx="627">
                  <c:v>45.683728126254771</c:v>
                </c:pt>
                <c:pt idx="628">
                  <c:v>45.831134050351601</c:v>
                </c:pt>
                <c:pt idx="629">
                  <c:v>45.325742310591018</c:v>
                </c:pt>
                <c:pt idx="630">
                  <c:v>45.76796008288153</c:v>
                </c:pt>
                <c:pt idx="631">
                  <c:v>45.525793207579582</c:v>
                </c:pt>
                <c:pt idx="632">
                  <c:v>45.652141142519731</c:v>
                </c:pt>
                <c:pt idx="633">
                  <c:v>45.462619240109511</c:v>
                </c:pt>
                <c:pt idx="634">
                  <c:v>45.588967175049653</c:v>
                </c:pt>
                <c:pt idx="635">
                  <c:v>45.441561250952823</c:v>
                </c:pt>
                <c:pt idx="636">
                  <c:v>45.64161214794138</c:v>
                </c:pt>
                <c:pt idx="637">
                  <c:v>45.86272103408664</c:v>
                </c:pt>
                <c:pt idx="638">
                  <c:v>45.336271305169348</c:v>
                </c:pt>
                <c:pt idx="639">
                  <c:v>45.746902093724827</c:v>
                </c:pt>
                <c:pt idx="640">
                  <c:v>45.725844104568147</c:v>
                </c:pt>
                <c:pt idx="641">
                  <c:v>45.831134050351601</c:v>
                </c:pt>
                <c:pt idx="642">
                  <c:v>45.54685119673627</c:v>
                </c:pt>
                <c:pt idx="643">
                  <c:v>45.757431088303179</c:v>
                </c:pt>
                <c:pt idx="644">
                  <c:v>45.346800299747713</c:v>
                </c:pt>
                <c:pt idx="645">
                  <c:v>45.915366006978367</c:v>
                </c:pt>
                <c:pt idx="646">
                  <c:v>46.199648860593697</c:v>
                </c:pt>
                <c:pt idx="647">
                  <c:v>45.620554158784692</c:v>
                </c:pt>
                <c:pt idx="648">
                  <c:v>45.841663044929952</c:v>
                </c:pt>
                <c:pt idx="649">
                  <c:v>45.936423996135048</c:v>
                </c:pt>
                <c:pt idx="650">
                  <c:v>45.35732929432605</c:v>
                </c:pt>
                <c:pt idx="651">
                  <c:v>45.946952990713413</c:v>
                </c:pt>
                <c:pt idx="652">
                  <c:v>45.831134050351601</c:v>
                </c:pt>
                <c:pt idx="653">
                  <c:v>45.557380191314607</c:v>
                </c:pt>
                <c:pt idx="654">
                  <c:v>45.894308017821672</c:v>
                </c:pt>
                <c:pt idx="655">
                  <c:v>45.536322202157933</c:v>
                </c:pt>
                <c:pt idx="656">
                  <c:v>45.746902093724827</c:v>
                </c:pt>
                <c:pt idx="657">
                  <c:v>45.725844104568147</c:v>
                </c:pt>
                <c:pt idx="658">
                  <c:v>45.441561250952823</c:v>
                </c:pt>
                <c:pt idx="659">
                  <c:v>45.789018072038218</c:v>
                </c:pt>
                <c:pt idx="660">
                  <c:v>45.715315109989803</c:v>
                </c:pt>
                <c:pt idx="661">
                  <c:v>45.831134050351601</c:v>
                </c:pt>
                <c:pt idx="662">
                  <c:v>45.789018072038218</c:v>
                </c:pt>
                <c:pt idx="663">
                  <c:v>45.968010979870087</c:v>
                </c:pt>
                <c:pt idx="664">
                  <c:v>45.64161214794138</c:v>
                </c:pt>
                <c:pt idx="665">
                  <c:v>46.020655952761821</c:v>
                </c:pt>
                <c:pt idx="666">
                  <c:v>45.588967175049653</c:v>
                </c:pt>
                <c:pt idx="667">
                  <c:v>45.736373099146491</c:v>
                </c:pt>
                <c:pt idx="668">
                  <c:v>45.610025164206348</c:v>
                </c:pt>
                <c:pt idx="669">
                  <c:v>45.873250028664991</c:v>
                </c:pt>
                <c:pt idx="670">
                  <c:v>45.631083153363043</c:v>
                </c:pt>
                <c:pt idx="671">
                  <c:v>46.083829920231892</c:v>
                </c:pt>
                <c:pt idx="672">
                  <c:v>46.231235844328737</c:v>
                </c:pt>
                <c:pt idx="673">
                  <c:v>45.462619240109511</c:v>
                </c:pt>
                <c:pt idx="674">
                  <c:v>45.883779023243328</c:v>
                </c:pt>
                <c:pt idx="675">
                  <c:v>46.041713941918523</c:v>
                </c:pt>
                <c:pt idx="676">
                  <c:v>45.704786115411451</c:v>
                </c:pt>
                <c:pt idx="677">
                  <c:v>46.157532882280307</c:v>
                </c:pt>
                <c:pt idx="678">
                  <c:v>45.841663044929952</c:v>
                </c:pt>
                <c:pt idx="679">
                  <c:v>45.610025164206348</c:v>
                </c:pt>
                <c:pt idx="680">
                  <c:v>46.157532882280307</c:v>
                </c:pt>
                <c:pt idx="681">
                  <c:v>45.725844104568147</c:v>
                </c:pt>
                <c:pt idx="682">
                  <c:v>45.620554158784692</c:v>
                </c:pt>
                <c:pt idx="683">
                  <c:v>45.968010979870087</c:v>
                </c:pt>
                <c:pt idx="684">
                  <c:v>46.220706849750393</c:v>
                </c:pt>
                <c:pt idx="685">
                  <c:v>45.704786115411451</c:v>
                </c:pt>
                <c:pt idx="686">
                  <c:v>45.873250028664991</c:v>
                </c:pt>
                <c:pt idx="687">
                  <c:v>45.915366006978367</c:v>
                </c:pt>
                <c:pt idx="688">
                  <c:v>45.715315109989803</c:v>
                </c:pt>
                <c:pt idx="689">
                  <c:v>46.231235844328737</c:v>
                </c:pt>
                <c:pt idx="690">
                  <c:v>45.736373099146491</c:v>
                </c:pt>
                <c:pt idx="691">
                  <c:v>46.14700388770197</c:v>
                </c:pt>
                <c:pt idx="692">
                  <c:v>46.041713941918523</c:v>
                </c:pt>
                <c:pt idx="693">
                  <c:v>45.631083153363043</c:v>
                </c:pt>
                <c:pt idx="694">
                  <c:v>45.989068969026789</c:v>
                </c:pt>
                <c:pt idx="695">
                  <c:v>46.083829920231892</c:v>
                </c:pt>
                <c:pt idx="696">
                  <c:v>46.273351822642113</c:v>
                </c:pt>
                <c:pt idx="697">
                  <c:v>45.799547066616569</c:v>
                </c:pt>
                <c:pt idx="698">
                  <c:v>46.136474893123633</c:v>
                </c:pt>
                <c:pt idx="699">
                  <c:v>46.115416903966931</c:v>
                </c:pt>
                <c:pt idx="700">
                  <c:v>45.704786115411451</c:v>
                </c:pt>
                <c:pt idx="701">
                  <c:v>45.86272103408664</c:v>
                </c:pt>
                <c:pt idx="702">
                  <c:v>46.325996795533847</c:v>
                </c:pt>
                <c:pt idx="703">
                  <c:v>46.094358914810243</c:v>
                </c:pt>
                <c:pt idx="704">
                  <c:v>45.894308017821672</c:v>
                </c:pt>
                <c:pt idx="705">
                  <c:v>45.778489077459867</c:v>
                </c:pt>
                <c:pt idx="706">
                  <c:v>45.999597963605133</c:v>
                </c:pt>
                <c:pt idx="707">
                  <c:v>46.441815735895652</c:v>
                </c:pt>
                <c:pt idx="708">
                  <c:v>45.86272103408664</c:v>
                </c:pt>
                <c:pt idx="709">
                  <c:v>46.010126958183477</c:v>
                </c:pt>
                <c:pt idx="710">
                  <c:v>46.210177855172049</c:v>
                </c:pt>
                <c:pt idx="711">
                  <c:v>46.36811277384723</c:v>
                </c:pt>
                <c:pt idx="712">
                  <c:v>46.262822828063783</c:v>
                </c:pt>
                <c:pt idx="713">
                  <c:v>46.578692665414138</c:v>
                </c:pt>
                <c:pt idx="714">
                  <c:v>45.831134050351601</c:v>
                </c:pt>
                <c:pt idx="715">
                  <c:v>46.568163670835787</c:v>
                </c:pt>
                <c:pt idx="716">
                  <c:v>46.14700388770197</c:v>
                </c:pt>
                <c:pt idx="717">
                  <c:v>46.315467800955503</c:v>
                </c:pt>
                <c:pt idx="718">
                  <c:v>46.652395627462553</c:v>
                </c:pt>
                <c:pt idx="719">
                  <c:v>46.473402719630677</c:v>
                </c:pt>
                <c:pt idx="720">
                  <c:v>46.441815735895652</c:v>
                </c:pt>
                <c:pt idx="721">
                  <c:v>46.062771931075211</c:v>
                </c:pt>
                <c:pt idx="722">
                  <c:v>46.547105681679099</c:v>
                </c:pt>
                <c:pt idx="723">
                  <c:v>46.483931714209028</c:v>
                </c:pt>
                <c:pt idx="724">
                  <c:v>46.083829920231892</c:v>
                </c:pt>
                <c:pt idx="725">
                  <c:v>46.178590871437009</c:v>
                </c:pt>
                <c:pt idx="726">
                  <c:v>46.673453616619248</c:v>
                </c:pt>
                <c:pt idx="727">
                  <c:v>46.410228752160613</c:v>
                </c:pt>
                <c:pt idx="728">
                  <c:v>46.231235844328737</c:v>
                </c:pt>
                <c:pt idx="729">
                  <c:v>46.262822828063783</c:v>
                </c:pt>
                <c:pt idx="730">
                  <c:v>46.420757746738957</c:v>
                </c:pt>
                <c:pt idx="731">
                  <c:v>46.189119866015353</c:v>
                </c:pt>
                <c:pt idx="732">
                  <c:v>46.452344730474003</c:v>
                </c:pt>
                <c:pt idx="733">
                  <c:v>46.55763467625745</c:v>
                </c:pt>
                <c:pt idx="734">
                  <c:v>46.610279649149177</c:v>
                </c:pt>
                <c:pt idx="735">
                  <c:v>46.347054784690528</c:v>
                </c:pt>
                <c:pt idx="736">
                  <c:v>46.273351822642113</c:v>
                </c:pt>
                <c:pt idx="737">
                  <c:v>46.789272556981047</c:v>
                </c:pt>
                <c:pt idx="738">
                  <c:v>46.389170763003918</c:v>
                </c:pt>
                <c:pt idx="739">
                  <c:v>46.304938806377152</c:v>
                </c:pt>
                <c:pt idx="740">
                  <c:v>46.610279649149177</c:v>
                </c:pt>
                <c:pt idx="741">
                  <c:v>46.610279649149177</c:v>
                </c:pt>
                <c:pt idx="742">
                  <c:v>46.894562502764508</c:v>
                </c:pt>
                <c:pt idx="743">
                  <c:v>46.473402719630677</c:v>
                </c:pt>
                <c:pt idx="744">
                  <c:v>46.431286741317301</c:v>
                </c:pt>
                <c:pt idx="745">
                  <c:v>46.494460708787372</c:v>
                </c:pt>
                <c:pt idx="746">
                  <c:v>46.631337638305872</c:v>
                </c:pt>
                <c:pt idx="747">
                  <c:v>46.810330546137742</c:v>
                </c:pt>
                <c:pt idx="748">
                  <c:v>46.747156578667671</c:v>
                </c:pt>
                <c:pt idx="749">
                  <c:v>46.768214567824359</c:v>
                </c:pt>
                <c:pt idx="750">
                  <c:v>46.841917529872767</c:v>
                </c:pt>
                <c:pt idx="751">
                  <c:v>46.589221659992489</c:v>
                </c:pt>
                <c:pt idx="752">
                  <c:v>46.884033508186157</c:v>
                </c:pt>
                <c:pt idx="753">
                  <c:v>46.905091497342852</c:v>
                </c:pt>
                <c:pt idx="754">
                  <c:v>46.873504513607813</c:v>
                </c:pt>
                <c:pt idx="755">
                  <c:v>47.052497421439689</c:v>
                </c:pt>
                <c:pt idx="756">
                  <c:v>46.799801551559398</c:v>
                </c:pt>
                <c:pt idx="757">
                  <c:v>47.18937435095819</c:v>
                </c:pt>
                <c:pt idx="758">
                  <c:v>46.452344730474003</c:v>
                </c:pt>
                <c:pt idx="759">
                  <c:v>47.052497421439689</c:v>
                </c:pt>
                <c:pt idx="760">
                  <c:v>47.084084405174728</c:v>
                </c:pt>
                <c:pt idx="761">
                  <c:v>47.052497421439689</c:v>
                </c:pt>
                <c:pt idx="762">
                  <c:v>47.105142394331423</c:v>
                </c:pt>
                <c:pt idx="763">
                  <c:v>46.736627584089327</c:v>
                </c:pt>
                <c:pt idx="764">
                  <c:v>46.694511605775944</c:v>
                </c:pt>
                <c:pt idx="765">
                  <c:v>46.926149486499547</c:v>
                </c:pt>
                <c:pt idx="766">
                  <c:v>46.673453616619248</c:v>
                </c:pt>
                <c:pt idx="767">
                  <c:v>46.705040600354288</c:v>
                </c:pt>
                <c:pt idx="768">
                  <c:v>47.115671388909767</c:v>
                </c:pt>
                <c:pt idx="769">
                  <c:v>46.894562502764508</c:v>
                </c:pt>
                <c:pt idx="770">
                  <c:v>46.905091497342852</c:v>
                </c:pt>
                <c:pt idx="771">
                  <c:v>46.936678481077891</c:v>
                </c:pt>
                <c:pt idx="772">
                  <c:v>47.168316361801487</c:v>
                </c:pt>
                <c:pt idx="773">
                  <c:v>47.094613399753072</c:v>
                </c:pt>
                <c:pt idx="774">
                  <c:v>47.484186199151857</c:v>
                </c:pt>
                <c:pt idx="775">
                  <c:v>46.96826546481293</c:v>
                </c:pt>
                <c:pt idx="776">
                  <c:v>47.094613399753072</c:v>
                </c:pt>
                <c:pt idx="777">
                  <c:v>47.178845356379838</c:v>
                </c:pt>
                <c:pt idx="778">
                  <c:v>47.126200383488111</c:v>
                </c:pt>
                <c:pt idx="779">
                  <c:v>47.010381443126313</c:v>
                </c:pt>
                <c:pt idx="780">
                  <c:v>47.073555410596377</c:v>
                </c:pt>
                <c:pt idx="781">
                  <c:v>47.399954242525091</c:v>
                </c:pt>
                <c:pt idx="782">
                  <c:v>46.915620491921203</c:v>
                </c:pt>
                <c:pt idx="783">
                  <c:v>46.978794459391267</c:v>
                </c:pt>
                <c:pt idx="784">
                  <c:v>46.957736470234579</c:v>
                </c:pt>
                <c:pt idx="785">
                  <c:v>47.357838264211708</c:v>
                </c:pt>
                <c:pt idx="786">
                  <c:v>47.421012231681793</c:v>
                </c:pt>
                <c:pt idx="787">
                  <c:v>47.33678027505502</c:v>
                </c:pt>
                <c:pt idx="788">
                  <c:v>47.031439432282987</c:v>
                </c:pt>
                <c:pt idx="789">
                  <c:v>47.294664296741637</c:v>
                </c:pt>
                <c:pt idx="790">
                  <c:v>47.041968426861352</c:v>
                </c:pt>
                <c:pt idx="791">
                  <c:v>47.199903345536534</c:v>
                </c:pt>
                <c:pt idx="792">
                  <c:v>47.463128209995169</c:v>
                </c:pt>
                <c:pt idx="793">
                  <c:v>47.631592123248687</c:v>
                </c:pt>
                <c:pt idx="794">
                  <c:v>47.56841815577863</c:v>
                </c:pt>
                <c:pt idx="795">
                  <c:v>46.999852448547969</c:v>
                </c:pt>
                <c:pt idx="796">
                  <c:v>47.442070220838467</c:v>
                </c:pt>
                <c:pt idx="797">
                  <c:v>47.357838264211708</c:v>
                </c:pt>
                <c:pt idx="798">
                  <c:v>47.37889625336841</c:v>
                </c:pt>
                <c:pt idx="799">
                  <c:v>47.484186199151857</c:v>
                </c:pt>
                <c:pt idx="800">
                  <c:v>47.21043234011487</c:v>
                </c:pt>
                <c:pt idx="801">
                  <c:v>47.284135302163293</c:v>
                </c:pt>
                <c:pt idx="802">
                  <c:v>47.294664296741637</c:v>
                </c:pt>
                <c:pt idx="803">
                  <c:v>47.220961334693207</c:v>
                </c:pt>
                <c:pt idx="804">
                  <c:v>47.515773182886903</c:v>
                </c:pt>
                <c:pt idx="805">
                  <c:v>47.663179106983733</c:v>
                </c:pt>
                <c:pt idx="806">
                  <c:v>47.873758998550649</c:v>
                </c:pt>
                <c:pt idx="807">
                  <c:v>47.957990955177422</c:v>
                </c:pt>
                <c:pt idx="808">
                  <c:v>47.442070220838467</c:v>
                </c:pt>
                <c:pt idx="809">
                  <c:v>47.631592123248687</c:v>
                </c:pt>
                <c:pt idx="810">
                  <c:v>47.315722285898332</c:v>
                </c:pt>
                <c:pt idx="811">
                  <c:v>47.547360166621942</c:v>
                </c:pt>
                <c:pt idx="812">
                  <c:v>47.768469052767188</c:v>
                </c:pt>
                <c:pt idx="813">
                  <c:v>47.62106312867035</c:v>
                </c:pt>
                <c:pt idx="814">
                  <c:v>47.757940058188851</c:v>
                </c:pt>
                <c:pt idx="815">
                  <c:v>47.610534134092013</c:v>
                </c:pt>
                <c:pt idx="816">
                  <c:v>47.642121117827053</c:v>
                </c:pt>
                <c:pt idx="817">
                  <c:v>47.684237096140428</c:v>
                </c:pt>
                <c:pt idx="818">
                  <c:v>47.37889625336841</c:v>
                </c:pt>
                <c:pt idx="819">
                  <c:v>47.705295085297116</c:v>
                </c:pt>
                <c:pt idx="820">
                  <c:v>47.33678027505502</c:v>
                </c:pt>
                <c:pt idx="821">
                  <c:v>47.62106312867035</c:v>
                </c:pt>
                <c:pt idx="822">
                  <c:v>47.557889161200279</c:v>
                </c:pt>
                <c:pt idx="823">
                  <c:v>47.484186199151857</c:v>
                </c:pt>
                <c:pt idx="824">
                  <c:v>47.515773182886903</c:v>
                </c:pt>
                <c:pt idx="825">
                  <c:v>47.726353074453812</c:v>
                </c:pt>
                <c:pt idx="826">
                  <c:v>47.905345982285688</c:v>
                </c:pt>
                <c:pt idx="827">
                  <c:v>47.652650112405389</c:v>
                </c:pt>
                <c:pt idx="828">
                  <c:v>47.410483237103428</c:v>
                </c:pt>
                <c:pt idx="829">
                  <c:v>47.463128209995169</c:v>
                </c:pt>
                <c:pt idx="830">
                  <c:v>47.589476144935311</c:v>
                </c:pt>
                <c:pt idx="831">
                  <c:v>47.421012231681793</c:v>
                </c:pt>
                <c:pt idx="832">
                  <c:v>47.979048944334103</c:v>
                </c:pt>
                <c:pt idx="833">
                  <c:v>47.873758998550649</c:v>
                </c:pt>
                <c:pt idx="834">
                  <c:v>47.505244188308552</c:v>
                </c:pt>
                <c:pt idx="835">
                  <c:v>47.873758998550649</c:v>
                </c:pt>
                <c:pt idx="836">
                  <c:v>47.726353074453812</c:v>
                </c:pt>
                <c:pt idx="837">
                  <c:v>47.947461960599071</c:v>
                </c:pt>
                <c:pt idx="838">
                  <c:v>47.852701009393947</c:v>
                </c:pt>
                <c:pt idx="839">
                  <c:v>47.7474110636105</c:v>
                </c:pt>
                <c:pt idx="840">
                  <c:v>47.463128209995169</c:v>
                </c:pt>
                <c:pt idx="841">
                  <c:v>47.863230003972298</c:v>
                </c:pt>
                <c:pt idx="842">
                  <c:v>47.84217201481561</c:v>
                </c:pt>
                <c:pt idx="843">
                  <c:v>47.631592123248687</c:v>
                </c:pt>
                <c:pt idx="844">
                  <c:v>47.526302177465247</c:v>
                </c:pt>
                <c:pt idx="845">
                  <c:v>47.810585031080571</c:v>
                </c:pt>
                <c:pt idx="846">
                  <c:v>47.526302177465247</c:v>
                </c:pt>
                <c:pt idx="847">
                  <c:v>47.915874976864032</c:v>
                </c:pt>
                <c:pt idx="848">
                  <c:v>47.56841815577863</c:v>
                </c:pt>
                <c:pt idx="849">
                  <c:v>47.789527041923883</c:v>
                </c:pt>
                <c:pt idx="850">
                  <c:v>47.600005139513662</c:v>
                </c:pt>
                <c:pt idx="851">
                  <c:v>47.915874976864032</c:v>
                </c:pt>
                <c:pt idx="852">
                  <c:v>48.03169391722583</c:v>
                </c:pt>
                <c:pt idx="853">
                  <c:v>47.536831172043591</c:v>
                </c:pt>
                <c:pt idx="854">
                  <c:v>47.768469052767188</c:v>
                </c:pt>
                <c:pt idx="855">
                  <c:v>48.084338890117557</c:v>
                </c:pt>
                <c:pt idx="856">
                  <c:v>47.810585031080571</c:v>
                </c:pt>
                <c:pt idx="857">
                  <c:v>48.105396879274252</c:v>
                </c:pt>
                <c:pt idx="858">
                  <c:v>47.915874976864032</c:v>
                </c:pt>
                <c:pt idx="859">
                  <c:v>48.094867884695908</c:v>
                </c:pt>
                <c:pt idx="860">
                  <c:v>47.84217201481561</c:v>
                </c:pt>
                <c:pt idx="861">
                  <c:v>47.726353074453812</c:v>
                </c:pt>
                <c:pt idx="862">
                  <c:v>48.158041852165972</c:v>
                </c:pt>
                <c:pt idx="863">
                  <c:v>48.094867884695908</c:v>
                </c:pt>
                <c:pt idx="864">
                  <c:v>48.158041852165972</c:v>
                </c:pt>
                <c:pt idx="865">
                  <c:v>48.337034759997863</c:v>
                </c:pt>
                <c:pt idx="866">
                  <c:v>47.968519949755752</c:v>
                </c:pt>
                <c:pt idx="867">
                  <c:v>48.052751906382532</c:v>
                </c:pt>
                <c:pt idx="868">
                  <c:v>47.800056036502227</c:v>
                </c:pt>
                <c:pt idx="869">
                  <c:v>47.84217201481561</c:v>
                </c:pt>
                <c:pt idx="870">
                  <c:v>48.010635928069142</c:v>
                </c:pt>
                <c:pt idx="871">
                  <c:v>48.115925873852603</c:v>
                </c:pt>
                <c:pt idx="872">
                  <c:v>47.821114025658908</c:v>
                </c:pt>
                <c:pt idx="873">
                  <c:v>48.010635928069142</c:v>
                </c:pt>
                <c:pt idx="874">
                  <c:v>47.915874976864032</c:v>
                </c:pt>
                <c:pt idx="875">
                  <c:v>48.242273808792753</c:v>
                </c:pt>
                <c:pt idx="876">
                  <c:v>48.379150738311232</c:v>
                </c:pt>
                <c:pt idx="877">
                  <c:v>48.158041852165972</c:v>
                </c:pt>
                <c:pt idx="878">
                  <c:v>47.905345982285688</c:v>
                </c:pt>
                <c:pt idx="879">
                  <c:v>47.905345982285688</c:v>
                </c:pt>
                <c:pt idx="880">
                  <c:v>48.242273808792753</c:v>
                </c:pt>
                <c:pt idx="881">
                  <c:v>48.326505765419512</c:v>
                </c:pt>
                <c:pt idx="882">
                  <c:v>48.347563754576193</c:v>
                </c:pt>
                <c:pt idx="883">
                  <c:v>48.25280280337109</c:v>
                </c:pt>
                <c:pt idx="884">
                  <c:v>48.452853700359647</c:v>
                </c:pt>
                <c:pt idx="885">
                  <c:v>48.358092749154537</c:v>
                </c:pt>
                <c:pt idx="886">
                  <c:v>48.263331797949427</c:v>
                </c:pt>
                <c:pt idx="887">
                  <c:v>48.463382694937998</c:v>
                </c:pt>
                <c:pt idx="888">
                  <c:v>48.179099841322667</c:v>
                </c:pt>
                <c:pt idx="889">
                  <c:v>48.600259624456491</c:v>
                </c:pt>
                <c:pt idx="890">
                  <c:v>48.410737722046271</c:v>
                </c:pt>
                <c:pt idx="891">
                  <c:v>47.915874976864032</c:v>
                </c:pt>
                <c:pt idx="892">
                  <c:v>48.073809895539213</c:v>
                </c:pt>
                <c:pt idx="893">
                  <c:v>48.105396879274252</c:v>
                </c:pt>
                <c:pt idx="894">
                  <c:v>48.052751906382532</c:v>
                </c:pt>
                <c:pt idx="895">
                  <c:v>48.473911689516349</c:v>
                </c:pt>
                <c:pt idx="896">
                  <c:v>48.189628835901011</c:v>
                </c:pt>
                <c:pt idx="897">
                  <c:v>47.93693296602072</c:v>
                </c:pt>
                <c:pt idx="898">
                  <c:v>47.642121117827053</c:v>
                </c:pt>
                <c:pt idx="899">
                  <c:v>47.010381443126313</c:v>
                </c:pt>
                <c:pt idx="900">
                  <c:v>45.820605055773257</c:v>
                </c:pt>
                <c:pt idx="901">
                  <c:v>46.031184947340172</c:v>
                </c:pt>
                <c:pt idx="902">
                  <c:v>45.115162419024102</c:v>
                </c:pt>
                <c:pt idx="903">
                  <c:v>44.157023912394664</c:v>
                </c:pt>
                <c:pt idx="904">
                  <c:v>43.493697253958878</c:v>
                </c:pt>
                <c:pt idx="905">
                  <c:v>42.798783611788068</c:v>
                </c:pt>
                <c:pt idx="906">
                  <c:v>42.272333882870797</c:v>
                </c:pt>
                <c:pt idx="907">
                  <c:v>41.68271018648344</c:v>
                </c:pt>
                <c:pt idx="908">
                  <c:v>40.914093582264208</c:v>
                </c:pt>
                <c:pt idx="909">
                  <c:v>40.398172847925281</c:v>
                </c:pt>
                <c:pt idx="910">
                  <c:v>39.650614232862743</c:v>
                </c:pt>
                <c:pt idx="911">
                  <c:v>39.187338471415543</c:v>
                </c:pt>
                <c:pt idx="912">
                  <c:v>38.692475726233297</c:v>
                </c:pt>
                <c:pt idx="913">
                  <c:v>38.081794040689253</c:v>
                </c:pt>
                <c:pt idx="914">
                  <c:v>37.460583360566858</c:v>
                </c:pt>
                <c:pt idx="915">
                  <c:v>37.113126539481463</c:v>
                </c:pt>
                <c:pt idx="916">
                  <c:v>36.291864962370497</c:v>
                </c:pt>
                <c:pt idx="917">
                  <c:v>35.628538303934732</c:v>
                </c:pt>
                <c:pt idx="918">
                  <c:v>34.723044770197014</c:v>
                </c:pt>
                <c:pt idx="919">
                  <c:v>34.217653030436423</c:v>
                </c:pt>
                <c:pt idx="920">
                  <c:v>33.459565420795528</c:v>
                </c:pt>
                <c:pt idx="921">
                  <c:v>33.364804469590418</c:v>
                </c:pt>
                <c:pt idx="922">
                  <c:v>32.912057702721562</c:v>
                </c:pt>
                <c:pt idx="923">
                  <c:v>31.859158244887009</c:v>
                </c:pt>
                <c:pt idx="924">
                  <c:v>30.553562917172151</c:v>
                </c:pt>
                <c:pt idx="925">
                  <c:v>29.61648239969939</c:v>
                </c:pt>
                <c:pt idx="926">
                  <c:v>28.386815860032801</c:v>
                </c:pt>
                <c:pt idx="927">
                  <c:v>32.332963000912557</c:v>
                </c:pt>
                <c:pt idx="928">
                  <c:v>40.408701842503618</c:v>
                </c:pt>
                <c:pt idx="929">
                  <c:v>47.631592123248687</c:v>
                </c:pt>
                <c:pt idx="930">
                  <c:v>48.242273808792753</c:v>
                </c:pt>
                <c:pt idx="931">
                  <c:v>48.379150738311232</c:v>
                </c:pt>
                <c:pt idx="932">
                  <c:v>49.021419407590322</c:v>
                </c:pt>
                <c:pt idx="933">
                  <c:v>48.716078564818289</c:v>
                </c:pt>
                <c:pt idx="934">
                  <c:v>48.90560046722851</c:v>
                </c:pt>
                <c:pt idx="935">
                  <c:v>48.895071472650173</c:v>
                </c:pt>
                <c:pt idx="936">
                  <c:v>48.874013483493478</c:v>
                </c:pt>
                <c:pt idx="937">
                  <c:v>48.63184660819153</c:v>
                </c:pt>
                <c:pt idx="938">
                  <c:v>48.600259624456491</c:v>
                </c:pt>
                <c:pt idx="939">
                  <c:v>48.505498673251388</c:v>
                </c:pt>
                <c:pt idx="940">
                  <c:v>48.621317613613193</c:v>
                </c:pt>
                <c:pt idx="941">
                  <c:v>48.379150738311232</c:v>
                </c:pt>
                <c:pt idx="942">
                  <c:v>48.874013483493478</c:v>
                </c:pt>
                <c:pt idx="943">
                  <c:v>48.684491581083257</c:v>
                </c:pt>
                <c:pt idx="944">
                  <c:v>48.652904597348218</c:v>
                </c:pt>
                <c:pt idx="945">
                  <c:v>48.389679732889583</c:v>
                </c:pt>
                <c:pt idx="946">
                  <c:v>48.937187450963549</c:v>
                </c:pt>
                <c:pt idx="947">
                  <c:v>48.684491581083257</c:v>
                </c:pt>
                <c:pt idx="948">
                  <c:v>48.842426499758453</c:v>
                </c:pt>
                <c:pt idx="949">
                  <c:v>48.758194543131673</c:v>
                </c:pt>
                <c:pt idx="950">
                  <c:v>48.968774434698588</c:v>
                </c:pt>
                <c:pt idx="951">
                  <c:v>48.768723537710017</c:v>
                </c:pt>
                <c:pt idx="952">
                  <c:v>48.63184660819153</c:v>
                </c:pt>
                <c:pt idx="953">
                  <c:v>48.621317613613193</c:v>
                </c:pt>
                <c:pt idx="954">
                  <c:v>48.831897505180088</c:v>
                </c:pt>
                <c:pt idx="955">
                  <c:v>48.400208727467927</c:v>
                </c:pt>
                <c:pt idx="956">
                  <c:v>48.547614651564757</c:v>
                </c:pt>
                <c:pt idx="957">
                  <c:v>49.031948402168673</c:v>
                </c:pt>
                <c:pt idx="958">
                  <c:v>48.63184660819153</c:v>
                </c:pt>
                <c:pt idx="959">
                  <c:v>48.663433591926569</c:v>
                </c:pt>
                <c:pt idx="960">
                  <c:v>48.663433591926569</c:v>
                </c:pt>
                <c:pt idx="961">
                  <c:v>48.758194543131673</c:v>
                </c:pt>
                <c:pt idx="962">
                  <c:v>48.516027667829732</c:v>
                </c:pt>
                <c:pt idx="963">
                  <c:v>48.537085656986413</c:v>
                </c:pt>
                <c:pt idx="964">
                  <c:v>48.810839516023407</c:v>
                </c:pt>
                <c:pt idx="965">
                  <c:v>48.652904597348218</c:v>
                </c:pt>
                <c:pt idx="966">
                  <c:v>48.926658456385198</c:v>
                </c:pt>
                <c:pt idx="967">
                  <c:v>48.947716445541893</c:v>
                </c:pt>
                <c:pt idx="968">
                  <c:v>48.663433591926569</c:v>
                </c:pt>
                <c:pt idx="969">
                  <c:v>48.589730629878147</c:v>
                </c:pt>
                <c:pt idx="970">
                  <c:v>48.484440684094693</c:v>
                </c:pt>
                <c:pt idx="971">
                  <c:v>48.884542478071829</c:v>
                </c:pt>
                <c:pt idx="972">
                  <c:v>48.947716445541893</c:v>
                </c:pt>
                <c:pt idx="973">
                  <c:v>48.589730629878147</c:v>
                </c:pt>
                <c:pt idx="974">
                  <c:v>48.874013483493478</c:v>
                </c:pt>
                <c:pt idx="975">
                  <c:v>48.842426499758453</c:v>
                </c:pt>
                <c:pt idx="976">
                  <c:v>48.716078564818289</c:v>
                </c:pt>
                <c:pt idx="977">
                  <c:v>48.558143646143108</c:v>
                </c:pt>
                <c:pt idx="978">
                  <c:v>48.958245440120237</c:v>
                </c:pt>
                <c:pt idx="979">
                  <c:v>49.010890413011971</c:v>
                </c:pt>
                <c:pt idx="980">
                  <c:v>48.989832423855283</c:v>
                </c:pt>
                <c:pt idx="981">
                  <c:v>49.000361418433627</c:v>
                </c:pt>
                <c:pt idx="982">
                  <c:v>48.979303429276932</c:v>
                </c:pt>
                <c:pt idx="983">
                  <c:v>49.260353771907553</c:v>
                </c:pt>
                <c:pt idx="984">
                  <c:v>48.663433591926569</c:v>
                </c:pt>
                <c:pt idx="985">
                  <c:v>49.073525628651261</c:v>
                </c:pt>
                <c:pt idx="986">
                  <c:v>48.874013483493478</c:v>
                </c:pt>
                <c:pt idx="987">
                  <c:v>48.716078564818289</c:v>
                </c:pt>
                <c:pt idx="988">
                  <c:v>48.958245440120237</c:v>
                </c:pt>
                <c:pt idx="989">
                  <c:v>48.979303429276932</c:v>
                </c:pt>
                <c:pt idx="990">
                  <c:v>49.104663652527307</c:v>
                </c:pt>
                <c:pt idx="991">
                  <c:v>49.010890413011971</c:v>
                </c:pt>
                <c:pt idx="992">
                  <c:v>49.198077724155453</c:v>
                </c:pt>
                <c:pt idx="993">
                  <c:v>48.842426499758453</c:v>
                </c:pt>
                <c:pt idx="994">
                  <c:v>49.416043891287792</c:v>
                </c:pt>
                <c:pt idx="995">
                  <c:v>48.863484488915127</c:v>
                </c:pt>
                <c:pt idx="996">
                  <c:v>48.821368510601751</c:v>
                </c:pt>
                <c:pt idx="997">
                  <c:v>49.146181017695383</c:v>
                </c:pt>
                <c:pt idx="998">
                  <c:v>49.270733113199562</c:v>
                </c:pt>
                <c:pt idx="999">
                  <c:v>48.874013483493478</c:v>
                </c:pt>
                <c:pt idx="1000">
                  <c:v>48.90560046722851</c:v>
                </c:pt>
                <c:pt idx="1001">
                  <c:v>49.156560358987377</c:v>
                </c:pt>
                <c:pt idx="1002">
                  <c:v>49.364147184827708</c:v>
                </c:pt>
                <c:pt idx="1003">
                  <c:v>48.968774434698588</c:v>
                </c:pt>
                <c:pt idx="1004">
                  <c:v>48.979303429276932</c:v>
                </c:pt>
                <c:pt idx="1005">
                  <c:v>49.1669397002794</c:v>
                </c:pt>
                <c:pt idx="1006">
                  <c:v>49.395285208703747</c:v>
                </c:pt>
                <c:pt idx="1007">
                  <c:v>49.198077724155453</c:v>
                </c:pt>
                <c:pt idx="1008">
                  <c:v>48.958245440120237</c:v>
                </c:pt>
                <c:pt idx="1009">
                  <c:v>49.000361418433627</c:v>
                </c:pt>
                <c:pt idx="1010">
                  <c:v>49.270733113199562</c:v>
                </c:pt>
                <c:pt idx="1011">
                  <c:v>49.104663652527307</c:v>
                </c:pt>
                <c:pt idx="1012">
                  <c:v>49.416043891287792</c:v>
                </c:pt>
                <c:pt idx="1013">
                  <c:v>49.042387604775207</c:v>
                </c:pt>
                <c:pt idx="1014">
                  <c:v>49.384905867411739</c:v>
                </c:pt>
                <c:pt idx="1015">
                  <c:v>49.063146287359238</c:v>
                </c:pt>
                <c:pt idx="1016">
                  <c:v>49.239595089323522</c:v>
                </c:pt>
                <c:pt idx="1017">
                  <c:v>49.353767843535692</c:v>
                </c:pt>
                <c:pt idx="1018">
                  <c:v>49.395285208703747</c:v>
                </c:pt>
                <c:pt idx="1019">
                  <c:v>49.353767843535692</c:v>
                </c:pt>
                <c:pt idx="1020">
                  <c:v>49.353767843535692</c:v>
                </c:pt>
                <c:pt idx="1021">
                  <c:v>49.467940597747862</c:v>
                </c:pt>
                <c:pt idx="1022">
                  <c:v>49.249974430615516</c:v>
                </c:pt>
                <c:pt idx="1023">
                  <c:v>49.613251375836093</c:v>
                </c:pt>
                <c:pt idx="1024">
                  <c:v>49.083904969943283</c:v>
                </c:pt>
                <c:pt idx="1025">
                  <c:v>49.187698382863438</c:v>
                </c:pt>
                <c:pt idx="1026">
                  <c:v>49.208457065447462</c:v>
                </c:pt>
                <c:pt idx="1027">
                  <c:v>49.582113351960032</c:v>
                </c:pt>
                <c:pt idx="1028">
                  <c:v>49.426423232579801</c:v>
                </c:pt>
                <c:pt idx="1029">
                  <c:v>49.115042993819323</c:v>
                </c:pt>
                <c:pt idx="1030">
                  <c:v>49.467940597747862</c:v>
                </c:pt>
                <c:pt idx="1031">
                  <c:v>49.322629819659639</c:v>
                </c:pt>
                <c:pt idx="1032">
                  <c:v>49.312250478367623</c:v>
                </c:pt>
                <c:pt idx="1033">
                  <c:v>49.613251375836093</c:v>
                </c:pt>
                <c:pt idx="1034">
                  <c:v>49.364147184827708</c:v>
                </c:pt>
                <c:pt idx="1035">
                  <c:v>49.1669397002794</c:v>
                </c:pt>
                <c:pt idx="1036">
                  <c:v>49.249974430615516</c:v>
                </c:pt>
                <c:pt idx="1037">
                  <c:v>49.623630717128108</c:v>
                </c:pt>
                <c:pt idx="1038">
                  <c:v>49.395285208703747</c:v>
                </c:pt>
                <c:pt idx="1039">
                  <c:v>49.374526526119723</c:v>
                </c:pt>
                <c:pt idx="1040">
                  <c:v>49.374526526119723</c:v>
                </c:pt>
                <c:pt idx="1041">
                  <c:v>49.644389399712132</c:v>
                </c:pt>
                <c:pt idx="1042">
                  <c:v>49.675527423588193</c:v>
                </c:pt>
                <c:pt idx="1043">
                  <c:v>49.156560358987377</c:v>
                </c:pt>
                <c:pt idx="1044">
                  <c:v>49.623630717128108</c:v>
                </c:pt>
                <c:pt idx="1045">
                  <c:v>49.499078621623909</c:v>
                </c:pt>
                <c:pt idx="1046">
                  <c:v>49.851976225552463</c:v>
                </c:pt>
                <c:pt idx="1047">
                  <c:v>49.685906764880187</c:v>
                </c:pt>
                <c:pt idx="1048">
                  <c:v>49.198077724155453</c:v>
                </c:pt>
                <c:pt idx="1049">
                  <c:v>49.364147184827708</c:v>
                </c:pt>
                <c:pt idx="1050">
                  <c:v>49.914252273304548</c:v>
                </c:pt>
                <c:pt idx="1051">
                  <c:v>49.696286106172209</c:v>
                </c:pt>
                <c:pt idx="1052">
                  <c:v>49.862355566844471</c:v>
                </c:pt>
                <c:pt idx="1053">
                  <c:v>49.374526526119723</c:v>
                </c:pt>
                <c:pt idx="1054">
                  <c:v>49.706665447464232</c:v>
                </c:pt>
                <c:pt idx="1055">
                  <c:v>49.571734010668017</c:v>
                </c:pt>
                <c:pt idx="1056">
                  <c:v>49.810458860384387</c:v>
                </c:pt>
                <c:pt idx="1057">
                  <c:v>49.841596884260433</c:v>
                </c:pt>
                <c:pt idx="1058">
                  <c:v>49.966148979764633</c:v>
                </c:pt>
                <c:pt idx="1059">
                  <c:v>49.301871137075608</c:v>
                </c:pt>
                <c:pt idx="1060">
                  <c:v>49.862355566844471</c:v>
                </c:pt>
                <c:pt idx="1061">
                  <c:v>49.800079519092371</c:v>
                </c:pt>
                <c:pt idx="1062">
                  <c:v>49.623630717128108</c:v>
                </c:pt>
                <c:pt idx="1063">
                  <c:v>49.914252273304548</c:v>
                </c:pt>
                <c:pt idx="1064">
                  <c:v>49.893493590720517</c:v>
                </c:pt>
                <c:pt idx="1065">
                  <c:v>49.384905867411739</c:v>
                </c:pt>
                <c:pt idx="1066">
                  <c:v>49.654768741004148</c:v>
                </c:pt>
                <c:pt idx="1067">
                  <c:v>49.561354669376009</c:v>
                </c:pt>
                <c:pt idx="1068">
                  <c:v>49.768941495216318</c:v>
                </c:pt>
                <c:pt idx="1069">
                  <c:v>49.986907662348663</c:v>
                </c:pt>
                <c:pt idx="1070">
                  <c:v>49.831217542968417</c:v>
                </c:pt>
                <c:pt idx="1071">
                  <c:v>49.914252273304548</c:v>
                </c:pt>
                <c:pt idx="1072">
                  <c:v>49.986907662348663</c:v>
                </c:pt>
                <c:pt idx="1073">
                  <c:v>49.935010955888579</c:v>
                </c:pt>
                <c:pt idx="1074">
                  <c:v>49.623630717128108</c:v>
                </c:pt>
                <c:pt idx="1075">
                  <c:v>49.810458860384387</c:v>
                </c:pt>
                <c:pt idx="1076">
                  <c:v>49.883114249428502</c:v>
                </c:pt>
                <c:pt idx="1077">
                  <c:v>49.717044788756247</c:v>
                </c:pt>
                <c:pt idx="1078">
                  <c:v>49.540595986791971</c:v>
                </c:pt>
                <c:pt idx="1079">
                  <c:v>49.717044788756247</c:v>
                </c:pt>
                <c:pt idx="1080">
                  <c:v>49.935010955888579</c:v>
                </c:pt>
                <c:pt idx="1081">
                  <c:v>49.893493590720517</c:v>
                </c:pt>
                <c:pt idx="1082">
                  <c:v>50.007666344932687</c:v>
                </c:pt>
                <c:pt idx="1083">
                  <c:v>50.038804368808741</c:v>
                </c:pt>
                <c:pt idx="1084">
                  <c:v>49.717044788756247</c:v>
                </c:pt>
                <c:pt idx="1085">
                  <c:v>49.997287003640679</c:v>
                </c:pt>
                <c:pt idx="1086">
                  <c:v>49.748182812632287</c:v>
                </c:pt>
                <c:pt idx="1087">
                  <c:v>49.95576963847261</c:v>
                </c:pt>
                <c:pt idx="1088">
                  <c:v>50.142597781728902</c:v>
                </c:pt>
                <c:pt idx="1089">
                  <c:v>49.95576963847261</c:v>
                </c:pt>
                <c:pt idx="1090">
                  <c:v>50.049183710100763</c:v>
                </c:pt>
                <c:pt idx="1091">
                  <c:v>49.893493590720517</c:v>
                </c:pt>
                <c:pt idx="1092">
                  <c:v>50.474736703073397</c:v>
                </c:pt>
                <c:pt idx="1093">
                  <c:v>49.903872932012533</c:v>
                </c:pt>
                <c:pt idx="1094">
                  <c:v>50.142597781728902</c:v>
                </c:pt>
                <c:pt idx="1095">
                  <c:v>49.924631614596557</c:v>
                </c:pt>
                <c:pt idx="1096">
                  <c:v>49.883114249428502</c:v>
                </c:pt>
                <c:pt idx="1097">
                  <c:v>50.464357361781389</c:v>
                </c:pt>
                <c:pt idx="1098">
                  <c:v>50.225632512065033</c:v>
                </c:pt>
                <c:pt idx="1099">
                  <c:v>50.246391194649057</c:v>
                </c:pt>
                <c:pt idx="1100">
                  <c:v>50.267149877233088</c:v>
                </c:pt>
                <c:pt idx="1101">
                  <c:v>50.319046583693172</c:v>
                </c:pt>
                <c:pt idx="1102">
                  <c:v>49.997287003640679</c:v>
                </c:pt>
                <c:pt idx="1103">
                  <c:v>50.339805266277203</c:v>
                </c:pt>
                <c:pt idx="1104">
                  <c:v>50.028425027516718</c:v>
                </c:pt>
                <c:pt idx="1105">
                  <c:v>50.443598679197358</c:v>
                </c:pt>
                <c:pt idx="1106">
                  <c:v>49.820838201676409</c:v>
                </c:pt>
                <c:pt idx="1107">
                  <c:v>50.090701075268818</c:v>
                </c:pt>
                <c:pt idx="1108">
                  <c:v>50.329425924985188</c:v>
                </c:pt>
                <c:pt idx="1109">
                  <c:v>49.872734908136479</c:v>
                </c:pt>
                <c:pt idx="1110">
                  <c:v>50.246391194649057</c:v>
                </c:pt>
                <c:pt idx="1111">
                  <c:v>50.402081314029303</c:v>
                </c:pt>
                <c:pt idx="1112">
                  <c:v>50.277529218525103</c:v>
                </c:pt>
                <c:pt idx="1113">
                  <c:v>50.018045686224703</c:v>
                </c:pt>
                <c:pt idx="1114">
                  <c:v>49.95576963847261</c:v>
                </c:pt>
                <c:pt idx="1115">
                  <c:v>50.13221844043688</c:v>
                </c:pt>
                <c:pt idx="1116">
                  <c:v>50.516254068241473</c:v>
                </c:pt>
                <c:pt idx="1117">
                  <c:v>50.537012750825497</c:v>
                </c:pt>
                <c:pt idx="1118">
                  <c:v>50.173735805604942</c:v>
                </c:pt>
                <c:pt idx="1119">
                  <c:v>50.101080416560833</c:v>
                </c:pt>
                <c:pt idx="1120">
                  <c:v>50.038804368808741</c:v>
                </c:pt>
                <c:pt idx="1121">
                  <c:v>50.453978020489373</c:v>
                </c:pt>
                <c:pt idx="1122">
                  <c:v>50.516254068241473</c:v>
                </c:pt>
                <c:pt idx="1123">
                  <c:v>50.049183710100763</c:v>
                </c:pt>
                <c:pt idx="1124">
                  <c:v>49.986907662348663</c:v>
                </c:pt>
                <c:pt idx="1125">
                  <c:v>50.360563948861227</c:v>
                </c:pt>
                <c:pt idx="1126">
                  <c:v>50.599288798577597</c:v>
                </c:pt>
                <c:pt idx="1127">
                  <c:v>50.381322631445258</c:v>
                </c:pt>
                <c:pt idx="1128">
                  <c:v>50.640806163745673</c:v>
                </c:pt>
                <c:pt idx="1129">
                  <c:v>50.329425924985188</c:v>
                </c:pt>
                <c:pt idx="1130">
                  <c:v>50.526633409533488</c:v>
                </c:pt>
                <c:pt idx="1131">
                  <c:v>50.184115146896957</c:v>
                </c:pt>
                <c:pt idx="1132">
                  <c:v>50.402081314029303</c:v>
                </c:pt>
                <c:pt idx="1133">
                  <c:v>50.671944187621712</c:v>
                </c:pt>
                <c:pt idx="1134">
                  <c:v>50.786116941833889</c:v>
                </c:pt>
                <c:pt idx="1135">
                  <c:v>50.111459757852863</c:v>
                </c:pt>
                <c:pt idx="1136">
                  <c:v>50.319046583693172</c:v>
                </c:pt>
                <c:pt idx="1137">
                  <c:v>50.422839996613327</c:v>
                </c:pt>
                <c:pt idx="1138">
                  <c:v>50.775737600541873</c:v>
                </c:pt>
                <c:pt idx="1139">
                  <c:v>50.225632512065033</c:v>
                </c:pt>
                <c:pt idx="1140">
                  <c:v>50.734220235373797</c:v>
                </c:pt>
                <c:pt idx="1141">
                  <c:v>50.339805266277203</c:v>
                </c:pt>
                <c:pt idx="1142">
                  <c:v>50.692702870205743</c:v>
                </c:pt>
                <c:pt idx="1143">
                  <c:v>50.588909457285588</c:v>
                </c:pt>
                <c:pt idx="1144">
                  <c:v>50.350184607569219</c:v>
                </c:pt>
                <c:pt idx="1145">
                  <c:v>50.765358259249851</c:v>
                </c:pt>
                <c:pt idx="1146">
                  <c:v>50.526633409533488</c:v>
                </c:pt>
                <c:pt idx="1147">
                  <c:v>50.775737600541873</c:v>
                </c:pt>
                <c:pt idx="1148">
                  <c:v>50.339805266277203</c:v>
                </c:pt>
                <c:pt idx="1149">
                  <c:v>50.277529218525103</c:v>
                </c:pt>
                <c:pt idx="1150">
                  <c:v>50.734220235373797</c:v>
                </c:pt>
                <c:pt idx="1151">
                  <c:v>50.921048378630097</c:v>
                </c:pt>
                <c:pt idx="1152">
                  <c:v>50.858772330877997</c:v>
                </c:pt>
                <c:pt idx="1153">
                  <c:v>50.786116941833889</c:v>
                </c:pt>
                <c:pt idx="1154">
                  <c:v>50.464357361781389</c:v>
                </c:pt>
                <c:pt idx="1155">
                  <c:v>50.671944187621712</c:v>
                </c:pt>
                <c:pt idx="1156">
                  <c:v>50.609668139869612</c:v>
                </c:pt>
                <c:pt idx="1157">
                  <c:v>50.723840894081789</c:v>
                </c:pt>
                <c:pt idx="1158">
                  <c:v>51.035221132842267</c:v>
                </c:pt>
                <c:pt idx="1159">
                  <c:v>50.39170197273728</c:v>
                </c:pt>
                <c:pt idx="1160">
                  <c:v>50.889910354754043</c:v>
                </c:pt>
                <c:pt idx="1161">
                  <c:v>50.464357361781389</c:v>
                </c:pt>
                <c:pt idx="1162">
                  <c:v>50.50587472694945</c:v>
                </c:pt>
                <c:pt idx="1163">
                  <c:v>50.869151672170013</c:v>
                </c:pt>
                <c:pt idx="1164">
                  <c:v>50.931427719922112</c:v>
                </c:pt>
                <c:pt idx="1165">
                  <c:v>50.972945085090167</c:v>
                </c:pt>
                <c:pt idx="1166">
                  <c:v>50.526633409533488</c:v>
                </c:pt>
                <c:pt idx="1167">
                  <c:v>50.962565743798159</c:v>
                </c:pt>
                <c:pt idx="1168">
                  <c:v>50.827634307001951</c:v>
                </c:pt>
                <c:pt idx="1169">
                  <c:v>50.838013648293959</c:v>
                </c:pt>
                <c:pt idx="1170">
                  <c:v>50.464357361781389</c:v>
                </c:pt>
                <c:pt idx="1171">
                  <c:v>51.004083108966221</c:v>
                </c:pt>
                <c:pt idx="1172">
                  <c:v>51.035221132842267</c:v>
                </c:pt>
                <c:pt idx="1173">
                  <c:v>50.526633409533488</c:v>
                </c:pt>
                <c:pt idx="1174">
                  <c:v>51.035221132842267</c:v>
                </c:pt>
                <c:pt idx="1175">
                  <c:v>50.848392989585982</c:v>
                </c:pt>
                <c:pt idx="1176">
                  <c:v>50.63042682245365</c:v>
                </c:pt>
                <c:pt idx="1177">
                  <c:v>51.09749718059436</c:v>
                </c:pt>
                <c:pt idx="1178">
                  <c:v>50.983324426382183</c:v>
                </c:pt>
                <c:pt idx="1179">
                  <c:v>50.599288798577597</c:v>
                </c:pt>
                <c:pt idx="1180">
                  <c:v>50.983324426382183</c:v>
                </c:pt>
                <c:pt idx="1181">
                  <c:v>50.972945085090167</c:v>
                </c:pt>
                <c:pt idx="1182">
                  <c:v>50.889910354754043</c:v>
                </c:pt>
                <c:pt idx="1183">
                  <c:v>50.889910354754043</c:v>
                </c:pt>
                <c:pt idx="1184">
                  <c:v>50.962565743798159</c:v>
                </c:pt>
                <c:pt idx="1185">
                  <c:v>50.838013648293959</c:v>
                </c:pt>
                <c:pt idx="1186">
                  <c:v>50.723840894081789</c:v>
                </c:pt>
                <c:pt idx="1187">
                  <c:v>50.921048378630097</c:v>
                </c:pt>
                <c:pt idx="1188">
                  <c:v>51.284325323850638</c:v>
                </c:pt>
                <c:pt idx="1189">
                  <c:v>51.09749718059436</c:v>
                </c:pt>
                <c:pt idx="1190">
                  <c:v>51.066359156718313</c:v>
                </c:pt>
                <c:pt idx="1191">
                  <c:v>51.035221132842267</c:v>
                </c:pt>
                <c:pt idx="1192">
                  <c:v>50.692702870205743</c:v>
                </c:pt>
                <c:pt idx="1193">
                  <c:v>51.294704665142667</c:v>
                </c:pt>
                <c:pt idx="1194">
                  <c:v>50.889910354754043</c:v>
                </c:pt>
                <c:pt idx="1195">
                  <c:v>51.09749718059436</c:v>
                </c:pt>
                <c:pt idx="1196">
                  <c:v>51.139014545762421</c:v>
                </c:pt>
                <c:pt idx="1197">
                  <c:v>51.139014545762421</c:v>
                </c:pt>
                <c:pt idx="1198">
                  <c:v>50.869151672170013</c:v>
                </c:pt>
                <c:pt idx="1199">
                  <c:v>51.118255863178398</c:v>
                </c:pt>
                <c:pt idx="1200">
                  <c:v>51.055979815426298</c:v>
                </c:pt>
                <c:pt idx="1201">
                  <c:v>51.190911252222513</c:v>
                </c:pt>
                <c:pt idx="1202">
                  <c:v>50.889910354754043</c:v>
                </c:pt>
                <c:pt idx="1203">
                  <c:v>51.066359156718313</c:v>
                </c:pt>
                <c:pt idx="1204">
                  <c:v>51.055979815426298</c:v>
                </c:pt>
                <c:pt idx="1205">
                  <c:v>51.055979815426298</c:v>
                </c:pt>
                <c:pt idx="1206">
                  <c:v>51.398498078062822</c:v>
                </c:pt>
                <c:pt idx="1207">
                  <c:v>51.170152569638468</c:v>
                </c:pt>
                <c:pt idx="1208">
                  <c:v>50.723840894081789</c:v>
                </c:pt>
                <c:pt idx="1209">
                  <c:v>50.889910354754043</c:v>
                </c:pt>
                <c:pt idx="1210">
                  <c:v>51.346601371602738</c:v>
                </c:pt>
                <c:pt idx="1211">
                  <c:v>50.817254965709942</c:v>
                </c:pt>
                <c:pt idx="1212">
                  <c:v>51.47115346710693</c:v>
                </c:pt>
                <c:pt idx="1213">
                  <c:v>51.315463347726698</c:v>
                </c:pt>
                <c:pt idx="1214">
                  <c:v>51.242807958682583</c:v>
                </c:pt>
                <c:pt idx="1215">
                  <c:v>50.848392989585982</c:v>
                </c:pt>
                <c:pt idx="1216">
                  <c:v>51.263566641266621</c:v>
                </c:pt>
                <c:pt idx="1217">
                  <c:v>51.440015443230891</c:v>
                </c:pt>
                <c:pt idx="1218">
                  <c:v>51.377739395478791</c:v>
                </c:pt>
                <c:pt idx="1219">
                  <c:v>51.294704665142667</c:v>
                </c:pt>
                <c:pt idx="1220">
                  <c:v>51.004083108966221</c:v>
                </c:pt>
                <c:pt idx="1221">
                  <c:v>51.388118736770807</c:v>
                </c:pt>
                <c:pt idx="1222">
                  <c:v>51.09749718059436</c:v>
                </c:pt>
                <c:pt idx="1223">
                  <c:v>51.159773228346459</c:v>
                </c:pt>
                <c:pt idx="1224">
                  <c:v>51.09749718059436</c:v>
                </c:pt>
                <c:pt idx="1225">
                  <c:v>51.585326221319107</c:v>
                </c:pt>
                <c:pt idx="1226">
                  <c:v>51.408877419354837</c:v>
                </c:pt>
                <c:pt idx="1227">
                  <c:v>50.889910354754043</c:v>
                </c:pt>
                <c:pt idx="1228">
                  <c:v>51.045600474134282</c:v>
                </c:pt>
                <c:pt idx="1229">
                  <c:v>51.263566641266621</c:v>
                </c:pt>
                <c:pt idx="1230">
                  <c:v>51.024841791550251</c:v>
                </c:pt>
                <c:pt idx="1231">
                  <c:v>51.18053191093049</c:v>
                </c:pt>
                <c:pt idx="1232">
                  <c:v>51.346601371602738</c:v>
                </c:pt>
                <c:pt idx="1233">
                  <c:v>51.813671729743461</c:v>
                </c:pt>
                <c:pt idx="1234">
                  <c:v>51.47115346710693</c:v>
                </c:pt>
                <c:pt idx="1235">
                  <c:v>51.59570556261113</c:v>
                </c:pt>
                <c:pt idx="1236">
                  <c:v>50.993703767674198</c:v>
                </c:pt>
                <c:pt idx="1237">
                  <c:v>51.315463347726698</c:v>
                </c:pt>
                <c:pt idx="1238">
                  <c:v>51.253187299974599</c:v>
                </c:pt>
                <c:pt idx="1239">
                  <c:v>51.803292388451439</c:v>
                </c:pt>
                <c:pt idx="1240">
                  <c:v>51.377739395478791</c:v>
                </c:pt>
                <c:pt idx="1241">
                  <c:v>51.730636999407331</c:v>
                </c:pt>
                <c:pt idx="1242">
                  <c:v>51.305084006434683</c:v>
                </c:pt>
                <c:pt idx="1243">
                  <c:v>51.585326221319107</c:v>
                </c:pt>
                <c:pt idx="1244">
                  <c:v>51.460774125814922</c:v>
                </c:pt>
                <c:pt idx="1245">
                  <c:v>51.336222030310729</c:v>
                </c:pt>
                <c:pt idx="1246">
                  <c:v>51.066359156718313</c:v>
                </c:pt>
                <c:pt idx="1247">
                  <c:v>51.53342951485903</c:v>
                </c:pt>
                <c:pt idx="1248">
                  <c:v>51.398498078062822</c:v>
                </c:pt>
                <c:pt idx="1249">
                  <c:v>51.481532808398953</c:v>
                </c:pt>
                <c:pt idx="1250">
                  <c:v>51.211669934806537</c:v>
                </c:pt>
                <c:pt idx="1251">
                  <c:v>51.211669934806537</c:v>
                </c:pt>
                <c:pt idx="1252">
                  <c:v>51.336222030310729</c:v>
                </c:pt>
                <c:pt idx="1253">
                  <c:v>51.543808856151053</c:v>
                </c:pt>
                <c:pt idx="1254">
                  <c:v>51.824051071035477</c:v>
                </c:pt>
                <c:pt idx="1255">
                  <c:v>51.574946880027092</c:v>
                </c:pt>
                <c:pt idx="1256">
                  <c:v>51.273945982558629</c:v>
                </c:pt>
                <c:pt idx="1257">
                  <c:v>51.616464245195147</c:v>
                </c:pt>
                <c:pt idx="1258">
                  <c:v>51.678740292947253</c:v>
                </c:pt>
                <c:pt idx="1259">
                  <c:v>51.896706460079592</c:v>
                </c:pt>
                <c:pt idx="1260">
                  <c:v>51.751395681991369</c:v>
                </c:pt>
                <c:pt idx="1261">
                  <c:v>51.9693618491237</c:v>
                </c:pt>
                <c:pt idx="1262">
                  <c:v>51.730636999407331</c:v>
                </c:pt>
                <c:pt idx="1263">
                  <c:v>51.824051071035477</c:v>
                </c:pt>
                <c:pt idx="1264">
                  <c:v>51.273945982558629</c:v>
                </c:pt>
                <c:pt idx="1265">
                  <c:v>51.886327118787577</c:v>
                </c:pt>
                <c:pt idx="1266">
                  <c:v>51.388118736770807</c:v>
                </c:pt>
                <c:pt idx="1267">
                  <c:v>51.844809753619508</c:v>
                </c:pt>
                <c:pt idx="1268">
                  <c:v>51.875947777495547</c:v>
                </c:pt>
                <c:pt idx="1269">
                  <c:v>51.772154364575393</c:v>
                </c:pt>
                <c:pt idx="1270">
                  <c:v>51.59570556261113</c:v>
                </c:pt>
                <c:pt idx="1271">
                  <c:v>51.35698071289476</c:v>
                </c:pt>
                <c:pt idx="1272">
                  <c:v>52.010879214291762</c:v>
                </c:pt>
                <c:pt idx="1273">
                  <c:v>51.792913047159431</c:v>
                </c:pt>
                <c:pt idx="1274">
                  <c:v>51.460774125814922</c:v>
                </c:pt>
                <c:pt idx="1275">
                  <c:v>51.523050173567007</c:v>
                </c:pt>
                <c:pt idx="1276">
                  <c:v>51.720257658115322</c:v>
                </c:pt>
                <c:pt idx="1277">
                  <c:v>51.875947777495547</c:v>
                </c:pt>
                <c:pt idx="1278">
                  <c:v>51.689119634239269</c:v>
                </c:pt>
                <c:pt idx="1279">
                  <c:v>51.564567538735083</c:v>
                </c:pt>
                <c:pt idx="1280">
                  <c:v>51.554188197443068</c:v>
                </c:pt>
                <c:pt idx="1281">
                  <c:v>51.886327118787577</c:v>
                </c:pt>
                <c:pt idx="1282">
                  <c:v>51.502291490982977</c:v>
                </c:pt>
                <c:pt idx="1283">
                  <c:v>51.990120531707731</c:v>
                </c:pt>
                <c:pt idx="1284">
                  <c:v>51.523050173567007</c:v>
                </c:pt>
                <c:pt idx="1285">
                  <c:v>52.021258555583778</c:v>
                </c:pt>
                <c:pt idx="1286">
                  <c:v>51.938223825247647</c:v>
                </c:pt>
                <c:pt idx="1287">
                  <c:v>51.689119634239269</c:v>
                </c:pt>
                <c:pt idx="1288">
                  <c:v>51.657981610363223</c:v>
                </c:pt>
                <c:pt idx="1289">
                  <c:v>51.761775023283377</c:v>
                </c:pt>
                <c:pt idx="1290">
                  <c:v>51.875947777495547</c:v>
                </c:pt>
                <c:pt idx="1291">
                  <c:v>52.052396579459817</c:v>
                </c:pt>
                <c:pt idx="1292">
                  <c:v>52.104293285919901</c:v>
                </c:pt>
                <c:pt idx="1293">
                  <c:v>51.616464245195147</c:v>
                </c:pt>
                <c:pt idx="1294">
                  <c:v>51.948603166539662</c:v>
                </c:pt>
                <c:pt idx="1295">
                  <c:v>51.689119634239269</c:v>
                </c:pt>
                <c:pt idx="1296">
                  <c:v>52.125051968503939</c:v>
                </c:pt>
                <c:pt idx="1297">
                  <c:v>51.886327118787577</c:v>
                </c:pt>
                <c:pt idx="1298">
                  <c:v>51.844809753619508</c:v>
                </c:pt>
                <c:pt idx="1299">
                  <c:v>52.010879214291762</c:v>
                </c:pt>
                <c:pt idx="1300">
                  <c:v>52.062775920751839</c:v>
                </c:pt>
                <c:pt idx="1301">
                  <c:v>52.176948674964017</c:v>
                </c:pt>
                <c:pt idx="1302">
                  <c:v>51.9693618491237</c:v>
                </c:pt>
                <c:pt idx="1303">
                  <c:v>51.761775023283377</c:v>
                </c:pt>
                <c:pt idx="1304">
                  <c:v>52.042017238167823</c:v>
                </c:pt>
                <c:pt idx="1305">
                  <c:v>51.875947777495547</c:v>
                </c:pt>
                <c:pt idx="1306">
                  <c:v>52.021258555583778</c:v>
                </c:pt>
                <c:pt idx="1307">
                  <c:v>52.093913944627893</c:v>
                </c:pt>
                <c:pt idx="1308">
                  <c:v>52.052396579459817</c:v>
                </c:pt>
                <c:pt idx="1309">
                  <c:v>51.741016340699353</c:v>
                </c:pt>
                <c:pt idx="1310">
                  <c:v>51.990120531707731</c:v>
                </c:pt>
                <c:pt idx="1311">
                  <c:v>51.927844483955639</c:v>
                </c:pt>
                <c:pt idx="1312">
                  <c:v>52.343018135636271</c:v>
                </c:pt>
                <c:pt idx="1313">
                  <c:v>52.176948674964017</c:v>
                </c:pt>
                <c:pt idx="1314">
                  <c:v>52.477949572432493</c:v>
                </c:pt>
                <c:pt idx="1315">
                  <c:v>51.792913047159431</c:v>
                </c:pt>
                <c:pt idx="1316">
                  <c:v>52.176948674964017</c:v>
                </c:pt>
                <c:pt idx="1317">
                  <c:v>51.751395681991369</c:v>
                </c:pt>
                <c:pt idx="1318">
                  <c:v>52.446811548556433</c:v>
                </c:pt>
                <c:pt idx="1319">
                  <c:v>52.083534603335877</c:v>
                </c:pt>
                <c:pt idx="1320">
                  <c:v>52.571363644060632</c:v>
                </c:pt>
                <c:pt idx="1321">
                  <c:v>52.187328016256039</c:v>
                </c:pt>
                <c:pt idx="1322">
                  <c:v>52.073155262043862</c:v>
                </c:pt>
                <c:pt idx="1323">
                  <c:v>52.374156159512317</c:v>
                </c:pt>
                <c:pt idx="1324">
                  <c:v>52.270362746592163</c:v>
                </c:pt>
                <c:pt idx="1325">
                  <c:v>52.239224722716109</c:v>
                </c:pt>
                <c:pt idx="1326">
                  <c:v>52.156189992379993</c:v>
                </c:pt>
                <c:pt idx="1327">
                  <c:v>52.747812446024888</c:v>
                </c:pt>
                <c:pt idx="1328">
                  <c:v>52.187328016256039</c:v>
                </c:pt>
                <c:pt idx="1329">
                  <c:v>52.394914842096348</c:v>
                </c:pt>
                <c:pt idx="1330">
                  <c:v>52.280742087884178</c:v>
                </c:pt>
                <c:pt idx="1331">
                  <c:v>52.010879214291762</c:v>
                </c:pt>
                <c:pt idx="1332">
                  <c:v>52.529846278892563</c:v>
                </c:pt>
                <c:pt idx="1333">
                  <c:v>52.062775920751839</c:v>
                </c:pt>
                <c:pt idx="1334">
                  <c:v>52.706295080856833</c:v>
                </c:pt>
                <c:pt idx="1335">
                  <c:v>52.353397476928293</c:v>
                </c:pt>
                <c:pt idx="1336">
                  <c:v>52.270362746592163</c:v>
                </c:pt>
                <c:pt idx="1337">
                  <c:v>52.062775920751839</c:v>
                </c:pt>
                <c:pt idx="1338">
                  <c:v>52.394914842096348</c:v>
                </c:pt>
                <c:pt idx="1339">
                  <c:v>52.644019033104733</c:v>
                </c:pt>
                <c:pt idx="1340">
                  <c:v>52.311880111760217</c:v>
                </c:pt>
                <c:pt idx="1341">
                  <c:v>52.727053763440857</c:v>
                </c:pt>
                <c:pt idx="1342">
                  <c:v>52.353397476928293</c:v>
                </c:pt>
                <c:pt idx="1343">
                  <c:v>-23.469467231040561</c:v>
                </c:pt>
              </c:numCache>
            </c:numRef>
          </c:yVal>
          <c:smooth val="0"/>
        </c:ser>
        <c:ser>
          <c:idx val="7"/>
          <c:order val="3"/>
          <c:tx>
            <c:v>Messung auf Viskomat D</c:v>
          </c:tx>
          <c:spPr>
            <a:ln w="38100">
              <a:solidFill>
                <a:srgbClr val="99CCFF"/>
              </a:solidFill>
              <a:prstDash val="solid"/>
            </a:ln>
          </c:spPr>
          <c:marker>
            <c:symbol val="none"/>
          </c:marker>
          <c:xVal>
            <c:numRef>
              <c:f>'[5]111017_19D'!$A$33:$A$1379</c:f>
              <c:numCache>
                <c:formatCode>General</c:formatCode>
                <c:ptCount val="1347"/>
                <c:pt idx="0">
                  <c:v>3.7060416666666672E-2</c:v>
                </c:pt>
                <c:pt idx="1">
                  <c:v>0.10366666666666671</c:v>
                </c:pt>
                <c:pt idx="2">
                  <c:v>0.1703166666666667</c:v>
                </c:pt>
                <c:pt idx="3">
                  <c:v>0.23696875000000001</c:v>
                </c:pt>
                <c:pt idx="4">
                  <c:v>0.30367916666666667</c:v>
                </c:pt>
                <c:pt idx="5">
                  <c:v>0.37048541666666668</c:v>
                </c:pt>
                <c:pt idx="6">
                  <c:v>0.43711666666666671</c:v>
                </c:pt>
                <c:pt idx="7">
                  <c:v>0.5037666666666667</c:v>
                </c:pt>
                <c:pt idx="8">
                  <c:v>0.57041874999999997</c:v>
                </c:pt>
                <c:pt idx="9">
                  <c:v>0.63707083333333336</c:v>
                </c:pt>
                <c:pt idx="10">
                  <c:v>0.70372291666666653</c:v>
                </c:pt>
                <c:pt idx="11">
                  <c:v>0.77044583333333339</c:v>
                </c:pt>
                <c:pt idx="12">
                  <c:v>0.83709375000000008</c:v>
                </c:pt>
                <c:pt idx="13">
                  <c:v>0.90374375000000007</c:v>
                </c:pt>
                <c:pt idx="14">
                  <c:v>0.97066249999999998</c:v>
                </c:pt>
                <c:pt idx="15">
                  <c:v>1.0377729166666669</c:v>
                </c:pt>
                <c:pt idx="16">
                  <c:v>1.1043645833333331</c:v>
                </c:pt>
                <c:pt idx="17">
                  <c:v>1.171016666666667</c:v>
                </c:pt>
                <c:pt idx="18">
                  <c:v>1.2378499999999999</c:v>
                </c:pt>
                <c:pt idx="19">
                  <c:v>1.3044541666666669</c:v>
                </c:pt>
                <c:pt idx="20">
                  <c:v>1.371304166666667</c:v>
                </c:pt>
                <c:pt idx="21">
                  <c:v>1.4380166666666669</c:v>
                </c:pt>
                <c:pt idx="22">
                  <c:v>1.5046083333333331</c:v>
                </c:pt>
                <c:pt idx="23">
                  <c:v>1.571260416666667</c:v>
                </c:pt>
                <c:pt idx="24">
                  <c:v>1.6379770833333329</c:v>
                </c:pt>
                <c:pt idx="25">
                  <c:v>1.7046291666666671</c:v>
                </c:pt>
                <c:pt idx="26">
                  <c:v>1.7714979166666669</c:v>
                </c:pt>
                <c:pt idx="27">
                  <c:v>1.838133333333333</c:v>
                </c:pt>
                <c:pt idx="28">
                  <c:v>1.9049854166666671</c:v>
                </c:pt>
                <c:pt idx="29">
                  <c:v>1.971635416666667</c:v>
                </c:pt>
                <c:pt idx="30">
                  <c:v>2.0383541666666671</c:v>
                </c:pt>
                <c:pt idx="31">
                  <c:v>2.105445833333333</c:v>
                </c:pt>
                <c:pt idx="32">
                  <c:v>2.1720583333333332</c:v>
                </c:pt>
                <c:pt idx="33">
                  <c:v>2.2387083333333329</c:v>
                </c:pt>
                <c:pt idx="34">
                  <c:v>2.3053604166666668</c:v>
                </c:pt>
                <c:pt idx="35">
                  <c:v>2.3720124999999999</c:v>
                </c:pt>
                <c:pt idx="36">
                  <c:v>2.4386645833333329</c:v>
                </c:pt>
                <c:pt idx="37">
                  <c:v>2.5053166666666669</c:v>
                </c:pt>
                <c:pt idx="38">
                  <c:v>2.5722812500000001</c:v>
                </c:pt>
                <c:pt idx="39">
                  <c:v>2.6388854166666671</c:v>
                </c:pt>
                <c:pt idx="40">
                  <c:v>2.706070833333333</c:v>
                </c:pt>
                <c:pt idx="41">
                  <c:v>2.7728687500000002</c:v>
                </c:pt>
                <c:pt idx="42">
                  <c:v>2.8395062499999999</c:v>
                </c:pt>
                <c:pt idx="43">
                  <c:v>2.906158333333333</c:v>
                </c:pt>
                <c:pt idx="44">
                  <c:v>2.973208333333333</c:v>
                </c:pt>
                <c:pt idx="45">
                  <c:v>3.039860416666667</c:v>
                </c:pt>
                <c:pt idx="46">
                  <c:v>3.1065125</c:v>
                </c:pt>
                <c:pt idx="47">
                  <c:v>3.173164583333334</c:v>
                </c:pt>
                <c:pt idx="48">
                  <c:v>3.239816666666667</c:v>
                </c:pt>
                <c:pt idx="49">
                  <c:v>3.3064666666666671</c:v>
                </c:pt>
                <c:pt idx="50">
                  <c:v>3.373252083333333</c:v>
                </c:pt>
                <c:pt idx="51">
                  <c:v>3.439904166666667</c:v>
                </c:pt>
                <c:pt idx="52">
                  <c:v>3.50655625</c:v>
                </c:pt>
                <c:pt idx="53">
                  <c:v>3.5732062500000001</c:v>
                </c:pt>
                <c:pt idx="54">
                  <c:v>3.6398583333333332</c:v>
                </c:pt>
                <c:pt idx="55">
                  <c:v>3.7065104166666671</c:v>
                </c:pt>
                <c:pt idx="56">
                  <c:v>3.7731625000000002</c:v>
                </c:pt>
                <c:pt idx="57">
                  <c:v>3.8400145833333328</c:v>
                </c:pt>
                <c:pt idx="58">
                  <c:v>3.9067333333333329</c:v>
                </c:pt>
                <c:pt idx="59">
                  <c:v>3.973383333333333</c:v>
                </c:pt>
                <c:pt idx="60">
                  <c:v>4.040035416666667</c:v>
                </c:pt>
                <c:pt idx="61">
                  <c:v>4.1066874999999996</c:v>
                </c:pt>
                <c:pt idx="62">
                  <c:v>4.1733374999999997</c:v>
                </c:pt>
                <c:pt idx="63">
                  <c:v>4.2399895833333332</c:v>
                </c:pt>
                <c:pt idx="64">
                  <c:v>4.3069750000000004</c:v>
                </c:pt>
                <c:pt idx="65">
                  <c:v>4.3736270833333331</c:v>
                </c:pt>
                <c:pt idx="66">
                  <c:v>4.4402770833333332</c:v>
                </c:pt>
                <c:pt idx="67">
                  <c:v>4.5069291666666667</c:v>
                </c:pt>
                <c:pt idx="68">
                  <c:v>4.5735812500000002</c:v>
                </c:pt>
                <c:pt idx="69">
                  <c:v>4.6402333333333337</c:v>
                </c:pt>
                <c:pt idx="70">
                  <c:v>4.7068833333333338</c:v>
                </c:pt>
                <c:pt idx="71">
                  <c:v>4.774070833333333</c:v>
                </c:pt>
                <c:pt idx="72">
                  <c:v>4.8413374999999998</c:v>
                </c:pt>
                <c:pt idx="73">
                  <c:v>4.907972916666667</c:v>
                </c:pt>
                <c:pt idx="74">
                  <c:v>4.9748895833333338</c:v>
                </c:pt>
                <c:pt idx="75">
                  <c:v>5.0417416666666668</c:v>
                </c:pt>
                <c:pt idx="76">
                  <c:v>5.1083937500000003</c:v>
                </c:pt>
                <c:pt idx="77">
                  <c:v>5.1750458333333329</c:v>
                </c:pt>
                <c:pt idx="78">
                  <c:v>5.2416979166666664</c:v>
                </c:pt>
                <c:pt idx="79">
                  <c:v>5.3083499999999999</c:v>
                </c:pt>
                <c:pt idx="80">
                  <c:v>5.3750020833333334</c:v>
                </c:pt>
                <c:pt idx="81">
                  <c:v>5.4416500000000001</c:v>
                </c:pt>
                <c:pt idx="82">
                  <c:v>5.508304166666667</c:v>
                </c:pt>
                <c:pt idx="83">
                  <c:v>5.5749562499999996</c:v>
                </c:pt>
                <c:pt idx="84">
                  <c:v>5.6416062499999997</c:v>
                </c:pt>
                <c:pt idx="85">
                  <c:v>5.7082583333333332</c:v>
                </c:pt>
                <c:pt idx="86">
                  <c:v>5.7749083333333333</c:v>
                </c:pt>
                <c:pt idx="87">
                  <c:v>5.8415604166666668</c:v>
                </c:pt>
                <c:pt idx="88">
                  <c:v>5.9082145833333337</c:v>
                </c:pt>
                <c:pt idx="89">
                  <c:v>5.9748645833333329</c:v>
                </c:pt>
                <c:pt idx="90">
                  <c:v>6.041514583333333</c:v>
                </c:pt>
                <c:pt idx="91">
                  <c:v>6.1083666666666669</c:v>
                </c:pt>
                <c:pt idx="92">
                  <c:v>6.1750270833333332</c:v>
                </c:pt>
                <c:pt idx="93">
                  <c:v>6.2416708333333331</c:v>
                </c:pt>
                <c:pt idx="94">
                  <c:v>6.3083208333333332</c:v>
                </c:pt>
                <c:pt idx="95">
                  <c:v>6.3749729166666667</c:v>
                </c:pt>
                <c:pt idx="96">
                  <c:v>6.4416874999999996</c:v>
                </c:pt>
                <c:pt idx="97">
                  <c:v>6.5083437499999999</c:v>
                </c:pt>
                <c:pt idx="98">
                  <c:v>6.57499375</c:v>
                </c:pt>
                <c:pt idx="99">
                  <c:v>6.6416458333333326</c:v>
                </c:pt>
                <c:pt idx="100">
                  <c:v>6.708297916666667</c:v>
                </c:pt>
                <c:pt idx="101">
                  <c:v>6.7749499999999996</c:v>
                </c:pt>
                <c:pt idx="102">
                  <c:v>6.8416020833333331</c:v>
                </c:pt>
                <c:pt idx="103">
                  <c:v>6.9087562499999997</c:v>
                </c:pt>
                <c:pt idx="104">
                  <c:v>6.9753708333333337</c:v>
                </c:pt>
                <c:pt idx="105">
                  <c:v>7.0420895833333326</c:v>
                </c:pt>
                <c:pt idx="106">
                  <c:v>7.1087583333333333</c:v>
                </c:pt>
                <c:pt idx="107">
                  <c:v>7.1753916666666671</c:v>
                </c:pt>
                <c:pt idx="108">
                  <c:v>7.2420437499999997</c:v>
                </c:pt>
                <c:pt idx="109">
                  <c:v>7.3086958333333332</c:v>
                </c:pt>
                <c:pt idx="110">
                  <c:v>7.3753458333333333</c:v>
                </c:pt>
                <c:pt idx="111">
                  <c:v>7.4420000000000002</c:v>
                </c:pt>
                <c:pt idx="112">
                  <c:v>7.5086500000000003</c:v>
                </c:pt>
                <c:pt idx="113">
                  <c:v>7.5753020833333338</c:v>
                </c:pt>
                <c:pt idx="114">
                  <c:v>7.641952083333333</c:v>
                </c:pt>
                <c:pt idx="115">
                  <c:v>7.7090750000000003</c:v>
                </c:pt>
                <c:pt idx="116">
                  <c:v>7.7760562499999999</c:v>
                </c:pt>
                <c:pt idx="117">
                  <c:v>7.8427083333333334</c:v>
                </c:pt>
                <c:pt idx="118">
                  <c:v>7.9094916666666668</c:v>
                </c:pt>
                <c:pt idx="119">
                  <c:v>7.9762104166666674</c:v>
                </c:pt>
                <c:pt idx="120">
                  <c:v>8.0428645833333334</c:v>
                </c:pt>
                <c:pt idx="121">
                  <c:v>8.1095145833333326</c:v>
                </c:pt>
                <c:pt idx="122">
                  <c:v>8.1763062499999997</c:v>
                </c:pt>
                <c:pt idx="123">
                  <c:v>8.2434937500000007</c:v>
                </c:pt>
                <c:pt idx="124">
                  <c:v>8.3101354166666663</c:v>
                </c:pt>
                <c:pt idx="125">
                  <c:v>8.3772520833333335</c:v>
                </c:pt>
                <c:pt idx="126">
                  <c:v>8.4445937499999992</c:v>
                </c:pt>
                <c:pt idx="127">
                  <c:v>8.5112229166666662</c:v>
                </c:pt>
                <c:pt idx="128">
                  <c:v>8.5791416666666667</c:v>
                </c:pt>
                <c:pt idx="129">
                  <c:v>8.645858333333333</c:v>
                </c:pt>
                <c:pt idx="130">
                  <c:v>8.7125770833333327</c:v>
                </c:pt>
                <c:pt idx="131">
                  <c:v>8.7792291666666671</c:v>
                </c:pt>
                <c:pt idx="132">
                  <c:v>8.8460562500000002</c:v>
                </c:pt>
                <c:pt idx="133">
                  <c:v>8.9126666666666665</c:v>
                </c:pt>
                <c:pt idx="134">
                  <c:v>8.9793187499999991</c:v>
                </c:pt>
                <c:pt idx="135">
                  <c:v>9.0459687500000001</c:v>
                </c:pt>
                <c:pt idx="136">
                  <c:v>9.1126187499999993</c:v>
                </c:pt>
                <c:pt idx="137">
                  <c:v>9.1794041666666661</c:v>
                </c:pt>
                <c:pt idx="138">
                  <c:v>9.2463666666666668</c:v>
                </c:pt>
                <c:pt idx="139">
                  <c:v>9.3129749999999998</c:v>
                </c:pt>
                <c:pt idx="140">
                  <c:v>9.3796270833333342</c:v>
                </c:pt>
                <c:pt idx="141">
                  <c:v>9.4462791666666668</c:v>
                </c:pt>
                <c:pt idx="142">
                  <c:v>9.5129333333333328</c:v>
                </c:pt>
                <c:pt idx="143">
                  <c:v>9.5796479166666675</c:v>
                </c:pt>
                <c:pt idx="144">
                  <c:v>9.6463666666666672</c:v>
                </c:pt>
                <c:pt idx="145">
                  <c:v>9.7130187499999998</c:v>
                </c:pt>
                <c:pt idx="146">
                  <c:v>9.7797374999999995</c:v>
                </c:pt>
                <c:pt idx="147">
                  <c:v>9.8466166666666659</c:v>
                </c:pt>
                <c:pt idx="148">
                  <c:v>9.9132374999999993</c:v>
                </c:pt>
                <c:pt idx="149">
                  <c:v>9.9798895833333336</c:v>
                </c:pt>
                <c:pt idx="150">
                  <c:v>10.04654166666667</c:v>
                </c:pt>
                <c:pt idx="151">
                  <c:v>10.113256249999999</c:v>
                </c:pt>
                <c:pt idx="152">
                  <c:v>10.17993541666667</c:v>
                </c:pt>
                <c:pt idx="153">
                  <c:v>10.2465625</c:v>
                </c:pt>
                <c:pt idx="154">
                  <c:v>10.313281249999999</c:v>
                </c:pt>
                <c:pt idx="155">
                  <c:v>10.380274999999999</c:v>
                </c:pt>
                <c:pt idx="156">
                  <c:v>10.44691875</c:v>
                </c:pt>
                <c:pt idx="157">
                  <c:v>10.513568749999999</c:v>
                </c:pt>
                <c:pt idx="158">
                  <c:v>10.580329166666671</c:v>
                </c:pt>
                <c:pt idx="159">
                  <c:v>10.64693958333333</c:v>
                </c:pt>
                <c:pt idx="160">
                  <c:v>10.713589583333331</c:v>
                </c:pt>
                <c:pt idx="161">
                  <c:v>10.78038125</c:v>
                </c:pt>
                <c:pt idx="162">
                  <c:v>10.84702708333333</c:v>
                </c:pt>
                <c:pt idx="163">
                  <c:v>10.91367916666667</c:v>
                </c:pt>
                <c:pt idx="164">
                  <c:v>10.980395833333329</c:v>
                </c:pt>
                <c:pt idx="165">
                  <c:v>11.047183333333329</c:v>
                </c:pt>
                <c:pt idx="166">
                  <c:v>11.11393958333333</c:v>
                </c:pt>
                <c:pt idx="167">
                  <c:v>11.18055</c:v>
                </c:pt>
                <c:pt idx="168">
                  <c:v>11.247402083333331</c:v>
                </c:pt>
                <c:pt idx="169">
                  <c:v>11.31405416666667</c:v>
                </c:pt>
                <c:pt idx="170">
                  <c:v>11.380706249999999</c:v>
                </c:pt>
                <c:pt idx="171">
                  <c:v>11.447422916666669</c:v>
                </c:pt>
                <c:pt idx="172">
                  <c:v>11.51407708333333</c:v>
                </c:pt>
                <c:pt idx="173">
                  <c:v>11.58072916666667</c:v>
                </c:pt>
                <c:pt idx="174">
                  <c:v>11.647512499999999</c:v>
                </c:pt>
                <c:pt idx="175">
                  <c:v>11.7141625</c:v>
                </c:pt>
                <c:pt idx="176">
                  <c:v>11.781014583333331</c:v>
                </c:pt>
                <c:pt idx="177">
                  <c:v>11.847666666666671</c:v>
                </c:pt>
                <c:pt idx="178">
                  <c:v>11.91431875</c:v>
                </c:pt>
                <c:pt idx="179">
                  <c:v>11.98110416666667</c:v>
                </c:pt>
                <c:pt idx="180">
                  <c:v>12.04782291666667</c:v>
                </c:pt>
                <c:pt idx="181">
                  <c:v>12.114714583333329</c:v>
                </c:pt>
                <c:pt idx="182">
                  <c:v>12.181324999999999</c:v>
                </c:pt>
                <c:pt idx="183">
                  <c:v>12.247975</c:v>
                </c:pt>
                <c:pt idx="184">
                  <c:v>12.315095833333331</c:v>
                </c:pt>
                <c:pt idx="185">
                  <c:v>12.38174583333333</c:v>
                </c:pt>
                <c:pt idx="186">
                  <c:v>12.44839791666667</c:v>
                </c:pt>
                <c:pt idx="187">
                  <c:v>12.515047916666671</c:v>
                </c:pt>
                <c:pt idx="188">
                  <c:v>12.5817</c:v>
                </c:pt>
                <c:pt idx="189">
                  <c:v>12.64849375</c:v>
                </c:pt>
                <c:pt idx="190">
                  <c:v>12.715137500000001</c:v>
                </c:pt>
                <c:pt idx="191">
                  <c:v>12.781960416666671</c:v>
                </c:pt>
                <c:pt idx="192">
                  <c:v>12.848575</c:v>
                </c:pt>
                <c:pt idx="193">
                  <c:v>12.915225</c:v>
                </c:pt>
                <c:pt idx="194">
                  <c:v>12.982141666666671</c:v>
                </c:pt>
                <c:pt idx="195">
                  <c:v>13.049262499999999</c:v>
                </c:pt>
                <c:pt idx="196">
                  <c:v>13.1159125</c:v>
                </c:pt>
                <c:pt idx="197">
                  <c:v>13.182764583333331</c:v>
                </c:pt>
                <c:pt idx="198">
                  <c:v>13.24975208333333</c:v>
                </c:pt>
                <c:pt idx="199">
                  <c:v>13.3164</c:v>
                </c:pt>
                <c:pt idx="200">
                  <c:v>13.383254166666671</c:v>
                </c:pt>
                <c:pt idx="201">
                  <c:v>13.450058333333329</c:v>
                </c:pt>
                <c:pt idx="202">
                  <c:v>13.51668958333333</c:v>
                </c:pt>
                <c:pt idx="203">
                  <c:v>13.583541666666671</c:v>
                </c:pt>
                <c:pt idx="204">
                  <c:v>13.650372916666671</c:v>
                </c:pt>
                <c:pt idx="205">
                  <c:v>13.716975</c:v>
                </c:pt>
                <c:pt idx="206">
                  <c:v>13.7837625</c:v>
                </c:pt>
                <c:pt idx="207">
                  <c:v>13.850412499999999</c:v>
                </c:pt>
                <c:pt idx="208">
                  <c:v>13.91706458333333</c:v>
                </c:pt>
                <c:pt idx="209">
                  <c:v>13.98371875</c:v>
                </c:pt>
                <c:pt idx="210">
                  <c:v>14.050435416666669</c:v>
                </c:pt>
                <c:pt idx="211">
                  <c:v>14.11708541666667</c:v>
                </c:pt>
                <c:pt idx="212">
                  <c:v>14.183737499999999</c:v>
                </c:pt>
                <c:pt idx="213">
                  <c:v>14.2503875</c:v>
                </c:pt>
                <c:pt idx="214">
                  <c:v>14.317039583333329</c:v>
                </c:pt>
                <c:pt idx="215">
                  <c:v>14.383691666666669</c:v>
                </c:pt>
                <c:pt idx="216">
                  <c:v>14.45045625</c:v>
                </c:pt>
                <c:pt idx="217">
                  <c:v>14.51706041666667</c:v>
                </c:pt>
                <c:pt idx="218">
                  <c:v>14.583712500000001</c:v>
                </c:pt>
                <c:pt idx="219">
                  <c:v>14.65036458333333</c:v>
                </c:pt>
                <c:pt idx="220">
                  <c:v>14.71701666666667</c:v>
                </c:pt>
                <c:pt idx="221">
                  <c:v>14.78406666666667</c:v>
                </c:pt>
                <c:pt idx="222">
                  <c:v>14.85071875</c:v>
                </c:pt>
                <c:pt idx="223">
                  <c:v>14.917370833333329</c:v>
                </c:pt>
                <c:pt idx="224">
                  <c:v>14.984029166666669</c:v>
                </c:pt>
                <c:pt idx="225">
                  <c:v>15.05067083333333</c:v>
                </c:pt>
                <c:pt idx="226">
                  <c:v>15.117322916666669</c:v>
                </c:pt>
                <c:pt idx="227">
                  <c:v>15.18397291666667</c:v>
                </c:pt>
                <c:pt idx="228">
                  <c:v>15.25062291666667</c:v>
                </c:pt>
                <c:pt idx="229">
                  <c:v>15.31740416666667</c:v>
                </c:pt>
                <c:pt idx="230">
                  <c:v>15.38405625</c:v>
                </c:pt>
                <c:pt idx="231">
                  <c:v>15.45076458333333</c:v>
                </c:pt>
                <c:pt idx="232">
                  <c:v>15.517300000000001</c:v>
                </c:pt>
                <c:pt idx="233">
                  <c:v>15.583945833333329</c:v>
                </c:pt>
                <c:pt idx="234">
                  <c:v>15.650983333333331</c:v>
                </c:pt>
                <c:pt idx="235">
                  <c:v>15.71757916666667</c:v>
                </c:pt>
                <c:pt idx="236">
                  <c:v>15.78430833333333</c:v>
                </c:pt>
                <c:pt idx="237">
                  <c:v>15.851064583333329</c:v>
                </c:pt>
                <c:pt idx="238">
                  <c:v>15.91766458333333</c:v>
                </c:pt>
                <c:pt idx="239">
                  <c:v>15.984308333333329</c:v>
                </c:pt>
                <c:pt idx="240">
                  <c:v>16.050956249999999</c:v>
                </c:pt>
                <c:pt idx="241">
                  <c:v>16.117785416666671</c:v>
                </c:pt>
                <c:pt idx="242">
                  <c:v>16.18439166666667</c:v>
                </c:pt>
                <c:pt idx="243">
                  <c:v>16.251033333333329</c:v>
                </c:pt>
                <c:pt idx="244">
                  <c:v>16.317816666666669</c:v>
                </c:pt>
                <c:pt idx="245">
                  <c:v>16.384466666666668</c:v>
                </c:pt>
                <c:pt idx="246">
                  <c:v>16.45126458333333</c:v>
                </c:pt>
                <c:pt idx="247">
                  <c:v>16.517902083333329</c:v>
                </c:pt>
                <c:pt idx="248">
                  <c:v>16.584635416666671</c:v>
                </c:pt>
                <c:pt idx="249">
                  <c:v>16.651339583333328</c:v>
                </c:pt>
                <c:pt idx="250">
                  <c:v>16.717989583333331</c:v>
                </c:pt>
                <c:pt idx="251">
                  <c:v>16.784789583333328</c:v>
                </c:pt>
                <c:pt idx="252">
                  <c:v>16.851424999999999</c:v>
                </c:pt>
                <c:pt idx="253">
                  <c:v>16.91807708333333</c:v>
                </c:pt>
                <c:pt idx="254">
                  <c:v>16.985097916666671</c:v>
                </c:pt>
                <c:pt idx="255">
                  <c:v>17.051712500000001</c:v>
                </c:pt>
                <c:pt idx="256">
                  <c:v>17.11837083333333</c:v>
                </c:pt>
                <c:pt idx="257">
                  <c:v>17.185010416666671</c:v>
                </c:pt>
                <c:pt idx="258">
                  <c:v>17.25166041666667</c:v>
                </c:pt>
                <c:pt idx="259">
                  <c:v>17.318314583333329</c:v>
                </c:pt>
                <c:pt idx="260">
                  <c:v>17.384964583333328</c:v>
                </c:pt>
                <c:pt idx="261">
                  <c:v>17.45161666666667</c:v>
                </c:pt>
                <c:pt idx="262">
                  <c:v>17.518650000000001</c:v>
                </c:pt>
                <c:pt idx="263">
                  <c:v>17.58525208333333</c:v>
                </c:pt>
                <c:pt idx="264">
                  <c:v>17.651904166666672</c:v>
                </c:pt>
                <c:pt idx="265">
                  <c:v>17.718556249999999</c:v>
                </c:pt>
                <c:pt idx="266">
                  <c:v>17.785206250000002</c:v>
                </c:pt>
                <c:pt idx="267">
                  <c:v>17.851858333333329</c:v>
                </c:pt>
                <c:pt idx="268">
                  <c:v>17.918577083333329</c:v>
                </c:pt>
                <c:pt idx="269">
                  <c:v>17.98542916666667</c:v>
                </c:pt>
                <c:pt idx="270">
                  <c:v>18.052412499999999</c:v>
                </c:pt>
                <c:pt idx="271">
                  <c:v>18.11914791666667</c:v>
                </c:pt>
                <c:pt idx="272">
                  <c:v>18.185785416666668</c:v>
                </c:pt>
                <c:pt idx="273">
                  <c:v>18.2526875</c:v>
                </c:pt>
                <c:pt idx="274">
                  <c:v>18.319516666666669</c:v>
                </c:pt>
                <c:pt idx="275">
                  <c:v>18.3861375</c:v>
                </c:pt>
                <c:pt idx="276">
                  <c:v>18.452789583333331</c:v>
                </c:pt>
                <c:pt idx="277">
                  <c:v>18.519441666666669</c:v>
                </c:pt>
                <c:pt idx="278">
                  <c:v>18.586091666666668</c:v>
                </c:pt>
                <c:pt idx="279">
                  <c:v>18.652743749999999</c:v>
                </c:pt>
                <c:pt idx="280">
                  <c:v>18.71939583333333</c:v>
                </c:pt>
                <c:pt idx="281">
                  <c:v>18.78611458333333</c:v>
                </c:pt>
                <c:pt idx="282">
                  <c:v>18.852764583333329</c:v>
                </c:pt>
                <c:pt idx="283">
                  <c:v>18.919483333333329</c:v>
                </c:pt>
                <c:pt idx="284">
                  <c:v>18.98613541666667</c:v>
                </c:pt>
                <c:pt idx="285">
                  <c:v>19.052856250000001</c:v>
                </c:pt>
                <c:pt idx="286">
                  <c:v>19.119570833333331</c:v>
                </c:pt>
                <c:pt idx="287">
                  <c:v>19.186222916666669</c:v>
                </c:pt>
                <c:pt idx="288">
                  <c:v>19.252875</c:v>
                </c:pt>
                <c:pt idx="289">
                  <c:v>19.31952708333333</c:v>
                </c:pt>
                <c:pt idx="290">
                  <c:v>19.38624583333333</c:v>
                </c:pt>
                <c:pt idx="291">
                  <c:v>19.45314583333333</c:v>
                </c:pt>
                <c:pt idx="292">
                  <c:v>19.51974791666667</c:v>
                </c:pt>
                <c:pt idx="293">
                  <c:v>19.58639791666667</c:v>
                </c:pt>
                <c:pt idx="294">
                  <c:v>19.65305</c:v>
                </c:pt>
                <c:pt idx="295">
                  <c:v>19.719702083333331</c:v>
                </c:pt>
                <c:pt idx="296">
                  <c:v>19.78635208333333</c:v>
                </c:pt>
                <c:pt idx="297">
                  <c:v>19.85300625</c:v>
                </c:pt>
                <c:pt idx="298">
                  <c:v>19.920035416666671</c:v>
                </c:pt>
                <c:pt idx="299">
                  <c:v>19.986641666666671</c:v>
                </c:pt>
                <c:pt idx="300">
                  <c:v>20.053739583333329</c:v>
                </c:pt>
                <c:pt idx="301">
                  <c:v>20.12034375</c:v>
                </c:pt>
                <c:pt idx="302">
                  <c:v>20.18699791666667</c:v>
                </c:pt>
                <c:pt idx="303">
                  <c:v>20.253647916666669</c:v>
                </c:pt>
                <c:pt idx="304">
                  <c:v>20.3203</c:v>
                </c:pt>
                <c:pt idx="305">
                  <c:v>20.386949999999999</c:v>
                </c:pt>
                <c:pt idx="306">
                  <c:v>20.45360208333333</c:v>
                </c:pt>
                <c:pt idx="307">
                  <c:v>20.520302083333331</c:v>
                </c:pt>
                <c:pt idx="308">
                  <c:v>20.58690416666667</c:v>
                </c:pt>
                <c:pt idx="309">
                  <c:v>20.65362291666667</c:v>
                </c:pt>
                <c:pt idx="310">
                  <c:v>20.720541666666669</c:v>
                </c:pt>
                <c:pt idx="311">
                  <c:v>20.787191666666661</c:v>
                </c:pt>
                <c:pt idx="312">
                  <c:v>20.853843749999999</c:v>
                </c:pt>
                <c:pt idx="313">
                  <c:v>20.92049583333333</c:v>
                </c:pt>
                <c:pt idx="314">
                  <c:v>20.98721875</c:v>
                </c:pt>
                <c:pt idx="315">
                  <c:v>21.053864583333329</c:v>
                </c:pt>
                <c:pt idx="316">
                  <c:v>21.120516666666671</c:v>
                </c:pt>
                <c:pt idx="317">
                  <c:v>21.187206249999999</c:v>
                </c:pt>
                <c:pt idx="318">
                  <c:v>21.254022916666671</c:v>
                </c:pt>
                <c:pt idx="319">
                  <c:v>21.32080625</c:v>
                </c:pt>
                <c:pt idx="320">
                  <c:v>21.38745625</c:v>
                </c:pt>
                <c:pt idx="321">
                  <c:v>21.45628958333333</c:v>
                </c:pt>
                <c:pt idx="322">
                  <c:v>21.523358333333331</c:v>
                </c:pt>
                <c:pt idx="323">
                  <c:v>21.59055</c:v>
                </c:pt>
                <c:pt idx="324">
                  <c:v>21.657195833333329</c:v>
                </c:pt>
                <c:pt idx="325">
                  <c:v>21.724418750000002</c:v>
                </c:pt>
                <c:pt idx="326">
                  <c:v>21.791097916666661</c:v>
                </c:pt>
                <c:pt idx="327">
                  <c:v>21.857749999999999</c:v>
                </c:pt>
                <c:pt idx="328">
                  <c:v>21.924591666666672</c:v>
                </c:pt>
                <c:pt idx="329">
                  <c:v>21.991185416666671</c:v>
                </c:pt>
                <c:pt idx="330">
                  <c:v>22.05822083333333</c:v>
                </c:pt>
                <c:pt idx="331">
                  <c:v>22.12482291666667</c:v>
                </c:pt>
                <c:pt idx="332">
                  <c:v>22.192339583333329</c:v>
                </c:pt>
                <c:pt idx="333">
                  <c:v>22.259012500000001</c:v>
                </c:pt>
                <c:pt idx="334">
                  <c:v>22.325777083333332</c:v>
                </c:pt>
                <c:pt idx="335">
                  <c:v>22.392777083333328</c:v>
                </c:pt>
                <c:pt idx="336">
                  <c:v>22.459412499999999</c:v>
                </c:pt>
                <c:pt idx="337">
                  <c:v>22.526066666666669</c:v>
                </c:pt>
                <c:pt idx="338">
                  <c:v>22.59271875</c:v>
                </c:pt>
                <c:pt idx="339">
                  <c:v>22.659368749999999</c:v>
                </c:pt>
                <c:pt idx="340">
                  <c:v>22.726018750000001</c:v>
                </c:pt>
                <c:pt idx="341">
                  <c:v>22.792670833333329</c:v>
                </c:pt>
                <c:pt idx="342">
                  <c:v>22.859324999999998</c:v>
                </c:pt>
                <c:pt idx="343">
                  <c:v>22.925972916666669</c:v>
                </c:pt>
                <c:pt idx="344">
                  <c:v>22.992691666666669</c:v>
                </c:pt>
                <c:pt idx="345">
                  <c:v>23.059743749999999</c:v>
                </c:pt>
                <c:pt idx="346">
                  <c:v>23.12639583333333</c:v>
                </c:pt>
                <c:pt idx="347">
                  <c:v>23.193045833333329</c:v>
                </c:pt>
                <c:pt idx="348">
                  <c:v>23.259766666666671</c:v>
                </c:pt>
                <c:pt idx="349">
                  <c:v>23.32641666666667</c:v>
                </c:pt>
                <c:pt idx="350">
                  <c:v>23.393068750000001</c:v>
                </c:pt>
                <c:pt idx="351">
                  <c:v>23.45971875</c:v>
                </c:pt>
                <c:pt idx="352">
                  <c:v>23.526370833333331</c:v>
                </c:pt>
                <c:pt idx="353">
                  <c:v>23.593022916666669</c:v>
                </c:pt>
                <c:pt idx="354">
                  <c:v>23.659677083333332</c:v>
                </c:pt>
                <c:pt idx="355">
                  <c:v>23.72672708333333</c:v>
                </c:pt>
                <c:pt idx="356">
                  <c:v>23.793377083333329</c:v>
                </c:pt>
                <c:pt idx="357">
                  <c:v>23.860029166666671</c:v>
                </c:pt>
                <c:pt idx="358">
                  <c:v>23.926881250000001</c:v>
                </c:pt>
                <c:pt idx="359">
                  <c:v>23.993533333333328</c:v>
                </c:pt>
                <c:pt idx="360">
                  <c:v>24.06031875</c:v>
                </c:pt>
                <c:pt idx="361">
                  <c:v>24.12720625</c:v>
                </c:pt>
                <c:pt idx="362">
                  <c:v>24.193818749999998</c:v>
                </c:pt>
                <c:pt idx="363">
                  <c:v>24.260470833333329</c:v>
                </c:pt>
                <c:pt idx="364">
                  <c:v>24.327122916666671</c:v>
                </c:pt>
                <c:pt idx="365">
                  <c:v>24.393775000000002</c:v>
                </c:pt>
                <c:pt idx="366">
                  <c:v>24.460987500000002</c:v>
                </c:pt>
                <c:pt idx="367">
                  <c:v>24.527610416666668</c:v>
                </c:pt>
                <c:pt idx="368">
                  <c:v>24.594262499999999</c:v>
                </c:pt>
                <c:pt idx="369">
                  <c:v>24.661031250000001</c:v>
                </c:pt>
                <c:pt idx="370">
                  <c:v>24.7276375</c:v>
                </c:pt>
                <c:pt idx="371">
                  <c:v>24.794283333333329</c:v>
                </c:pt>
                <c:pt idx="372">
                  <c:v>24.860935416666671</c:v>
                </c:pt>
                <c:pt idx="373">
                  <c:v>24.92758541666667</c:v>
                </c:pt>
                <c:pt idx="374">
                  <c:v>24.994237500000001</c:v>
                </c:pt>
                <c:pt idx="375">
                  <c:v>25.060889583333331</c:v>
                </c:pt>
                <c:pt idx="376">
                  <c:v>25.127541666666669</c:v>
                </c:pt>
                <c:pt idx="377">
                  <c:v>25.19422916666667</c:v>
                </c:pt>
                <c:pt idx="378">
                  <c:v>25.260843749999999</c:v>
                </c:pt>
                <c:pt idx="379">
                  <c:v>25.327562499999999</c:v>
                </c:pt>
                <c:pt idx="380">
                  <c:v>25.39421458333333</c:v>
                </c:pt>
                <c:pt idx="381">
                  <c:v>25.460864583333329</c:v>
                </c:pt>
                <c:pt idx="382">
                  <c:v>25.527516666666671</c:v>
                </c:pt>
                <c:pt idx="383">
                  <c:v>25.594168750000001</c:v>
                </c:pt>
                <c:pt idx="384">
                  <c:v>25.660820833333329</c:v>
                </c:pt>
                <c:pt idx="385">
                  <c:v>25.727470833333339</c:v>
                </c:pt>
                <c:pt idx="386">
                  <c:v>25.794122916666669</c:v>
                </c:pt>
                <c:pt idx="387">
                  <c:v>25.860841666666669</c:v>
                </c:pt>
                <c:pt idx="388">
                  <c:v>25.92781875</c:v>
                </c:pt>
                <c:pt idx="389">
                  <c:v>25.994410416666671</c:v>
                </c:pt>
                <c:pt idx="390">
                  <c:v>26.061062499999998</c:v>
                </c:pt>
                <c:pt idx="391">
                  <c:v>26.127716666666672</c:v>
                </c:pt>
                <c:pt idx="392">
                  <c:v>26.194366666666671</c:v>
                </c:pt>
                <c:pt idx="393">
                  <c:v>26.26101666666667</c:v>
                </c:pt>
                <c:pt idx="394">
                  <c:v>26.327668750000001</c:v>
                </c:pt>
                <c:pt idx="395">
                  <c:v>26.394320833333332</c:v>
                </c:pt>
                <c:pt idx="396">
                  <c:v>26.4611625</c:v>
                </c:pt>
                <c:pt idx="397">
                  <c:v>26.527756249999999</c:v>
                </c:pt>
                <c:pt idx="398">
                  <c:v>26.59440833333333</c:v>
                </c:pt>
                <c:pt idx="399">
                  <c:v>26.661458333333329</c:v>
                </c:pt>
                <c:pt idx="400">
                  <c:v>26.72811041666667</c:v>
                </c:pt>
                <c:pt idx="401">
                  <c:v>26.794762500000001</c:v>
                </c:pt>
                <c:pt idx="402">
                  <c:v>26.861414583333332</c:v>
                </c:pt>
                <c:pt idx="403">
                  <c:v>26.928064583333331</c:v>
                </c:pt>
                <c:pt idx="404">
                  <c:v>26.994718750000001</c:v>
                </c:pt>
                <c:pt idx="405">
                  <c:v>27.06136875</c:v>
                </c:pt>
                <c:pt idx="406">
                  <c:v>27.128154166666668</c:v>
                </c:pt>
                <c:pt idx="407">
                  <c:v>27.194806249999999</c:v>
                </c:pt>
                <c:pt idx="408">
                  <c:v>27.261456249999998</c:v>
                </c:pt>
                <c:pt idx="409">
                  <c:v>27.328108333333329</c:v>
                </c:pt>
                <c:pt idx="410">
                  <c:v>27.394760416666671</c:v>
                </c:pt>
                <c:pt idx="411">
                  <c:v>27.46141041666667</c:v>
                </c:pt>
                <c:pt idx="412">
                  <c:v>27.528062500000001</c:v>
                </c:pt>
                <c:pt idx="413">
                  <c:v>27.594714583333332</c:v>
                </c:pt>
                <c:pt idx="414">
                  <c:v>27.661364583333331</c:v>
                </c:pt>
                <c:pt idx="415">
                  <c:v>27.728175</c:v>
                </c:pt>
                <c:pt idx="416">
                  <c:v>27.79480208333333</c:v>
                </c:pt>
                <c:pt idx="417">
                  <c:v>27.86152083333333</c:v>
                </c:pt>
                <c:pt idx="418">
                  <c:v>27.928170833333329</c:v>
                </c:pt>
                <c:pt idx="419">
                  <c:v>27.99487083333333</c:v>
                </c:pt>
                <c:pt idx="420">
                  <c:v>28.061543749999998</c:v>
                </c:pt>
                <c:pt idx="421">
                  <c:v>28.128195833333329</c:v>
                </c:pt>
                <c:pt idx="422">
                  <c:v>28.19484375</c:v>
                </c:pt>
                <c:pt idx="423">
                  <c:v>28.261675</c:v>
                </c:pt>
                <c:pt idx="424">
                  <c:v>28.32828125</c:v>
                </c:pt>
                <c:pt idx="425">
                  <c:v>28.394935416666669</c:v>
                </c:pt>
                <c:pt idx="426">
                  <c:v>28.46158333333333</c:v>
                </c:pt>
                <c:pt idx="427">
                  <c:v>28.528502083333329</c:v>
                </c:pt>
                <c:pt idx="428">
                  <c:v>28.595335416666671</c:v>
                </c:pt>
                <c:pt idx="429">
                  <c:v>28.661945833333331</c:v>
                </c:pt>
                <c:pt idx="430">
                  <c:v>28.728725000000001</c:v>
                </c:pt>
                <c:pt idx="431">
                  <c:v>28.795375</c:v>
                </c:pt>
                <c:pt idx="432">
                  <c:v>28.862035416666671</c:v>
                </c:pt>
                <c:pt idx="433">
                  <c:v>28.92867708333333</c:v>
                </c:pt>
                <c:pt idx="434">
                  <c:v>28.995329166666671</c:v>
                </c:pt>
                <c:pt idx="435">
                  <c:v>29.061981249999999</c:v>
                </c:pt>
                <c:pt idx="436">
                  <c:v>29.12863333333333</c:v>
                </c:pt>
                <c:pt idx="437">
                  <c:v>29.195283333333329</c:v>
                </c:pt>
                <c:pt idx="438">
                  <c:v>29.262070833333329</c:v>
                </c:pt>
                <c:pt idx="439">
                  <c:v>29.328777083333328</c:v>
                </c:pt>
                <c:pt idx="440">
                  <c:v>29.39537291666667</c:v>
                </c:pt>
                <c:pt idx="441">
                  <c:v>29.462091666666669</c:v>
                </c:pt>
                <c:pt idx="442">
                  <c:v>29.528772916666671</c:v>
                </c:pt>
                <c:pt idx="443">
                  <c:v>29.595393749999999</c:v>
                </c:pt>
                <c:pt idx="444">
                  <c:v>29.662110416666671</c:v>
                </c:pt>
                <c:pt idx="445">
                  <c:v>29.728762499999998</c:v>
                </c:pt>
                <c:pt idx="446">
                  <c:v>29.795681250000001</c:v>
                </c:pt>
                <c:pt idx="447">
                  <c:v>29.862516666666671</c:v>
                </c:pt>
                <c:pt idx="448">
                  <c:v>29.929116666666669</c:v>
                </c:pt>
                <c:pt idx="449">
                  <c:v>29.995902083333331</c:v>
                </c:pt>
                <c:pt idx="450">
                  <c:v>30.063006250000001</c:v>
                </c:pt>
                <c:pt idx="451">
                  <c:v>30.129606249999998</c:v>
                </c:pt>
                <c:pt idx="452">
                  <c:v>30.196256250000001</c:v>
                </c:pt>
                <c:pt idx="453">
                  <c:v>30.262908333333328</c:v>
                </c:pt>
                <c:pt idx="454">
                  <c:v>30.329627083333332</c:v>
                </c:pt>
                <c:pt idx="455">
                  <c:v>30.39627916666667</c:v>
                </c:pt>
                <c:pt idx="456">
                  <c:v>30.462929166666669</c:v>
                </c:pt>
                <c:pt idx="457">
                  <c:v>30.52958125</c:v>
                </c:pt>
                <c:pt idx="458">
                  <c:v>30.596343749999999</c:v>
                </c:pt>
                <c:pt idx="459">
                  <c:v>30.66295208333333</c:v>
                </c:pt>
                <c:pt idx="460">
                  <c:v>30.729602083333329</c:v>
                </c:pt>
                <c:pt idx="461">
                  <c:v>30.79628958333333</c:v>
                </c:pt>
                <c:pt idx="462">
                  <c:v>30.862906250000002</c:v>
                </c:pt>
                <c:pt idx="463">
                  <c:v>30.929556250000001</c:v>
                </c:pt>
                <c:pt idx="464">
                  <c:v>30.99634166666667</c:v>
                </c:pt>
                <c:pt idx="465">
                  <c:v>31.06299375</c:v>
                </c:pt>
                <c:pt idx="466">
                  <c:v>31.129964583333329</c:v>
                </c:pt>
                <c:pt idx="467">
                  <c:v>31.19656458333333</c:v>
                </c:pt>
                <c:pt idx="468">
                  <c:v>31.263281249999999</c:v>
                </c:pt>
                <c:pt idx="469">
                  <c:v>31.33000208333333</c:v>
                </c:pt>
                <c:pt idx="470">
                  <c:v>31.396650000000001</c:v>
                </c:pt>
                <c:pt idx="471">
                  <c:v>31.46344791666667</c:v>
                </c:pt>
                <c:pt idx="472">
                  <c:v>31.530095833333331</c:v>
                </c:pt>
                <c:pt idx="473">
                  <c:v>31.596739583333331</c:v>
                </c:pt>
                <c:pt idx="474">
                  <c:v>31.66359375</c:v>
                </c:pt>
                <c:pt idx="475">
                  <c:v>31.73048958333333</c:v>
                </c:pt>
                <c:pt idx="476">
                  <c:v>31.797160416666671</c:v>
                </c:pt>
                <c:pt idx="477">
                  <c:v>31.864479166666669</c:v>
                </c:pt>
                <c:pt idx="478">
                  <c:v>31.931129166666668</c:v>
                </c:pt>
                <c:pt idx="479">
                  <c:v>31.998049999999999</c:v>
                </c:pt>
                <c:pt idx="480">
                  <c:v>32.064833333333333</c:v>
                </c:pt>
                <c:pt idx="481">
                  <c:v>32.131687499999998</c:v>
                </c:pt>
                <c:pt idx="482">
                  <c:v>32.198349999999998</c:v>
                </c:pt>
                <c:pt idx="483">
                  <c:v>32.264987499999997</c:v>
                </c:pt>
                <c:pt idx="484">
                  <c:v>32.331643749999998</c:v>
                </c:pt>
                <c:pt idx="485">
                  <c:v>32.39828958333333</c:v>
                </c:pt>
                <c:pt idx="486">
                  <c:v>32.465262500000001</c:v>
                </c:pt>
                <c:pt idx="487">
                  <c:v>32.531862500000003</c:v>
                </c:pt>
                <c:pt idx="488">
                  <c:v>32.598645833333343</c:v>
                </c:pt>
                <c:pt idx="489">
                  <c:v>32.665300000000002</c:v>
                </c:pt>
                <c:pt idx="490">
                  <c:v>32.732085416666663</c:v>
                </c:pt>
                <c:pt idx="491">
                  <c:v>32.798866666666669</c:v>
                </c:pt>
                <c:pt idx="492">
                  <c:v>32.866908333333328</c:v>
                </c:pt>
                <c:pt idx="493">
                  <c:v>32.933506250000001</c:v>
                </c:pt>
                <c:pt idx="494">
                  <c:v>33.000156250000003</c:v>
                </c:pt>
                <c:pt idx="495">
                  <c:v>33.066806249999999</c:v>
                </c:pt>
                <c:pt idx="496">
                  <c:v>33.133600000000001</c:v>
                </c:pt>
                <c:pt idx="497">
                  <c:v>33.200241666666663</c:v>
                </c:pt>
                <c:pt idx="498">
                  <c:v>33.26696041666667</c:v>
                </c:pt>
                <c:pt idx="499">
                  <c:v>33.333614583333343</c:v>
                </c:pt>
                <c:pt idx="500">
                  <c:v>33.400262499999997</c:v>
                </c:pt>
                <c:pt idx="501">
                  <c:v>33.46691666666667</c:v>
                </c:pt>
                <c:pt idx="502">
                  <c:v>33.533566666666673</c:v>
                </c:pt>
                <c:pt idx="503">
                  <c:v>33.600293749999999</c:v>
                </c:pt>
                <c:pt idx="504">
                  <c:v>33.667335416666667</c:v>
                </c:pt>
                <c:pt idx="505">
                  <c:v>33.734387499999997</c:v>
                </c:pt>
                <c:pt idx="506">
                  <c:v>33.80104166666667</c:v>
                </c:pt>
                <c:pt idx="507">
                  <c:v>33.867779166666658</c:v>
                </c:pt>
                <c:pt idx="508">
                  <c:v>33.934422916666669</c:v>
                </c:pt>
                <c:pt idx="509">
                  <c:v>34.001595833333333</c:v>
                </c:pt>
                <c:pt idx="510">
                  <c:v>34.068502083333343</c:v>
                </c:pt>
                <c:pt idx="511">
                  <c:v>34.135097916666673</c:v>
                </c:pt>
                <c:pt idx="512">
                  <c:v>34.202150000000003</c:v>
                </c:pt>
                <c:pt idx="513">
                  <c:v>34.268797916666657</c:v>
                </c:pt>
                <c:pt idx="514">
                  <c:v>34.335487499999999</c:v>
                </c:pt>
                <c:pt idx="515">
                  <c:v>34.402102083333332</c:v>
                </c:pt>
                <c:pt idx="516">
                  <c:v>34.469370833333343</c:v>
                </c:pt>
                <c:pt idx="517">
                  <c:v>34.536547916666663</c:v>
                </c:pt>
                <c:pt idx="518">
                  <c:v>34.603456250000001</c:v>
                </c:pt>
                <c:pt idx="519">
                  <c:v>34.670241666666669</c:v>
                </c:pt>
                <c:pt idx="520">
                  <c:v>34.73689375</c:v>
                </c:pt>
                <c:pt idx="521">
                  <c:v>34.803543750000003</c:v>
                </c:pt>
                <c:pt idx="522">
                  <c:v>34.870195833333327</c:v>
                </c:pt>
                <c:pt idx="523">
                  <c:v>34.936912499999998</c:v>
                </c:pt>
                <c:pt idx="524">
                  <c:v>35.003564583333343</c:v>
                </c:pt>
                <c:pt idx="525">
                  <c:v>35.070216666666667</c:v>
                </c:pt>
                <c:pt idx="526">
                  <c:v>35.137014583333332</c:v>
                </c:pt>
                <c:pt idx="527">
                  <c:v>35.203654166666666</c:v>
                </c:pt>
                <c:pt idx="528">
                  <c:v>35.270308333333332</c:v>
                </c:pt>
                <c:pt idx="529">
                  <c:v>35.33715625</c:v>
                </c:pt>
                <c:pt idx="530">
                  <c:v>35.404479166666668</c:v>
                </c:pt>
                <c:pt idx="531">
                  <c:v>35.47119166666667</c:v>
                </c:pt>
                <c:pt idx="532">
                  <c:v>35.538310416666668</c:v>
                </c:pt>
                <c:pt idx="533">
                  <c:v>35.604962499999999</c:v>
                </c:pt>
                <c:pt idx="534">
                  <c:v>35.67183958333333</c:v>
                </c:pt>
                <c:pt idx="535">
                  <c:v>35.738464583333332</c:v>
                </c:pt>
                <c:pt idx="536">
                  <c:v>35.805183333333332</c:v>
                </c:pt>
                <c:pt idx="537">
                  <c:v>35.872050000000002</c:v>
                </c:pt>
                <c:pt idx="538">
                  <c:v>35.938685416666672</c:v>
                </c:pt>
                <c:pt idx="539">
                  <c:v>36.005337500000003</c:v>
                </c:pt>
                <c:pt idx="540">
                  <c:v>36.071989583333327</c:v>
                </c:pt>
                <c:pt idx="541">
                  <c:v>36.138762499999999</c:v>
                </c:pt>
                <c:pt idx="542">
                  <c:v>36.205624999999998</c:v>
                </c:pt>
                <c:pt idx="543">
                  <c:v>36.273220833333333</c:v>
                </c:pt>
                <c:pt idx="544">
                  <c:v>36.339862500000002</c:v>
                </c:pt>
                <c:pt idx="545">
                  <c:v>36.406714583333333</c:v>
                </c:pt>
                <c:pt idx="546">
                  <c:v>36.473364583333343</c:v>
                </c:pt>
                <c:pt idx="547">
                  <c:v>36.540231249999998</c:v>
                </c:pt>
                <c:pt idx="548">
                  <c:v>36.606872916666667</c:v>
                </c:pt>
                <c:pt idx="549">
                  <c:v>36.673518749999999</c:v>
                </c:pt>
                <c:pt idx="550">
                  <c:v>36.740172916666673</c:v>
                </c:pt>
                <c:pt idx="551">
                  <c:v>36.806822916666668</c:v>
                </c:pt>
                <c:pt idx="552">
                  <c:v>36.873472916666657</c:v>
                </c:pt>
                <c:pt idx="553">
                  <c:v>36.94024375</c:v>
                </c:pt>
                <c:pt idx="554">
                  <c:v>37.008516666666672</c:v>
                </c:pt>
                <c:pt idx="555">
                  <c:v>37.075295833333342</c:v>
                </c:pt>
                <c:pt idx="556">
                  <c:v>37.142487500000001</c:v>
                </c:pt>
                <c:pt idx="557">
                  <c:v>37.209397916666667</c:v>
                </c:pt>
                <c:pt idx="558">
                  <c:v>37.276325</c:v>
                </c:pt>
                <c:pt idx="559">
                  <c:v>37.342970833333332</c:v>
                </c:pt>
                <c:pt idx="560">
                  <c:v>37.40961875</c:v>
                </c:pt>
                <c:pt idx="561">
                  <c:v>37.476270833333331</c:v>
                </c:pt>
                <c:pt idx="562">
                  <c:v>37.542929166666667</c:v>
                </c:pt>
                <c:pt idx="563">
                  <c:v>37.609577083333328</c:v>
                </c:pt>
                <c:pt idx="564">
                  <c:v>37.67622708333333</c:v>
                </c:pt>
                <c:pt idx="565">
                  <c:v>37.743089583333337</c:v>
                </c:pt>
                <c:pt idx="566">
                  <c:v>37.8100375</c:v>
                </c:pt>
                <c:pt idx="567">
                  <c:v>37.876645833333328</c:v>
                </c:pt>
                <c:pt idx="568">
                  <c:v>37.94364375</c:v>
                </c:pt>
                <c:pt idx="569">
                  <c:v>38.010281249999998</c:v>
                </c:pt>
                <c:pt idx="570">
                  <c:v>38.077666666666673</c:v>
                </c:pt>
                <c:pt idx="571">
                  <c:v>38.144518750000003</c:v>
                </c:pt>
                <c:pt idx="572">
                  <c:v>38.211437500000002</c:v>
                </c:pt>
                <c:pt idx="573">
                  <c:v>38.278287499999998</c:v>
                </c:pt>
                <c:pt idx="574">
                  <c:v>38.344939583333343</c:v>
                </c:pt>
                <c:pt idx="575">
                  <c:v>38.411591666666673</c:v>
                </c:pt>
                <c:pt idx="576">
                  <c:v>38.478243749999997</c:v>
                </c:pt>
                <c:pt idx="577">
                  <c:v>38.544897916666663</c:v>
                </c:pt>
                <c:pt idx="578">
                  <c:v>38.611545833333331</c:v>
                </c:pt>
                <c:pt idx="579">
                  <c:v>38.678197916666669</c:v>
                </c:pt>
                <c:pt idx="580">
                  <c:v>38.744847916666657</c:v>
                </c:pt>
                <c:pt idx="581">
                  <c:v>38.811554166666667</c:v>
                </c:pt>
                <c:pt idx="582">
                  <c:v>38.87825625</c:v>
                </c:pt>
                <c:pt idx="583">
                  <c:v>38.945337500000001</c:v>
                </c:pt>
                <c:pt idx="584">
                  <c:v>39.011989583333332</c:v>
                </c:pt>
                <c:pt idx="585">
                  <c:v>39.078639583333327</c:v>
                </c:pt>
                <c:pt idx="586">
                  <c:v>39.14529375</c:v>
                </c:pt>
                <c:pt idx="587">
                  <c:v>39.211943750000003</c:v>
                </c:pt>
                <c:pt idx="588">
                  <c:v>39.278602083333332</c:v>
                </c:pt>
                <c:pt idx="589">
                  <c:v>39.345245833333337</c:v>
                </c:pt>
                <c:pt idx="590">
                  <c:v>39.411964583333337</c:v>
                </c:pt>
                <c:pt idx="591">
                  <c:v>39.478664583333327</c:v>
                </c:pt>
                <c:pt idx="592">
                  <c:v>39.545268749999998</c:v>
                </c:pt>
                <c:pt idx="593">
                  <c:v>39.611931249999998</c:v>
                </c:pt>
                <c:pt idx="594">
                  <c:v>39.679099999999998</c:v>
                </c:pt>
                <c:pt idx="595">
                  <c:v>39.746087500000002</c:v>
                </c:pt>
                <c:pt idx="596">
                  <c:v>39.812808333333336</c:v>
                </c:pt>
                <c:pt idx="597">
                  <c:v>39.879458333333332</c:v>
                </c:pt>
                <c:pt idx="598">
                  <c:v>39.94611041666667</c:v>
                </c:pt>
                <c:pt idx="599">
                  <c:v>40.012762500000001</c:v>
                </c:pt>
                <c:pt idx="600">
                  <c:v>40.07942083333333</c:v>
                </c:pt>
                <c:pt idx="601">
                  <c:v>40.146064583333327</c:v>
                </c:pt>
                <c:pt idx="602">
                  <c:v>40.212720833333343</c:v>
                </c:pt>
                <c:pt idx="603">
                  <c:v>40.279366666666668</c:v>
                </c:pt>
                <c:pt idx="604">
                  <c:v>40.346022916666669</c:v>
                </c:pt>
                <c:pt idx="605">
                  <c:v>40.412670833333337</c:v>
                </c:pt>
                <c:pt idx="606">
                  <c:v>40.479320833333333</c:v>
                </c:pt>
                <c:pt idx="607">
                  <c:v>40.546418750000001</c:v>
                </c:pt>
                <c:pt idx="608">
                  <c:v>40.613291666666669</c:v>
                </c:pt>
                <c:pt idx="609">
                  <c:v>40.67994375</c:v>
                </c:pt>
                <c:pt idx="610">
                  <c:v>40.746737500000002</c:v>
                </c:pt>
                <c:pt idx="611">
                  <c:v>40.813581249999999</c:v>
                </c:pt>
                <c:pt idx="612">
                  <c:v>40.880231250000001</c:v>
                </c:pt>
                <c:pt idx="613">
                  <c:v>40.946883333333332</c:v>
                </c:pt>
                <c:pt idx="614">
                  <c:v>41.01353541666667</c:v>
                </c:pt>
                <c:pt idx="615">
                  <c:v>41.080187500000001</c:v>
                </c:pt>
                <c:pt idx="616">
                  <c:v>41.146837499999997</c:v>
                </c:pt>
                <c:pt idx="617">
                  <c:v>41.213493749999998</c:v>
                </c:pt>
                <c:pt idx="618">
                  <c:v>41.28013958333333</c:v>
                </c:pt>
                <c:pt idx="619">
                  <c:v>41.347170833333337</c:v>
                </c:pt>
                <c:pt idx="620">
                  <c:v>41.413843749999998</c:v>
                </c:pt>
                <c:pt idx="621">
                  <c:v>41.481102083333333</c:v>
                </c:pt>
                <c:pt idx="622">
                  <c:v>41.547812499999999</c:v>
                </c:pt>
                <c:pt idx="623">
                  <c:v>41.61457708333333</c:v>
                </c:pt>
                <c:pt idx="624">
                  <c:v>41.68307708333333</c:v>
                </c:pt>
                <c:pt idx="625">
                  <c:v>41.750435416666669</c:v>
                </c:pt>
                <c:pt idx="626">
                  <c:v>41.818220833333328</c:v>
                </c:pt>
                <c:pt idx="627">
                  <c:v>41.885204166666668</c:v>
                </c:pt>
                <c:pt idx="628">
                  <c:v>41.952541666666669</c:v>
                </c:pt>
                <c:pt idx="629">
                  <c:v>42.019506249999999</c:v>
                </c:pt>
                <c:pt idx="630">
                  <c:v>42.087170833333332</c:v>
                </c:pt>
                <c:pt idx="631">
                  <c:v>42.154543750000002</c:v>
                </c:pt>
                <c:pt idx="632">
                  <c:v>42.22206666666667</c:v>
                </c:pt>
                <c:pt idx="633">
                  <c:v>42.288710416666667</c:v>
                </c:pt>
                <c:pt idx="634">
                  <c:v>42.356566666666673</c:v>
                </c:pt>
                <c:pt idx="635">
                  <c:v>42.424566666666657</c:v>
                </c:pt>
                <c:pt idx="636">
                  <c:v>42.492354166666672</c:v>
                </c:pt>
                <c:pt idx="637">
                  <c:v>42.55898333333333</c:v>
                </c:pt>
                <c:pt idx="638">
                  <c:v>42.626568749999997</c:v>
                </c:pt>
                <c:pt idx="639">
                  <c:v>42.694468749999999</c:v>
                </c:pt>
                <c:pt idx="640">
                  <c:v>42.761070833333328</c:v>
                </c:pt>
                <c:pt idx="641">
                  <c:v>42.828049999999998</c:v>
                </c:pt>
                <c:pt idx="642">
                  <c:v>42.894706249999999</c:v>
                </c:pt>
                <c:pt idx="643">
                  <c:v>42.961456249999998</c:v>
                </c:pt>
                <c:pt idx="644">
                  <c:v>43.028077083333343</c:v>
                </c:pt>
                <c:pt idx="645">
                  <c:v>43.095170833333327</c:v>
                </c:pt>
                <c:pt idx="646">
                  <c:v>43.161814583333332</c:v>
                </c:pt>
                <c:pt idx="647">
                  <c:v>43.229364583333343</c:v>
                </c:pt>
                <c:pt idx="648">
                  <c:v>43.296014583333331</c:v>
                </c:pt>
                <c:pt idx="649">
                  <c:v>43.363100000000003</c:v>
                </c:pt>
                <c:pt idx="650">
                  <c:v>43.430827083333327</c:v>
                </c:pt>
                <c:pt idx="651">
                  <c:v>43.4977625</c:v>
                </c:pt>
                <c:pt idx="652">
                  <c:v>43.564354166666668</c:v>
                </c:pt>
                <c:pt idx="653">
                  <c:v>43.631010416666669</c:v>
                </c:pt>
                <c:pt idx="654">
                  <c:v>43.697793750000002</c:v>
                </c:pt>
                <c:pt idx="655">
                  <c:v>43.76445833333333</c:v>
                </c:pt>
                <c:pt idx="656">
                  <c:v>43.831097916666657</c:v>
                </c:pt>
                <c:pt idx="657">
                  <c:v>43.897799999999997</c:v>
                </c:pt>
                <c:pt idx="658">
                  <c:v>43.96439791666667</c:v>
                </c:pt>
                <c:pt idx="659">
                  <c:v>44.031127083333331</c:v>
                </c:pt>
                <c:pt idx="660">
                  <c:v>44.097770833333342</c:v>
                </c:pt>
                <c:pt idx="661">
                  <c:v>44.164418750000003</c:v>
                </c:pt>
                <c:pt idx="662">
                  <c:v>44.231070833333327</c:v>
                </c:pt>
                <c:pt idx="663">
                  <c:v>44.29772916666667</c:v>
                </c:pt>
                <c:pt idx="664">
                  <c:v>44.364372916666667</c:v>
                </c:pt>
                <c:pt idx="665">
                  <c:v>44.431291666666667</c:v>
                </c:pt>
                <c:pt idx="666">
                  <c:v>44.497954166666673</c:v>
                </c:pt>
                <c:pt idx="667">
                  <c:v>44.564991666666657</c:v>
                </c:pt>
                <c:pt idx="668">
                  <c:v>44.631916666666669</c:v>
                </c:pt>
                <c:pt idx="669">
                  <c:v>44.698564583333336</c:v>
                </c:pt>
                <c:pt idx="670">
                  <c:v>44.765214583333332</c:v>
                </c:pt>
                <c:pt idx="671">
                  <c:v>44.831877083333332</c:v>
                </c:pt>
                <c:pt idx="672">
                  <c:v>44.898518750000001</c:v>
                </c:pt>
                <c:pt idx="673">
                  <c:v>44.96554583333333</c:v>
                </c:pt>
                <c:pt idx="674">
                  <c:v>45.032570833333331</c:v>
                </c:pt>
                <c:pt idx="675">
                  <c:v>45.099206250000002</c:v>
                </c:pt>
                <c:pt idx="676">
                  <c:v>45.166704166666669</c:v>
                </c:pt>
                <c:pt idx="677">
                  <c:v>45.233441666666657</c:v>
                </c:pt>
                <c:pt idx="678">
                  <c:v>45.300093750000002</c:v>
                </c:pt>
                <c:pt idx="679">
                  <c:v>45.368812499999997</c:v>
                </c:pt>
                <c:pt idx="680">
                  <c:v>45.43614791666667</c:v>
                </c:pt>
                <c:pt idx="681">
                  <c:v>45.502783333333333</c:v>
                </c:pt>
                <c:pt idx="682">
                  <c:v>45.570235416666669</c:v>
                </c:pt>
                <c:pt idx="683">
                  <c:v>45.636983333333333</c:v>
                </c:pt>
                <c:pt idx="684">
                  <c:v>45.704935416666657</c:v>
                </c:pt>
                <c:pt idx="685">
                  <c:v>45.77188541666667</c:v>
                </c:pt>
                <c:pt idx="686">
                  <c:v>45.84</c:v>
                </c:pt>
                <c:pt idx="687">
                  <c:v>45.90662291666667</c:v>
                </c:pt>
                <c:pt idx="688">
                  <c:v>45.974941666666673</c:v>
                </c:pt>
                <c:pt idx="689">
                  <c:v>46.04184166666667</c:v>
                </c:pt>
                <c:pt idx="690">
                  <c:v>46.108443749999999</c:v>
                </c:pt>
                <c:pt idx="691">
                  <c:v>46.175572916666667</c:v>
                </c:pt>
                <c:pt idx="692">
                  <c:v>46.244149999999998</c:v>
                </c:pt>
                <c:pt idx="693">
                  <c:v>46.310797916666672</c:v>
                </c:pt>
                <c:pt idx="694">
                  <c:v>46.377450000000003</c:v>
                </c:pt>
                <c:pt idx="695">
                  <c:v>46.444102083333327</c:v>
                </c:pt>
                <c:pt idx="696">
                  <c:v>46.510752083333337</c:v>
                </c:pt>
                <c:pt idx="697">
                  <c:v>46.578670833333327</c:v>
                </c:pt>
                <c:pt idx="698">
                  <c:v>46.645560416666669</c:v>
                </c:pt>
                <c:pt idx="699">
                  <c:v>46.712572916666673</c:v>
                </c:pt>
                <c:pt idx="700">
                  <c:v>46.781224999999999</c:v>
                </c:pt>
                <c:pt idx="701">
                  <c:v>46.84787708333333</c:v>
                </c:pt>
                <c:pt idx="702">
                  <c:v>46.914527083333333</c:v>
                </c:pt>
                <c:pt idx="703">
                  <c:v>46.981179166666656</c:v>
                </c:pt>
                <c:pt idx="704">
                  <c:v>47.047831250000002</c:v>
                </c:pt>
                <c:pt idx="705">
                  <c:v>47.114481249999997</c:v>
                </c:pt>
                <c:pt idx="706">
                  <c:v>47.181133333333342</c:v>
                </c:pt>
                <c:pt idx="707">
                  <c:v>47.248237500000002</c:v>
                </c:pt>
                <c:pt idx="708">
                  <c:v>47.314837500000003</c:v>
                </c:pt>
                <c:pt idx="709">
                  <c:v>47.381487499999999</c:v>
                </c:pt>
                <c:pt idx="710">
                  <c:v>47.448141666666658</c:v>
                </c:pt>
                <c:pt idx="711">
                  <c:v>47.514791666666667</c:v>
                </c:pt>
                <c:pt idx="712">
                  <c:v>47.58145833333333</c:v>
                </c:pt>
                <c:pt idx="713">
                  <c:v>47.648093750000001</c:v>
                </c:pt>
                <c:pt idx="714">
                  <c:v>47.714789583333342</c:v>
                </c:pt>
                <c:pt idx="715">
                  <c:v>47.781762499999999</c:v>
                </c:pt>
                <c:pt idx="716">
                  <c:v>47.848381250000003</c:v>
                </c:pt>
                <c:pt idx="717">
                  <c:v>47.915033333333326</c:v>
                </c:pt>
                <c:pt idx="718">
                  <c:v>47.98182083333333</c:v>
                </c:pt>
                <c:pt idx="719">
                  <c:v>48.048806249999998</c:v>
                </c:pt>
                <c:pt idx="720">
                  <c:v>48.115456250000001</c:v>
                </c:pt>
                <c:pt idx="721">
                  <c:v>48.182812499999997</c:v>
                </c:pt>
                <c:pt idx="722">
                  <c:v>48.249425000000002</c:v>
                </c:pt>
                <c:pt idx="723">
                  <c:v>48.316193749999996</c:v>
                </c:pt>
                <c:pt idx="724">
                  <c:v>48.382793749999998</c:v>
                </c:pt>
                <c:pt idx="725">
                  <c:v>48.449912500000003</c:v>
                </c:pt>
                <c:pt idx="726">
                  <c:v>48.51656666666667</c:v>
                </c:pt>
                <c:pt idx="727">
                  <c:v>48.583227083333327</c:v>
                </c:pt>
                <c:pt idx="728">
                  <c:v>48.650116666666669</c:v>
                </c:pt>
                <c:pt idx="729">
                  <c:v>48.716718749999998</c:v>
                </c:pt>
                <c:pt idx="730">
                  <c:v>48.783372916666657</c:v>
                </c:pt>
                <c:pt idx="731">
                  <c:v>48.850499999999997</c:v>
                </c:pt>
                <c:pt idx="732">
                  <c:v>48.917139583333331</c:v>
                </c:pt>
                <c:pt idx="733">
                  <c:v>48.983793749999997</c:v>
                </c:pt>
                <c:pt idx="734">
                  <c:v>49.050604166666673</c:v>
                </c:pt>
                <c:pt idx="735">
                  <c:v>49.117237500000002</c:v>
                </c:pt>
                <c:pt idx="736">
                  <c:v>49.183956250000001</c:v>
                </c:pt>
                <c:pt idx="737">
                  <c:v>49.250597916666663</c:v>
                </c:pt>
                <c:pt idx="738">
                  <c:v>49.317950000000003</c:v>
                </c:pt>
                <c:pt idx="739">
                  <c:v>49.38456875</c:v>
                </c:pt>
                <c:pt idx="740">
                  <c:v>49.451229166666657</c:v>
                </c:pt>
                <c:pt idx="741">
                  <c:v>49.518072916666668</c:v>
                </c:pt>
                <c:pt idx="742">
                  <c:v>49.585745833333327</c:v>
                </c:pt>
                <c:pt idx="743">
                  <c:v>49.652839583333332</c:v>
                </c:pt>
                <c:pt idx="744">
                  <c:v>49.720627083333333</c:v>
                </c:pt>
                <c:pt idx="745">
                  <c:v>49.787275000000001</c:v>
                </c:pt>
                <c:pt idx="746">
                  <c:v>49.854195833333343</c:v>
                </c:pt>
                <c:pt idx="747">
                  <c:v>49.921681249999999</c:v>
                </c:pt>
                <c:pt idx="748">
                  <c:v>49.988989583333343</c:v>
                </c:pt>
                <c:pt idx="749">
                  <c:v>50.058022916666673</c:v>
                </c:pt>
                <c:pt idx="750">
                  <c:v>50.127097916666663</c:v>
                </c:pt>
                <c:pt idx="751">
                  <c:v>50.193716666666667</c:v>
                </c:pt>
                <c:pt idx="752">
                  <c:v>50.261435416666657</c:v>
                </c:pt>
                <c:pt idx="753">
                  <c:v>50.329237499999998</c:v>
                </c:pt>
                <c:pt idx="754">
                  <c:v>50.395870833333333</c:v>
                </c:pt>
                <c:pt idx="755">
                  <c:v>50.462522916666657</c:v>
                </c:pt>
                <c:pt idx="756">
                  <c:v>50.529808333333342</c:v>
                </c:pt>
                <c:pt idx="757">
                  <c:v>50.596425000000004</c:v>
                </c:pt>
                <c:pt idx="758">
                  <c:v>50.664277083333332</c:v>
                </c:pt>
                <c:pt idx="759">
                  <c:v>50.731791666666673</c:v>
                </c:pt>
                <c:pt idx="760">
                  <c:v>50.798445833333332</c:v>
                </c:pt>
                <c:pt idx="761">
                  <c:v>50.865529166666668</c:v>
                </c:pt>
                <c:pt idx="762">
                  <c:v>50.934127083333337</c:v>
                </c:pt>
                <c:pt idx="763">
                  <c:v>51.0007375</c:v>
                </c:pt>
                <c:pt idx="764">
                  <c:v>51.067518749999998</c:v>
                </c:pt>
                <c:pt idx="765">
                  <c:v>51.134791666666658</c:v>
                </c:pt>
                <c:pt idx="766">
                  <c:v>51.20142083333333</c:v>
                </c:pt>
                <c:pt idx="767">
                  <c:v>51.268872916666673</c:v>
                </c:pt>
                <c:pt idx="768">
                  <c:v>51.336018750000001</c:v>
                </c:pt>
                <c:pt idx="769">
                  <c:v>51.402641666666668</c:v>
                </c:pt>
                <c:pt idx="770">
                  <c:v>51.469295833333327</c:v>
                </c:pt>
                <c:pt idx="771">
                  <c:v>51.535956249999998</c:v>
                </c:pt>
                <c:pt idx="772">
                  <c:v>51.602595833333332</c:v>
                </c:pt>
                <c:pt idx="773">
                  <c:v>51.669847916666669</c:v>
                </c:pt>
                <c:pt idx="774">
                  <c:v>51.738993749999999</c:v>
                </c:pt>
                <c:pt idx="775">
                  <c:v>51.811349999999997</c:v>
                </c:pt>
                <c:pt idx="776">
                  <c:v>51.88066666666667</c:v>
                </c:pt>
                <c:pt idx="777">
                  <c:v>51.947320833333343</c:v>
                </c:pt>
                <c:pt idx="778">
                  <c:v>52.014545833333337</c:v>
                </c:pt>
                <c:pt idx="779">
                  <c:v>52.083464583333331</c:v>
                </c:pt>
                <c:pt idx="780">
                  <c:v>52.152997916666664</c:v>
                </c:pt>
                <c:pt idx="781">
                  <c:v>52.221260416666667</c:v>
                </c:pt>
                <c:pt idx="782">
                  <c:v>52.290793749999999</c:v>
                </c:pt>
                <c:pt idx="783">
                  <c:v>52.359497916666669</c:v>
                </c:pt>
                <c:pt idx="784">
                  <c:v>52.426616666666668</c:v>
                </c:pt>
                <c:pt idx="785">
                  <c:v>52.493260416666658</c:v>
                </c:pt>
                <c:pt idx="786">
                  <c:v>52.559912500000003</c:v>
                </c:pt>
                <c:pt idx="787">
                  <c:v>52.626568749999997</c:v>
                </c:pt>
                <c:pt idx="788">
                  <c:v>52.696599999999997</c:v>
                </c:pt>
                <c:pt idx="789">
                  <c:v>52.765639583333332</c:v>
                </c:pt>
                <c:pt idx="790">
                  <c:v>52.832250000000002</c:v>
                </c:pt>
                <c:pt idx="791">
                  <c:v>52.899256250000001</c:v>
                </c:pt>
                <c:pt idx="792">
                  <c:v>52.966487499999999</c:v>
                </c:pt>
                <c:pt idx="793">
                  <c:v>53.033137500000002</c:v>
                </c:pt>
                <c:pt idx="794">
                  <c:v>53.100843750000003</c:v>
                </c:pt>
                <c:pt idx="795">
                  <c:v>53.167441666666669</c:v>
                </c:pt>
                <c:pt idx="796">
                  <c:v>53.237897916666668</c:v>
                </c:pt>
                <c:pt idx="797">
                  <c:v>53.304543750000001</c:v>
                </c:pt>
                <c:pt idx="798">
                  <c:v>53.371195833333331</c:v>
                </c:pt>
                <c:pt idx="799">
                  <c:v>53.439845833333337</c:v>
                </c:pt>
                <c:pt idx="800">
                  <c:v>53.506497916666667</c:v>
                </c:pt>
                <c:pt idx="801">
                  <c:v>53.573149999999998</c:v>
                </c:pt>
                <c:pt idx="802">
                  <c:v>53.643491666666669</c:v>
                </c:pt>
                <c:pt idx="803">
                  <c:v>53.710118749999999</c:v>
                </c:pt>
                <c:pt idx="804">
                  <c:v>53.776902083333333</c:v>
                </c:pt>
                <c:pt idx="805">
                  <c:v>53.843558333333327</c:v>
                </c:pt>
                <c:pt idx="806">
                  <c:v>53.910245833333327</c:v>
                </c:pt>
                <c:pt idx="807">
                  <c:v>53.977518750000002</c:v>
                </c:pt>
                <c:pt idx="808">
                  <c:v>54.045822916666673</c:v>
                </c:pt>
                <c:pt idx="809">
                  <c:v>54.112862499999999</c:v>
                </c:pt>
                <c:pt idx="810">
                  <c:v>54.179712500000001</c:v>
                </c:pt>
                <c:pt idx="811">
                  <c:v>54.246752083333327</c:v>
                </c:pt>
                <c:pt idx="812">
                  <c:v>54.314979166666667</c:v>
                </c:pt>
                <c:pt idx="813">
                  <c:v>54.383747916666657</c:v>
                </c:pt>
                <c:pt idx="814">
                  <c:v>54.454149999999998</c:v>
                </c:pt>
                <c:pt idx="815">
                  <c:v>54.522122916666667</c:v>
                </c:pt>
                <c:pt idx="816">
                  <c:v>54.592595833333327</c:v>
                </c:pt>
                <c:pt idx="817">
                  <c:v>54.662260416666669</c:v>
                </c:pt>
                <c:pt idx="818">
                  <c:v>54.733972916666673</c:v>
                </c:pt>
                <c:pt idx="819">
                  <c:v>54.800604166666673</c:v>
                </c:pt>
                <c:pt idx="820">
                  <c:v>54.868177083333343</c:v>
                </c:pt>
                <c:pt idx="821">
                  <c:v>54.941620833333332</c:v>
                </c:pt>
                <c:pt idx="822">
                  <c:v>55.012022916666673</c:v>
                </c:pt>
                <c:pt idx="823">
                  <c:v>55.083345833333333</c:v>
                </c:pt>
                <c:pt idx="824">
                  <c:v>55.153360416666658</c:v>
                </c:pt>
                <c:pt idx="825">
                  <c:v>55.220174999999998</c:v>
                </c:pt>
                <c:pt idx="826">
                  <c:v>55.28878125</c:v>
                </c:pt>
                <c:pt idx="827">
                  <c:v>55.357097916666667</c:v>
                </c:pt>
                <c:pt idx="828">
                  <c:v>55.428452083333333</c:v>
                </c:pt>
                <c:pt idx="829">
                  <c:v>55.497885416666669</c:v>
                </c:pt>
                <c:pt idx="830">
                  <c:v>55.571174999999997</c:v>
                </c:pt>
                <c:pt idx="831">
                  <c:v>55.641437500000002</c:v>
                </c:pt>
                <c:pt idx="832">
                  <c:v>55.709331249999998</c:v>
                </c:pt>
                <c:pt idx="833">
                  <c:v>55.776564583333332</c:v>
                </c:pt>
                <c:pt idx="834">
                  <c:v>55.844710416666658</c:v>
                </c:pt>
                <c:pt idx="835">
                  <c:v>55.914485416666658</c:v>
                </c:pt>
                <c:pt idx="836">
                  <c:v>55.985195833333343</c:v>
                </c:pt>
                <c:pt idx="837">
                  <c:v>56.051787500000003</c:v>
                </c:pt>
                <c:pt idx="838">
                  <c:v>56.124491666666657</c:v>
                </c:pt>
                <c:pt idx="839">
                  <c:v>56.196987499999999</c:v>
                </c:pt>
                <c:pt idx="840">
                  <c:v>56.266227083333327</c:v>
                </c:pt>
                <c:pt idx="841">
                  <c:v>56.333804166666667</c:v>
                </c:pt>
                <c:pt idx="842">
                  <c:v>56.403187500000001</c:v>
                </c:pt>
                <c:pt idx="843">
                  <c:v>56.473697916666673</c:v>
                </c:pt>
                <c:pt idx="844">
                  <c:v>56.545031250000001</c:v>
                </c:pt>
                <c:pt idx="845">
                  <c:v>56.616977083333332</c:v>
                </c:pt>
                <c:pt idx="846">
                  <c:v>56.685579166666663</c:v>
                </c:pt>
                <c:pt idx="847">
                  <c:v>56.754160416666657</c:v>
                </c:pt>
                <c:pt idx="848">
                  <c:v>56.821879166666669</c:v>
                </c:pt>
                <c:pt idx="849">
                  <c:v>56.890666666666668</c:v>
                </c:pt>
                <c:pt idx="850">
                  <c:v>56.958006249999997</c:v>
                </c:pt>
                <c:pt idx="851">
                  <c:v>57.025637500000002</c:v>
                </c:pt>
                <c:pt idx="852">
                  <c:v>57.09341666666667</c:v>
                </c:pt>
                <c:pt idx="853">
                  <c:v>57.160068750000001</c:v>
                </c:pt>
                <c:pt idx="854">
                  <c:v>57.226852083333327</c:v>
                </c:pt>
                <c:pt idx="855">
                  <c:v>57.293504166666658</c:v>
                </c:pt>
                <c:pt idx="856">
                  <c:v>57.360156250000003</c:v>
                </c:pt>
                <c:pt idx="857">
                  <c:v>57.426808333333327</c:v>
                </c:pt>
                <c:pt idx="858">
                  <c:v>57.493524999999998</c:v>
                </c:pt>
                <c:pt idx="859">
                  <c:v>57.560177083333343</c:v>
                </c:pt>
                <c:pt idx="860">
                  <c:v>57.626829166666667</c:v>
                </c:pt>
                <c:pt idx="861">
                  <c:v>57.693527083333343</c:v>
                </c:pt>
                <c:pt idx="862">
                  <c:v>57.760131250000001</c:v>
                </c:pt>
                <c:pt idx="863">
                  <c:v>57.826783333333331</c:v>
                </c:pt>
                <c:pt idx="864">
                  <c:v>57.89356875</c:v>
                </c:pt>
                <c:pt idx="865">
                  <c:v>57.960218750000003</c:v>
                </c:pt>
                <c:pt idx="866">
                  <c:v>58.026870833333327</c:v>
                </c:pt>
                <c:pt idx="867">
                  <c:v>58.093522916666657</c:v>
                </c:pt>
                <c:pt idx="868">
                  <c:v>58.160175000000002</c:v>
                </c:pt>
                <c:pt idx="869">
                  <c:v>58.226827083333333</c:v>
                </c:pt>
                <c:pt idx="870">
                  <c:v>58.293483333333327</c:v>
                </c:pt>
                <c:pt idx="871">
                  <c:v>58.360129166666667</c:v>
                </c:pt>
                <c:pt idx="872">
                  <c:v>58.426781249999998</c:v>
                </c:pt>
                <c:pt idx="873">
                  <c:v>58.493566666666673</c:v>
                </c:pt>
                <c:pt idx="874">
                  <c:v>58.560218749999997</c:v>
                </c:pt>
                <c:pt idx="875">
                  <c:v>58.627004166666673</c:v>
                </c:pt>
                <c:pt idx="876">
                  <c:v>58.693656249999997</c:v>
                </c:pt>
                <c:pt idx="877">
                  <c:v>58.760304166666657</c:v>
                </c:pt>
                <c:pt idx="878">
                  <c:v>58.826956250000002</c:v>
                </c:pt>
                <c:pt idx="879">
                  <c:v>58.893608333333333</c:v>
                </c:pt>
                <c:pt idx="880">
                  <c:v>58.960258333333343</c:v>
                </c:pt>
                <c:pt idx="881">
                  <c:v>59.027225000000001</c:v>
                </c:pt>
                <c:pt idx="882">
                  <c:v>59.093831250000001</c:v>
                </c:pt>
                <c:pt idx="883">
                  <c:v>59.160481249999997</c:v>
                </c:pt>
                <c:pt idx="884">
                  <c:v>59.227172916666667</c:v>
                </c:pt>
                <c:pt idx="885">
                  <c:v>59.293785416666672</c:v>
                </c:pt>
                <c:pt idx="886">
                  <c:v>59.360435416666668</c:v>
                </c:pt>
                <c:pt idx="887">
                  <c:v>59.427089583333327</c:v>
                </c:pt>
                <c:pt idx="888">
                  <c:v>59.493737500000002</c:v>
                </c:pt>
                <c:pt idx="889">
                  <c:v>59.56051875</c:v>
                </c:pt>
                <c:pt idx="890">
                  <c:v>59.627177083333343</c:v>
                </c:pt>
                <c:pt idx="891">
                  <c:v>59.693827083333332</c:v>
                </c:pt>
                <c:pt idx="892">
                  <c:v>59.76047916666667</c:v>
                </c:pt>
                <c:pt idx="893">
                  <c:v>59.827129166666673</c:v>
                </c:pt>
                <c:pt idx="894">
                  <c:v>59.893781250000004</c:v>
                </c:pt>
                <c:pt idx="895">
                  <c:v>59.960431249999999</c:v>
                </c:pt>
                <c:pt idx="896">
                  <c:v>60.02708333333333</c:v>
                </c:pt>
                <c:pt idx="897">
                  <c:v>60.093731249999998</c:v>
                </c:pt>
                <c:pt idx="898">
                  <c:v>60.16038125</c:v>
                </c:pt>
                <c:pt idx="899">
                  <c:v>60.227029166666668</c:v>
                </c:pt>
                <c:pt idx="900">
                  <c:v>60.293681249999999</c:v>
                </c:pt>
                <c:pt idx="901">
                  <c:v>60.360331250000002</c:v>
                </c:pt>
                <c:pt idx="902">
                  <c:v>60.426981249999997</c:v>
                </c:pt>
                <c:pt idx="903">
                  <c:v>60.49363125</c:v>
                </c:pt>
                <c:pt idx="904">
                  <c:v>60.56018541666667</c:v>
                </c:pt>
                <c:pt idx="905">
                  <c:v>60.626837500000001</c:v>
                </c:pt>
                <c:pt idx="906">
                  <c:v>60.693487500000003</c:v>
                </c:pt>
                <c:pt idx="907">
                  <c:v>60.760468750000001</c:v>
                </c:pt>
                <c:pt idx="908">
                  <c:v>60.827118749999997</c:v>
                </c:pt>
                <c:pt idx="909">
                  <c:v>60.893766666666657</c:v>
                </c:pt>
                <c:pt idx="910">
                  <c:v>60.960885416666663</c:v>
                </c:pt>
                <c:pt idx="911">
                  <c:v>61.027506250000002</c:v>
                </c:pt>
                <c:pt idx="912">
                  <c:v>61.094145833333343</c:v>
                </c:pt>
                <c:pt idx="913">
                  <c:v>61.160864583333343</c:v>
                </c:pt>
                <c:pt idx="914">
                  <c:v>61.227514583333331</c:v>
                </c:pt>
                <c:pt idx="915">
                  <c:v>61.294437500000001</c:v>
                </c:pt>
                <c:pt idx="916">
                  <c:v>61.361397916666668</c:v>
                </c:pt>
                <c:pt idx="917">
                  <c:v>61.428004166666668</c:v>
                </c:pt>
                <c:pt idx="918">
                  <c:v>61.494720833333332</c:v>
                </c:pt>
                <c:pt idx="919">
                  <c:v>61.561370833333328</c:v>
                </c:pt>
                <c:pt idx="920">
                  <c:v>61.628022916666673</c:v>
                </c:pt>
                <c:pt idx="921">
                  <c:v>61.694672916666669</c:v>
                </c:pt>
                <c:pt idx="922">
                  <c:v>61.761324999999999</c:v>
                </c:pt>
                <c:pt idx="923">
                  <c:v>61.82797708333333</c:v>
                </c:pt>
                <c:pt idx="924">
                  <c:v>61.89469583333333</c:v>
                </c:pt>
                <c:pt idx="925">
                  <c:v>61.961345833333333</c:v>
                </c:pt>
                <c:pt idx="926">
                  <c:v>62.027997916666664</c:v>
                </c:pt>
                <c:pt idx="927">
                  <c:v>62.094652083333337</c:v>
                </c:pt>
                <c:pt idx="928">
                  <c:v>62.161295833333327</c:v>
                </c:pt>
                <c:pt idx="929">
                  <c:v>62.228481250000002</c:v>
                </c:pt>
                <c:pt idx="930">
                  <c:v>62.295131249999997</c:v>
                </c:pt>
                <c:pt idx="931">
                  <c:v>62.361783333333342</c:v>
                </c:pt>
                <c:pt idx="932">
                  <c:v>62.428502083333328</c:v>
                </c:pt>
                <c:pt idx="933">
                  <c:v>62.49515208333333</c:v>
                </c:pt>
                <c:pt idx="934">
                  <c:v>62.561804166666668</c:v>
                </c:pt>
                <c:pt idx="935">
                  <c:v>62.62892708333333</c:v>
                </c:pt>
                <c:pt idx="936">
                  <c:v>62.69557291666667</c:v>
                </c:pt>
                <c:pt idx="937">
                  <c:v>62.762227083333343</c:v>
                </c:pt>
                <c:pt idx="938">
                  <c:v>62.828877083333332</c:v>
                </c:pt>
                <c:pt idx="939">
                  <c:v>62.895527083333327</c:v>
                </c:pt>
                <c:pt idx="940">
                  <c:v>62.962179166666672</c:v>
                </c:pt>
                <c:pt idx="941">
                  <c:v>63.028831250000003</c:v>
                </c:pt>
                <c:pt idx="942">
                  <c:v>63.095483333333327</c:v>
                </c:pt>
                <c:pt idx="943">
                  <c:v>63.162312499999999</c:v>
                </c:pt>
                <c:pt idx="944">
                  <c:v>63.228924999999997</c:v>
                </c:pt>
                <c:pt idx="945">
                  <c:v>63.295572916666657</c:v>
                </c:pt>
                <c:pt idx="946">
                  <c:v>63.362372916666658</c:v>
                </c:pt>
                <c:pt idx="947">
                  <c:v>63.42900625</c:v>
                </c:pt>
                <c:pt idx="948">
                  <c:v>63.495658333333331</c:v>
                </c:pt>
                <c:pt idx="949">
                  <c:v>63.562310416666669</c:v>
                </c:pt>
                <c:pt idx="950">
                  <c:v>63.629095833333331</c:v>
                </c:pt>
                <c:pt idx="951">
                  <c:v>63.695937499999999</c:v>
                </c:pt>
                <c:pt idx="952">
                  <c:v>63.76253333333333</c:v>
                </c:pt>
                <c:pt idx="953">
                  <c:v>63.829183333333333</c:v>
                </c:pt>
                <c:pt idx="954">
                  <c:v>63.895885416666673</c:v>
                </c:pt>
                <c:pt idx="955">
                  <c:v>63.962487500000002</c:v>
                </c:pt>
                <c:pt idx="956">
                  <c:v>64.029137500000004</c:v>
                </c:pt>
                <c:pt idx="957">
                  <c:v>64.095789583333328</c:v>
                </c:pt>
                <c:pt idx="958">
                  <c:v>64.162439583333338</c:v>
                </c:pt>
                <c:pt idx="959">
                  <c:v>64.229091666666662</c:v>
                </c:pt>
                <c:pt idx="960">
                  <c:v>64.29574375</c:v>
                </c:pt>
                <c:pt idx="961">
                  <c:v>64.362662499999999</c:v>
                </c:pt>
                <c:pt idx="962">
                  <c:v>64.42941458333334</c:v>
                </c:pt>
                <c:pt idx="963">
                  <c:v>64.496031250000001</c:v>
                </c:pt>
                <c:pt idx="964">
                  <c:v>64.562683333333339</c:v>
                </c:pt>
                <c:pt idx="965">
                  <c:v>64.629514583333332</c:v>
                </c:pt>
                <c:pt idx="966">
                  <c:v>64.696118749999997</c:v>
                </c:pt>
                <c:pt idx="967">
                  <c:v>64.762770833333335</c:v>
                </c:pt>
                <c:pt idx="968">
                  <c:v>64.829422916666672</c:v>
                </c:pt>
                <c:pt idx="969">
                  <c:v>64.896072916666668</c:v>
                </c:pt>
                <c:pt idx="970">
                  <c:v>64.962885416666666</c:v>
                </c:pt>
                <c:pt idx="971">
                  <c:v>65.029512499999996</c:v>
                </c:pt>
                <c:pt idx="972">
                  <c:v>65.096162500000005</c:v>
                </c:pt>
                <c:pt idx="973">
                  <c:v>65.162812500000001</c:v>
                </c:pt>
                <c:pt idx="974">
                  <c:v>65.229466666666667</c:v>
                </c:pt>
                <c:pt idx="975">
                  <c:v>65.296250000000001</c:v>
                </c:pt>
                <c:pt idx="976">
                  <c:v>65.362902083333339</c:v>
                </c:pt>
                <c:pt idx="977">
                  <c:v>65.429552083333334</c:v>
                </c:pt>
                <c:pt idx="978">
                  <c:v>65.496270833333327</c:v>
                </c:pt>
                <c:pt idx="979">
                  <c:v>65.562922916666665</c:v>
                </c:pt>
                <c:pt idx="980">
                  <c:v>65.62957291666666</c:v>
                </c:pt>
                <c:pt idx="981">
                  <c:v>65.696224999999998</c:v>
                </c:pt>
                <c:pt idx="982">
                  <c:v>65.762877083333336</c:v>
                </c:pt>
                <c:pt idx="983">
                  <c:v>65.829795833333336</c:v>
                </c:pt>
                <c:pt idx="984">
                  <c:v>65.896445833333331</c:v>
                </c:pt>
                <c:pt idx="985">
                  <c:v>65.963097916666669</c:v>
                </c:pt>
                <c:pt idx="986">
                  <c:v>66.029750000000007</c:v>
                </c:pt>
                <c:pt idx="987">
                  <c:v>66.096408333333329</c:v>
                </c:pt>
                <c:pt idx="988">
                  <c:v>66.163054166666669</c:v>
                </c:pt>
                <c:pt idx="989">
                  <c:v>66.229706250000007</c:v>
                </c:pt>
                <c:pt idx="990">
                  <c:v>66.296412500000002</c:v>
                </c:pt>
                <c:pt idx="991">
                  <c:v>66.36300833333334</c:v>
                </c:pt>
                <c:pt idx="992">
                  <c:v>66.429658333333336</c:v>
                </c:pt>
                <c:pt idx="993">
                  <c:v>66.49631041666666</c:v>
                </c:pt>
                <c:pt idx="994">
                  <c:v>66.562962499999998</c:v>
                </c:pt>
                <c:pt idx="995">
                  <c:v>66.629995833333339</c:v>
                </c:pt>
                <c:pt idx="996">
                  <c:v>66.696597916666661</c:v>
                </c:pt>
                <c:pt idx="997">
                  <c:v>66.76408541666666</c:v>
                </c:pt>
                <c:pt idx="998">
                  <c:v>66.830814583333336</c:v>
                </c:pt>
                <c:pt idx="999">
                  <c:v>66.89742291666667</c:v>
                </c:pt>
                <c:pt idx="1000">
                  <c:v>66.964070833333338</c:v>
                </c:pt>
                <c:pt idx="1001">
                  <c:v>67.030722916666662</c:v>
                </c:pt>
                <c:pt idx="1002">
                  <c:v>67.097372916666671</c:v>
                </c:pt>
                <c:pt idx="1003">
                  <c:v>67.164472916666668</c:v>
                </c:pt>
                <c:pt idx="1004">
                  <c:v>67.231535416666674</c:v>
                </c:pt>
                <c:pt idx="1005">
                  <c:v>67.298129166666669</c:v>
                </c:pt>
                <c:pt idx="1006">
                  <c:v>67.36479791666666</c:v>
                </c:pt>
                <c:pt idx="1007">
                  <c:v>67.431433333333331</c:v>
                </c:pt>
                <c:pt idx="1008">
                  <c:v>67.498083333333327</c:v>
                </c:pt>
                <c:pt idx="1009">
                  <c:v>67.56486666666666</c:v>
                </c:pt>
                <c:pt idx="1010">
                  <c:v>67.631518749999998</c:v>
                </c:pt>
                <c:pt idx="1011">
                  <c:v>67.698170833333336</c:v>
                </c:pt>
                <c:pt idx="1012">
                  <c:v>67.76482291666666</c:v>
                </c:pt>
                <c:pt idx="1013">
                  <c:v>67.831472916666669</c:v>
                </c:pt>
                <c:pt idx="1014">
                  <c:v>67.898124999999993</c:v>
                </c:pt>
                <c:pt idx="1015">
                  <c:v>67.96484375</c:v>
                </c:pt>
                <c:pt idx="1016">
                  <c:v>68.031495833333338</c:v>
                </c:pt>
                <c:pt idx="1017">
                  <c:v>68.098145833333334</c:v>
                </c:pt>
                <c:pt idx="1018">
                  <c:v>68.1648</c:v>
                </c:pt>
                <c:pt idx="1019">
                  <c:v>68.231449999999995</c:v>
                </c:pt>
                <c:pt idx="1020">
                  <c:v>68.298100000000005</c:v>
                </c:pt>
                <c:pt idx="1021">
                  <c:v>68.364752083333329</c:v>
                </c:pt>
                <c:pt idx="1022">
                  <c:v>68.431404166666667</c:v>
                </c:pt>
                <c:pt idx="1023">
                  <c:v>68.498056250000005</c:v>
                </c:pt>
                <c:pt idx="1024">
                  <c:v>68.56470625</c:v>
                </c:pt>
                <c:pt idx="1025">
                  <c:v>68.631491666666662</c:v>
                </c:pt>
                <c:pt idx="1026">
                  <c:v>68.69814375</c:v>
                </c:pt>
                <c:pt idx="1027">
                  <c:v>68.764795833333338</c:v>
                </c:pt>
                <c:pt idx="1028">
                  <c:v>68.831445833333333</c:v>
                </c:pt>
                <c:pt idx="1029">
                  <c:v>68.898097916666671</c:v>
                </c:pt>
                <c:pt idx="1030">
                  <c:v>68.964749999999995</c:v>
                </c:pt>
                <c:pt idx="1031">
                  <c:v>69.031402083333333</c:v>
                </c:pt>
                <c:pt idx="1032">
                  <c:v>69.098052083333329</c:v>
                </c:pt>
                <c:pt idx="1033">
                  <c:v>69.164772916666664</c:v>
                </c:pt>
                <c:pt idx="1034">
                  <c:v>69.231991666666673</c:v>
                </c:pt>
                <c:pt idx="1035">
                  <c:v>69.298606250000006</c:v>
                </c:pt>
                <c:pt idx="1036">
                  <c:v>69.365260416666672</c:v>
                </c:pt>
                <c:pt idx="1037">
                  <c:v>69.431910416666668</c:v>
                </c:pt>
                <c:pt idx="1038">
                  <c:v>69.498562500000006</c:v>
                </c:pt>
                <c:pt idx="1039">
                  <c:v>69.56571666666666</c:v>
                </c:pt>
                <c:pt idx="1040">
                  <c:v>69.632331249999993</c:v>
                </c:pt>
                <c:pt idx="1041">
                  <c:v>69.698983333333331</c:v>
                </c:pt>
                <c:pt idx="1042">
                  <c:v>69.765635416666669</c:v>
                </c:pt>
                <c:pt idx="1043">
                  <c:v>69.832285416666664</c:v>
                </c:pt>
                <c:pt idx="1044">
                  <c:v>69.898937500000002</c:v>
                </c:pt>
                <c:pt idx="1045">
                  <c:v>69.96558958333334</c:v>
                </c:pt>
                <c:pt idx="1046">
                  <c:v>70.032241666666664</c:v>
                </c:pt>
                <c:pt idx="1047">
                  <c:v>70.09889583333333</c:v>
                </c:pt>
                <c:pt idx="1048">
                  <c:v>70.165543749999998</c:v>
                </c:pt>
                <c:pt idx="1049">
                  <c:v>70.232195833333336</c:v>
                </c:pt>
                <c:pt idx="1050">
                  <c:v>70.298847916666674</c:v>
                </c:pt>
                <c:pt idx="1051">
                  <c:v>70.365497916666669</c:v>
                </c:pt>
                <c:pt idx="1052">
                  <c:v>70.432483333333337</c:v>
                </c:pt>
                <c:pt idx="1053">
                  <c:v>70.499137500000003</c:v>
                </c:pt>
                <c:pt idx="1054">
                  <c:v>70.565785416666671</c:v>
                </c:pt>
                <c:pt idx="1055">
                  <c:v>70.632437499999995</c:v>
                </c:pt>
                <c:pt idx="1056">
                  <c:v>70.699089583333333</c:v>
                </c:pt>
                <c:pt idx="1057">
                  <c:v>70.765739583333328</c:v>
                </c:pt>
                <c:pt idx="1058">
                  <c:v>70.832391666666666</c:v>
                </c:pt>
                <c:pt idx="1059">
                  <c:v>70.899045833333332</c:v>
                </c:pt>
                <c:pt idx="1060">
                  <c:v>70.965695833333328</c:v>
                </c:pt>
                <c:pt idx="1061">
                  <c:v>71.032347916666666</c:v>
                </c:pt>
                <c:pt idx="1062">
                  <c:v>71.099000000000004</c:v>
                </c:pt>
                <c:pt idx="1063">
                  <c:v>71.165652083333327</c:v>
                </c:pt>
                <c:pt idx="1064">
                  <c:v>71.232302083333337</c:v>
                </c:pt>
                <c:pt idx="1065">
                  <c:v>71.298954166666661</c:v>
                </c:pt>
                <c:pt idx="1066">
                  <c:v>71.365606249999999</c:v>
                </c:pt>
                <c:pt idx="1067">
                  <c:v>71.432256249999995</c:v>
                </c:pt>
                <c:pt idx="1068">
                  <c:v>71.498906250000005</c:v>
                </c:pt>
                <c:pt idx="1069">
                  <c:v>71.565756250000007</c:v>
                </c:pt>
                <c:pt idx="1070">
                  <c:v>71.632410416666673</c:v>
                </c:pt>
                <c:pt idx="1071">
                  <c:v>71.699195833333334</c:v>
                </c:pt>
                <c:pt idx="1072">
                  <c:v>71.76586458333334</c:v>
                </c:pt>
                <c:pt idx="1073">
                  <c:v>71.832497916666668</c:v>
                </c:pt>
                <c:pt idx="1074">
                  <c:v>71.899150000000006</c:v>
                </c:pt>
                <c:pt idx="1075">
                  <c:v>71.96580208333333</c:v>
                </c:pt>
                <c:pt idx="1076">
                  <c:v>72.032585416666663</c:v>
                </c:pt>
                <c:pt idx="1077">
                  <c:v>72.099237500000001</c:v>
                </c:pt>
                <c:pt idx="1078">
                  <c:v>72.165889583333339</c:v>
                </c:pt>
                <c:pt idx="1079">
                  <c:v>72.232739583333327</c:v>
                </c:pt>
                <c:pt idx="1080">
                  <c:v>72.299391666666665</c:v>
                </c:pt>
                <c:pt idx="1081">
                  <c:v>72.366043750000003</c:v>
                </c:pt>
                <c:pt idx="1082">
                  <c:v>72.432695833333327</c:v>
                </c:pt>
                <c:pt idx="1083">
                  <c:v>72.499347916666665</c:v>
                </c:pt>
                <c:pt idx="1084">
                  <c:v>72.56599791666666</c:v>
                </c:pt>
                <c:pt idx="1085">
                  <c:v>72.632649999999998</c:v>
                </c:pt>
                <c:pt idx="1086">
                  <c:v>72.699302083333336</c:v>
                </c:pt>
                <c:pt idx="1087">
                  <c:v>72.766154166666666</c:v>
                </c:pt>
                <c:pt idx="1088">
                  <c:v>72.832804166666662</c:v>
                </c:pt>
                <c:pt idx="1089">
                  <c:v>72.89945625</c:v>
                </c:pt>
                <c:pt idx="1090">
                  <c:v>72.966106249999996</c:v>
                </c:pt>
                <c:pt idx="1091">
                  <c:v>73.032758333333334</c:v>
                </c:pt>
                <c:pt idx="1092">
                  <c:v>73.099410416666672</c:v>
                </c:pt>
                <c:pt idx="1093">
                  <c:v>73.166124999999994</c:v>
                </c:pt>
                <c:pt idx="1094">
                  <c:v>73.23277916666666</c:v>
                </c:pt>
                <c:pt idx="1095">
                  <c:v>73.299497916666667</c:v>
                </c:pt>
                <c:pt idx="1096">
                  <c:v>73.366347916666669</c:v>
                </c:pt>
                <c:pt idx="1097">
                  <c:v>73.433002083333335</c:v>
                </c:pt>
                <c:pt idx="1098">
                  <c:v>73.499652083333331</c:v>
                </c:pt>
                <c:pt idx="1099">
                  <c:v>73.566304166666669</c:v>
                </c:pt>
                <c:pt idx="1100">
                  <c:v>73.632956250000007</c:v>
                </c:pt>
                <c:pt idx="1101">
                  <c:v>73.699606250000002</c:v>
                </c:pt>
                <c:pt idx="1102">
                  <c:v>73.76625833333334</c:v>
                </c:pt>
                <c:pt idx="1103">
                  <c:v>73.832910416666664</c:v>
                </c:pt>
                <c:pt idx="1104">
                  <c:v>73.899562500000002</c:v>
                </c:pt>
                <c:pt idx="1105">
                  <c:v>73.966212499999997</c:v>
                </c:pt>
                <c:pt idx="1106">
                  <c:v>74.032933333333332</c:v>
                </c:pt>
                <c:pt idx="1107">
                  <c:v>74.099583333333328</c:v>
                </c:pt>
                <c:pt idx="1108">
                  <c:v>74.166235416666666</c:v>
                </c:pt>
                <c:pt idx="1109">
                  <c:v>74.232885416666662</c:v>
                </c:pt>
                <c:pt idx="1110">
                  <c:v>74.2995375</c:v>
                </c:pt>
                <c:pt idx="1111">
                  <c:v>74.366189583333338</c:v>
                </c:pt>
                <c:pt idx="1112">
                  <c:v>74.432839583333333</c:v>
                </c:pt>
                <c:pt idx="1113">
                  <c:v>74.499491666666671</c:v>
                </c:pt>
                <c:pt idx="1114">
                  <c:v>74.566145833333337</c:v>
                </c:pt>
                <c:pt idx="1115">
                  <c:v>74.632797916666661</c:v>
                </c:pt>
                <c:pt idx="1116">
                  <c:v>74.699445833333328</c:v>
                </c:pt>
                <c:pt idx="1117">
                  <c:v>74.766097916666666</c:v>
                </c:pt>
                <c:pt idx="1118">
                  <c:v>74.832929166666673</c:v>
                </c:pt>
                <c:pt idx="1119">
                  <c:v>74.899535416666666</c:v>
                </c:pt>
                <c:pt idx="1120">
                  <c:v>74.966185416666661</c:v>
                </c:pt>
                <c:pt idx="1121">
                  <c:v>75.033077083333339</c:v>
                </c:pt>
                <c:pt idx="1122">
                  <c:v>75.09968958333333</c:v>
                </c:pt>
                <c:pt idx="1123">
                  <c:v>75.166472916666663</c:v>
                </c:pt>
                <c:pt idx="1124">
                  <c:v>75.233125000000001</c:v>
                </c:pt>
                <c:pt idx="1125">
                  <c:v>75.299777083333339</c:v>
                </c:pt>
                <c:pt idx="1126">
                  <c:v>75.366481250000007</c:v>
                </c:pt>
                <c:pt idx="1127">
                  <c:v>75.433081250000001</c:v>
                </c:pt>
                <c:pt idx="1128">
                  <c:v>75.499731249999996</c:v>
                </c:pt>
                <c:pt idx="1129">
                  <c:v>75.566566666666674</c:v>
                </c:pt>
                <c:pt idx="1130">
                  <c:v>75.633168749999996</c:v>
                </c:pt>
                <c:pt idx="1131">
                  <c:v>75.699818750000006</c:v>
                </c:pt>
                <c:pt idx="1132">
                  <c:v>75.766470833333329</c:v>
                </c:pt>
                <c:pt idx="1133">
                  <c:v>75.833122916666667</c:v>
                </c:pt>
                <c:pt idx="1134">
                  <c:v>75.899772916666663</c:v>
                </c:pt>
                <c:pt idx="1135">
                  <c:v>75.966425000000001</c:v>
                </c:pt>
                <c:pt idx="1136">
                  <c:v>76.033077083333339</c:v>
                </c:pt>
                <c:pt idx="1137">
                  <c:v>76.099916666666672</c:v>
                </c:pt>
                <c:pt idx="1138">
                  <c:v>76.166512499999996</c:v>
                </c:pt>
                <c:pt idx="1139">
                  <c:v>76.233164583333334</c:v>
                </c:pt>
                <c:pt idx="1140">
                  <c:v>76.299816666666672</c:v>
                </c:pt>
                <c:pt idx="1141">
                  <c:v>76.366468749999996</c:v>
                </c:pt>
                <c:pt idx="1142">
                  <c:v>76.433127083333332</c:v>
                </c:pt>
                <c:pt idx="1143">
                  <c:v>76.499770833333329</c:v>
                </c:pt>
                <c:pt idx="1144">
                  <c:v>76.56662291666666</c:v>
                </c:pt>
                <c:pt idx="1145">
                  <c:v>76.63327291666667</c:v>
                </c:pt>
                <c:pt idx="1146">
                  <c:v>76.699927083333336</c:v>
                </c:pt>
                <c:pt idx="1147">
                  <c:v>76.766625000000005</c:v>
                </c:pt>
                <c:pt idx="1148">
                  <c:v>76.833229166666669</c:v>
                </c:pt>
                <c:pt idx="1149">
                  <c:v>76.900079166666671</c:v>
                </c:pt>
                <c:pt idx="1150">
                  <c:v>76.966733333333337</c:v>
                </c:pt>
                <c:pt idx="1151">
                  <c:v>77.033481249999994</c:v>
                </c:pt>
                <c:pt idx="1152">
                  <c:v>77.10010208333334</c:v>
                </c:pt>
                <c:pt idx="1153">
                  <c:v>77.166752083333336</c:v>
                </c:pt>
                <c:pt idx="1154">
                  <c:v>77.233404166666674</c:v>
                </c:pt>
                <c:pt idx="1155">
                  <c:v>77.300056249999997</c:v>
                </c:pt>
                <c:pt idx="1156">
                  <c:v>77.366706249999993</c:v>
                </c:pt>
                <c:pt idx="1157">
                  <c:v>77.434558333333328</c:v>
                </c:pt>
                <c:pt idx="1158">
                  <c:v>77.501210416666666</c:v>
                </c:pt>
                <c:pt idx="1159">
                  <c:v>77.567868750000002</c:v>
                </c:pt>
                <c:pt idx="1160">
                  <c:v>77.6345125</c:v>
                </c:pt>
                <c:pt idx="1161">
                  <c:v>77.701164583333338</c:v>
                </c:pt>
                <c:pt idx="1162">
                  <c:v>77.767816666666661</c:v>
                </c:pt>
                <c:pt idx="1163">
                  <c:v>77.834466666666671</c:v>
                </c:pt>
                <c:pt idx="1164">
                  <c:v>77.901118749999995</c:v>
                </c:pt>
                <c:pt idx="1165">
                  <c:v>77.967770833333333</c:v>
                </c:pt>
                <c:pt idx="1166">
                  <c:v>78.034422916666671</c:v>
                </c:pt>
                <c:pt idx="1167">
                  <c:v>78.101072916666666</c:v>
                </c:pt>
                <c:pt idx="1168">
                  <c:v>78.167725000000004</c:v>
                </c:pt>
                <c:pt idx="1169">
                  <c:v>78.234772916666671</c:v>
                </c:pt>
                <c:pt idx="1170">
                  <c:v>78.301427083333337</c:v>
                </c:pt>
                <c:pt idx="1171">
                  <c:v>78.368545833333329</c:v>
                </c:pt>
                <c:pt idx="1172">
                  <c:v>78.435197916666667</c:v>
                </c:pt>
                <c:pt idx="1173">
                  <c:v>78.501850000000005</c:v>
                </c:pt>
                <c:pt idx="1174">
                  <c:v>78.5685</c:v>
                </c:pt>
                <c:pt idx="1175">
                  <c:v>78.635152083333338</c:v>
                </c:pt>
                <c:pt idx="1176">
                  <c:v>78.701804166666662</c:v>
                </c:pt>
                <c:pt idx="1177">
                  <c:v>78.768589583333338</c:v>
                </c:pt>
                <c:pt idx="1178">
                  <c:v>78.835241666666661</c:v>
                </c:pt>
                <c:pt idx="1179">
                  <c:v>78.901918749999993</c:v>
                </c:pt>
                <c:pt idx="1180">
                  <c:v>78.968543749999995</c:v>
                </c:pt>
                <c:pt idx="1181">
                  <c:v>79.035193750000005</c:v>
                </c:pt>
                <c:pt idx="1182">
                  <c:v>79.101845833333329</c:v>
                </c:pt>
                <c:pt idx="1183">
                  <c:v>79.168697916666673</c:v>
                </c:pt>
                <c:pt idx="1184">
                  <c:v>79.235347916666669</c:v>
                </c:pt>
                <c:pt idx="1185">
                  <c:v>79.302002083333335</c:v>
                </c:pt>
                <c:pt idx="1186">
                  <c:v>79.36865208333333</c:v>
                </c:pt>
                <c:pt idx="1187">
                  <c:v>79.435770833333336</c:v>
                </c:pt>
                <c:pt idx="1188">
                  <c:v>79.502420833333332</c:v>
                </c:pt>
                <c:pt idx="1189">
                  <c:v>79.569074999999998</c:v>
                </c:pt>
                <c:pt idx="1190">
                  <c:v>79.635724999999994</c:v>
                </c:pt>
                <c:pt idx="1191">
                  <c:v>79.70244375</c:v>
                </c:pt>
                <c:pt idx="1192">
                  <c:v>79.769093749999996</c:v>
                </c:pt>
                <c:pt idx="1193">
                  <c:v>79.835745833333334</c:v>
                </c:pt>
                <c:pt idx="1194">
                  <c:v>79.902397916666672</c:v>
                </c:pt>
                <c:pt idx="1195">
                  <c:v>79.969049999999996</c:v>
                </c:pt>
                <c:pt idx="1196">
                  <c:v>80.035700000000006</c:v>
                </c:pt>
                <c:pt idx="1197">
                  <c:v>80.102354166666672</c:v>
                </c:pt>
                <c:pt idx="1198">
                  <c:v>80.169004166666667</c:v>
                </c:pt>
                <c:pt idx="1199">
                  <c:v>80.237120833333336</c:v>
                </c:pt>
                <c:pt idx="1200">
                  <c:v>80.303772916666674</c:v>
                </c:pt>
                <c:pt idx="1201">
                  <c:v>80.370424999999997</c:v>
                </c:pt>
                <c:pt idx="1202">
                  <c:v>80.437275</c:v>
                </c:pt>
                <c:pt idx="1203">
                  <c:v>80.503989583333336</c:v>
                </c:pt>
                <c:pt idx="1204">
                  <c:v>80.570581250000004</c:v>
                </c:pt>
                <c:pt idx="1205">
                  <c:v>80.637231249999999</c:v>
                </c:pt>
                <c:pt idx="1206">
                  <c:v>80.703881249999995</c:v>
                </c:pt>
                <c:pt idx="1207">
                  <c:v>80.770799999999994</c:v>
                </c:pt>
                <c:pt idx="1208">
                  <c:v>80.837452083333332</c:v>
                </c:pt>
                <c:pt idx="1209">
                  <c:v>80.90410416666667</c:v>
                </c:pt>
                <c:pt idx="1210">
                  <c:v>80.970754166666666</c:v>
                </c:pt>
                <c:pt idx="1211">
                  <c:v>81.037406250000004</c:v>
                </c:pt>
                <c:pt idx="1212">
                  <c:v>81.104058333333327</c:v>
                </c:pt>
                <c:pt idx="1213">
                  <c:v>81.170710416666665</c:v>
                </c:pt>
                <c:pt idx="1214">
                  <c:v>81.237806250000006</c:v>
                </c:pt>
                <c:pt idx="1215">
                  <c:v>81.304412499999998</c:v>
                </c:pt>
                <c:pt idx="1216">
                  <c:v>81.371064583333336</c:v>
                </c:pt>
                <c:pt idx="1217">
                  <c:v>81.437714583333332</c:v>
                </c:pt>
                <c:pt idx="1218">
                  <c:v>81.50436666666667</c:v>
                </c:pt>
                <c:pt idx="1219">
                  <c:v>81.571018749999993</c:v>
                </c:pt>
                <c:pt idx="1220">
                  <c:v>81.637668750000003</c:v>
                </c:pt>
                <c:pt idx="1221">
                  <c:v>81.704320833333327</c:v>
                </c:pt>
                <c:pt idx="1222">
                  <c:v>81.771172916666671</c:v>
                </c:pt>
                <c:pt idx="1223">
                  <c:v>81.837824999999995</c:v>
                </c:pt>
                <c:pt idx="1224">
                  <c:v>81.904475000000005</c:v>
                </c:pt>
                <c:pt idx="1225">
                  <c:v>81.971127083333329</c:v>
                </c:pt>
                <c:pt idx="1226">
                  <c:v>82.037781249999995</c:v>
                </c:pt>
                <c:pt idx="1227">
                  <c:v>82.104431250000005</c:v>
                </c:pt>
                <c:pt idx="1228">
                  <c:v>82.17108125</c:v>
                </c:pt>
                <c:pt idx="1229">
                  <c:v>82.237733333333338</c:v>
                </c:pt>
                <c:pt idx="1230">
                  <c:v>82.304385416666662</c:v>
                </c:pt>
                <c:pt idx="1231">
                  <c:v>82.3710375</c:v>
                </c:pt>
                <c:pt idx="1232">
                  <c:v>82.437687499999996</c:v>
                </c:pt>
                <c:pt idx="1233">
                  <c:v>82.504339583333334</c:v>
                </c:pt>
                <c:pt idx="1234">
                  <c:v>82.570991666666671</c:v>
                </c:pt>
                <c:pt idx="1235">
                  <c:v>82.637641666666667</c:v>
                </c:pt>
                <c:pt idx="1236">
                  <c:v>82.704293750000005</c:v>
                </c:pt>
                <c:pt idx="1237">
                  <c:v>82.770945833333329</c:v>
                </c:pt>
                <c:pt idx="1238">
                  <c:v>82.837643749999998</c:v>
                </c:pt>
                <c:pt idx="1239">
                  <c:v>82.904247916666662</c:v>
                </c:pt>
                <c:pt idx="1240">
                  <c:v>82.9709</c:v>
                </c:pt>
                <c:pt idx="1241">
                  <c:v>83.037552083333338</c:v>
                </c:pt>
                <c:pt idx="1242">
                  <c:v>83.104385416666673</c:v>
                </c:pt>
                <c:pt idx="1243">
                  <c:v>83.170989583333338</c:v>
                </c:pt>
                <c:pt idx="1244">
                  <c:v>83.237641666666661</c:v>
                </c:pt>
                <c:pt idx="1245">
                  <c:v>83.304768749999994</c:v>
                </c:pt>
                <c:pt idx="1246">
                  <c:v>83.371408333333335</c:v>
                </c:pt>
                <c:pt idx="1247">
                  <c:v>83.438060416666673</c:v>
                </c:pt>
                <c:pt idx="1248">
                  <c:v>83.504714583333339</c:v>
                </c:pt>
                <c:pt idx="1249">
                  <c:v>83.571364583333335</c:v>
                </c:pt>
                <c:pt idx="1250">
                  <c:v>83.63801458333333</c:v>
                </c:pt>
                <c:pt idx="1251">
                  <c:v>83.704668749999996</c:v>
                </c:pt>
                <c:pt idx="1252">
                  <c:v>83.771318750000006</c:v>
                </c:pt>
                <c:pt idx="1253">
                  <c:v>83.838527083333332</c:v>
                </c:pt>
                <c:pt idx="1254">
                  <c:v>83.905154166666662</c:v>
                </c:pt>
                <c:pt idx="1255">
                  <c:v>83.97180625</c:v>
                </c:pt>
                <c:pt idx="1256">
                  <c:v>84.038458333333338</c:v>
                </c:pt>
                <c:pt idx="1257">
                  <c:v>84.105110416666662</c:v>
                </c:pt>
                <c:pt idx="1258">
                  <c:v>84.171760416666672</c:v>
                </c:pt>
                <c:pt idx="1259">
                  <c:v>84.238650000000007</c:v>
                </c:pt>
                <c:pt idx="1260">
                  <c:v>84.305262499999998</c:v>
                </c:pt>
                <c:pt idx="1261">
                  <c:v>84.372047916666673</c:v>
                </c:pt>
                <c:pt idx="1262">
                  <c:v>84.438945833333335</c:v>
                </c:pt>
                <c:pt idx="1263">
                  <c:v>84.505552083333328</c:v>
                </c:pt>
                <c:pt idx="1264">
                  <c:v>84.572204166666666</c:v>
                </c:pt>
                <c:pt idx="1265">
                  <c:v>84.63886875</c:v>
                </c:pt>
                <c:pt idx="1266">
                  <c:v>84.705506249999999</c:v>
                </c:pt>
                <c:pt idx="1267">
                  <c:v>84.772158333333337</c:v>
                </c:pt>
                <c:pt idx="1268">
                  <c:v>84.838808333333333</c:v>
                </c:pt>
                <c:pt idx="1269">
                  <c:v>84.905460416666671</c:v>
                </c:pt>
                <c:pt idx="1270">
                  <c:v>84.972112499999994</c:v>
                </c:pt>
                <c:pt idx="1271">
                  <c:v>85.038762500000004</c:v>
                </c:pt>
                <c:pt idx="1272">
                  <c:v>85.105547916666666</c:v>
                </c:pt>
                <c:pt idx="1273">
                  <c:v>85.172570833333339</c:v>
                </c:pt>
                <c:pt idx="1274">
                  <c:v>85.239185416666672</c:v>
                </c:pt>
                <c:pt idx="1275">
                  <c:v>85.305904166666664</c:v>
                </c:pt>
                <c:pt idx="1276">
                  <c:v>85.37255416666666</c:v>
                </c:pt>
                <c:pt idx="1277">
                  <c:v>85.439206249999998</c:v>
                </c:pt>
                <c:pt idx="1278">
                  <c:v>85.505856249999994</c:v>
                </c:pt>
                <c:pt idx="1279">
                  <c:v>85.572508333333332</c:v>
                </c:pt>
                <c:pt idx="1280">
                  <c:v>85.63916041666667</c:v>
                </c:pt>
                <c:pt idx="1281">
                  <c:v>85.705812499999993</c:v>
                </c:pt>
                <c:pt idx="1282">
                  <c:v>85.772595833333327</c:v>
                </c:pt>
                <c:pt idx="1283">
                  <c:v>85.839641666666665</c:v>
                </c:pt>
                <c:pt idx="1284">
                  <c:v>85.906233333333333</c:v>
                </c:pt>
                <c:pt idx="1285">
                  <c:v>85.972885416666671</c:v>
                </c:pt>
                <c:pt idx="1286">
                  <c:v>86.039535416666666</c:v>
                </c:pt>
                <c:pt idx="1287">
                  <c:v>86.106187500000004</c:v>
                </c:pt>
                <c:pt idx="1288">
                  <c:v>86.173106250000004</c:v>
                </c:pt>
                <c:pt idx="1289">
                  <c:v>86.239904166666662</c:v>
                </c:pt>
                <c:pt idx="1290">
                  <c:v>86.306643750000006</c:v>
                </c:pt>
                <c:pt idx="1291">
                  <c:v>86.373260416666668</c:v>
                </c:pt>
                <c:pt idx="1292">
                  <c:v>86.439918750000004</c:v>
                </c:pt>
                <c:pt idx="1293">
                  <c:v>86.506562500000001</c:v>
                </c:pt>
                <c:pt idx="1294">
                  <c:v>86.573281249999994</c:v>
                </c:pt>
                <c:pt idx="1295">
                  <c:v>86.640158333333332</c:v>
                </c:pt>
                <c:pt idx="1296">
                  <c:v>86.706783333333334</c:v>
                </c:pt>
                <c:pt idx="1297">
                  <c:v>86.773708333333332</c:v>
                </c:pt>
                <c:pt idx="1298">
                  <c:v>86.840439583333335</c:v>
                </c:pt>
                <c:pt idx="1299">
                  <c:v>86.907072916666664</c:v>
                </c:pt>
                <c:pt idx="1300">
                  <c:v>86.973722916666674</c:v>
                </c:pt>
                <c:pt idx="1301">
                  <c:v>87.040720833333339</c:v>
                </c:pt>
                <c:pt idx="1302">
                  <c:v>87.107368750000006</c:v>
                </c:pt>
                <c:pt idx="1303">
                  <c:v>87.174010416666661</c:v>
                </c:pt>
                <c:pt idx="1304">
                  <c:v>87.240664583333327</c:v>
                </c:pt>
                <c:pt idx="1305">
                  <c:v>87.307314583333337</c:v>
                </c:pt>
                <c:pt idx="1306">
                  <c:v>87.374499999999998</c:v>
                </c:pt>
                <c:pt idx="1307">
                  <c:v>87.44135</c:v>
                </c:pt>
                <c:pt idx="1308">
                  <c:v>87.508002083333338</c:v>
                </c:pt>
                <c:pt idx="1309">
                  <c:v>87.574654166666662</c:v>
                </c:pt>
                <c:pt idx="1310">
                  <c:v>87.641637500000002</c:v>
                </c:pt>
                <c:pt idx="1311">
                  <c:v>87.70828958333334</c:v>
                </c:pt>
                <c:pt idx="1312">
                  <c:v>87.775014583333331</c:v>
                </c:pt>
                <c:pt idx="1313">
                  <c:v>87.84166041666667</c:v>
                </c:pt>
                <c:pt idx="1314">
                  <c:v>87.908310416666666</c:v>
                </c:pt>
                <c:pt idx="1315">
                  <c:v>87.975095833333327</c:v>
                </c:pt>
                <c:pt idx="1316">
                  <c:v>88.042437500000005</c:v>
                </c:pt>
                <c:pt idx="1317">
                  <c:v>88.109064583333335</c:v>
                </c:pt>
                <c:pt idx="1318">
                  <c:v>88.175716666666673</c:v>
                </c:pt>
                <c:pt idx="1319">
                  <c:v>88.242887499999995</c:v>
                </c:pt>
                <c:pt idx="1320">
                  <c:v>88.309487500000003</c:v>
                </c:pt>
                <c:pt idx="1321">
                  <c:v>88.376204166666668</c:v>
                </c:pt>
                <c:pt idx="1322">
                  <c:v>88.443483333333333</c:v>
                </c:pt>
                <c:pt idx="1323">
                  <c:v>88.510108333333335</c:v>
                </c:pt>
                <c:pt idx="1324">
                  <c:v>88.576827083333328</c:v>
                </c:pt>
                <c:pt idx="1325">
                  <c:v>88.643829166666663</c:v>
                </c:pt>
                <c:pt idx="1326">
                  <c:v>88.710493749999998</c:v>
                </c:pt>
                <c:pt idx="1327">
                  <c:v>88.777114583333329</c:v>
                </c:pt>
                <c:pt idx="1328">
                  <c:v>88.843764583333339</c:v>
                </c:pt>
                <c:pt idx="1329">
                  <c:v>88.910416666666663</c:v>
                </c:pt>
                <c:pt idx="1330">
                  <c:v>88.977070833333329</c:v>
                </c:pt>
                <c:pt idx="1331">
                  <c:v>89.043718749999996</c:v>
                </c:pt>
                <c:pt idx="1332">
                  <c:v>89.110370833333334</c:v>
                </c:pt>
                <c:pt idx="1333">
                  <c:v>89.177025</c:v>
                </c:pt>
                <c:pt idx="1334">
                  <c:v>89.243674999999996</c:v>
                </c:pt>
                <c:pt idx="1335">
                  <c:v>89.310797916666672</c:v>
                </c:pt>
                <c:pt idx="1336">
                  <c:v>89.37744583333334</c:v>
                </c:pt>
                <c:pt idx="1337">
                  <c:v>89.444097916666664</c:v>
                </c:pt>
                <c:pt idx="1338">
                  <c:v>89.510747916666674</c:v>
                </c:pt>
                <c:pt idx="1339">
                  <c:v>89.577397916666669</c:v>
                </c:pt>
                <c:pt idx="1340">
                  <c:v>89.644049999999993</c:v>
                </c:pt>
                <c:pt idx="1341">
                  <c:v>89.71076875</c:v>
                </c:pt>
                <c:pt idx="1342">
                  <c:v>89.777418749999995</c:v>
                </c:pt>
                <c:pt idx="1343">
                  <c:v>89.84427083333334</c:v>
                </c:pt>
                <c:pt idx="1344">
                  <c:v>89.911258333333336</c:v>
                </c:pt>
                <c:pt idx="1345">
                  <c:v>89.977908333333332</c:v>
                </c:pt>
                <c:pt idx="1346">
                  <c:v>90.041933333333333</c:v>
                </c:pt>
              </c:numCache>
            </c:numRef>
          </c:xVal>
          <c:yVal>
            <c:numRef>
              <c:f>'[5]111017_19D'!$C$33:$C$1379</c:f>
              <c:numCache>
                <c:formatCode>General</c:formatCode>
                <c:ptCount val="1347"/>
                <c:pt idx="0">
                  <c:v>24.967854925955489</c:v>
                </c:pt>
                <c:pt idx="1">
                  <c:v>30.63203866276492</c:v>
                </c:pt>
                <c:pt idx="2">
                  <c:v>34.611377139310108</c:v>
                </c:pt>
                <c:pt idx="3">
                  <c:v>40.286645384410747</c:v>
                </c:pt>
                <c:pt idx="4">
                  <c:v>41.70546244568591</c:v>
                </c:pt>
                <c:pt idx="5">
                  <c:v>42.348363926576219</c:v>
                </c:pt>
                <c:pt idx="6">
                  <c:v>41.91606810321894</c:v>
                </c:pt>
                <c:pt idx="7">
                  <c:v>41.993659661257418</c:v>
                </c:pt>
                <c:pt idx="8">
                  <c:v>41.904983594927742</c:v>
                </c:pt>
                <c:pt idx="9">
                  <c:v>41.971490644675008</c:v>
                </c:pt>
                <c:pt idx="10">
                  <c:v>41.960406136383789</c:v>
                </c:pt>
                <c:pt idx="11">
                  <c:v>41.98257515296622</c:v>
                </c:pt>
                <c:pt idx="12">
                  <c:v>42.015828677839863</c:v>
                </c:pt>
                <c:pt idx="13">
                  <c:v>42.093420235878341</c:v>
                </c:pt>
                <c:pt idx="14">
                  <c:v>42.026913186131068</c:v>
                </c:pt>
                <c:pt idx="15">
                  <c:v>42.137758269043189</c:v>
                </c:pt>
                <c:pt idx="16">
                  <c:v>42.082335727587129</c:v>
                </c:pt>
                <c:pt idx="17">
                  <c:v>42.171011793916833</c:v>
                </c:pt>
                <c:pt idx="18">
                  <c:v>42.171011793916833</c:v>
                </c:pt>
                <c:pt idx="19">
                  <c:v>42.093420235878341</c:v>
                </c:pt>
                <c:pt idx="20">
                  <c:v>42.171011793916833</c:v>
                </c:pt>
                <c:pt idx="21">
                  <c:v>42.071251219295917</c:v>
                </c:pt>
                <c:pt idx="22">
                  <c:v>42.182096302208038</c:v>
                </c:pt>
                <c:pt idx="23">
                  <c:v>42.104504744169553</c:v>
                </c:pt>
                <c:pt idx="24">
                  <c:v>42.204265318790462</c:v>
                </c:pt>
                <c:pt idx="25">
                  <c:v>42.281856876828947</c:v>
                </c:pt>
                <c:pt idx="26">
                  <c:v>42.171011793916833</c:v>
                </c:pt>
                <c:pt idx="27">
                  <c:v>42.226434335372893</c:v>
                </c:pt>
                <c:pt idx="28">
                  <c:v>42.19318081049925</c:v>
                </c:pt>
                <c:pt idx="29">
                  <c:v>42.414870976323492</c:v>
                </c:pt>
                <c:pt idx="30">
                  <c:v>42.237518843664098</c:v>
                </c:pt>
                <c:pt idx="31">
                  <c:v>42.304025893411371</c:v>
                </c:pt>
                <c:pt idx="32">
                  <c:v>42.270772368537727</c:v>
                </c:pt>
                <c:pt idx="33">
                  <c:v>42.281856876828947</c:v>
                </c:pt>
                <c:pt idx="34">
                  <c:v>42.259687860246522</c:v>
                </c:pt>
                <c:pt idx="35">
                  <c:v>42.292941385120159</c:v>
                </c:pt>
                <c:pt idx="36">
                  <c:v>42.348363926576219</c:v>
                </c:pt>
                <c:pt idx="37">
                  <c:v>42.536800567526832</c:v>
                </c:pt>
                <c:pt idx="38">
                  <c:v>42.470293517779552</c:v>
                </c:pt>
                <c:pt idx="39">
                  <c:v>42.437039992905923</c:v>
                </c:pt>
                <c:pt idx="40">
                  <c:v>42.481378026070772</c:v>
                </c:pt>
                <c:pt idx="41">
                  <c:v>42.470293517779552</c:v>
                </c:pt>
                <c:pt idx="42">
                  <c:v>42.514631550944401</c:v>
                </c:pt>
                <c:pt idx="43">
                  <c:v>42.536800567526832</c:v>
                </c:pt>
                <c:pt idx="44">
                  <c:v>42.503547042653189</c:v>
                </c:pt>
                <c:pt idx="45">
                  <c:v>42.558969584109263</c:v>
                </c:pt>
                <c:pt idx="46">
                  <c:v>42.52571605923562</c:v>
                </c:pt>
                <c:pt idx="47">
                  <c:v>42.592223108982893</c:v>
                </c:pt>
                <c:pt idx="48">
                  <c:v>42.547885075818037</c:v>
                </c:pt>
                <c:pt idx="49">
                  <c:v>42.570054092400468</c:v>
                </c:pt>
                <c:pt idx="50">
                  <c:v>42.614392125565317</c:v>
                </c:pt>
                <c:pt idx="51">
                  <c:v>42.592223108982893</c:v>
                </c:pt>
                <c:pt idx="52">
                  <c:v>42.66981466702137</c:v>
                </c:pt>
                <c:pt idx="53">
                  <c:v>42.614392125565317</c:v>
                </c:pt>
                <c:pt idx="54">
                  <c:v>42.725237208477438</c:v>
                </c:pt>
                <c:pt idx="55">
                  <c:v>42.758490733351067</c:v>
                </c:pt>
                <c:pt idx="56">
                  <c:v>42.691983683603802</c:v>
                </c:pt>
                <c:pt idx="57">
                  <c:v>42.691983683603802</c:v>
                </c:pt>
                <c:pt idx="58">
                  <c:v>42.725237208477438</c:v>
                </c:pt>
                <c:pt idx="59">
                  <c:v>42.769575241642293</c:v>
                </c:pt>
                <c:pt idx="60">
                  <c:v>42.725237208477438</c:v>
                </c:pt>
                <c:pt idx="61">
                  <c:v>42.802828766515923</c:v>
                </c:pt>
                <c:pt idx="62">
                  <c:v>42.758490733351067</c:v>
                </c:pt>
                <c:pt idx="63">
                  <c:v>42.769575241642293</c:v>
                </c:pt>
                <c:pt idx="64">
                  <c:v>42.758490733351067</c:v>
                </c:pt>
                <c:pt idx="65">
                  <c:v>42.758490733351067</c:v>
                </c:pt>
                <c:pt idx="66">
                  <c:v>42.847166799680771</c:v>
                </c:pt>
                <c:pt idx="67">
                  <c:v>42.891504832845619</c:v>
                </c:pt>
                <c:pt idx="68">
                  <c:v>42.869335816263188</c:v>
                </c:pt>
                <c:pt idx="69">
                  <c:v>42.858251307971983</c:v>
                </c:pt>
                <c:pt idx="70">
                  <c:v>42.858251307971983</c:v>
                </c:pt>
                <c:pt idx="71">
                  <c:v>42.836082291389559</c:v>
                </c:pt>
                <c:pt idx="72">
                  <c:v>42.958011882592892</c:v>
                </c:pt>
                <c:pt idx="73">
                  <c:v>42.847166799680771</c:v>
                </c:pt>
                <c:pt idx="74">
                  <c:v>42.991265407466543</c:v>
                </c:pt>
                <c:pt idx="75">
                  <c:v>42.94692737430168</c:v>
                </c:pt>
                <c:pt idx="76">
                  <c:v>42.969096390884097</c:v>
                </c:pt>
                <c:pt idx="77">
                  <c:v>42.958011882592892</c:v>
                </c:pt>
                <c:pt idx="78">
                  <c:v>42.924758357719263</c:v>
                </c:pt>
                <c:pt idx="79">
                  <c:v>43.035603440631377</c:v>
                </c:pt>
                <c:pt idx="80">
                  <c:v>43.013434424048953</c:v>
                </c:pt>
                <c:pt idx="81">
                  <c:v>43.046687948922589</c:v>
                </c:pt>
                <c:pt idx="82">
                  <c:v>43.035603440631377</c:v>
                </c:pt>
                <c:pt idx="83">
                  <c:v>43.00234991575774</c:v>
                </c:pt>
                <c:pt idx="84">
                  <c:v>43.135364015252293</c:v>
                </c:pt>
                <c:pt idx="85">
                  <c:v>43.013434424048953</c:v>
                </c:pt>
                <c:pt idx="86">
                  <c:v>43.091025982087437</c:v>
                </c:pt>
                <c:pt idx="87">
                  <c:v>43.102110490378649</c:v>
                </c:pt>
                <c:pt idx="88">
                  <c:v>43.046687948922589</c:v>
                </c:pt>
                <c:pt idx="89">
                  <c:v>43.135364015252293</c:v>
                </c:pt>
                <c:pt idx="90">
                  <c:v>43.091025982087437</c:v>
                </c:pt>
                <c:pt idx="91">
                  <c:v>43.21295557329077</c:v>
                </c:pt>
                <c:pt idx="92">
                  <c:v>43.146448523543498</c:v>
                </c:pt>
                <c:pt idx="93">
                  <c:v>43.190786556708353</c:v>
                </c:pt>
                <c:pt idx="94">
                  <c:v>43.312716147911686</c:v>
                </c:pt>
                <c:pt idx="95">
                  <c:v>43.190786556708353</c:v>
                </c:pt>
                <c:pt idx="96">
                  <c:v>43.257293606455619</c:v>
                </c:pt>
                <c:pt idx="97">
                  <c:v>43.190786556708353</c:v>
                </c:pt>
                <c:pt idx="98">
                  <c:v>43.27946262303805</c:v>
                </c:pt>
                <c:pt idx="99">
                  <c:v>43.257293606455619</c:v>
                </c:pt>
                <c:pt idx="100">
                  <c:v>43.168617540125922</c:v>
                </c:pt>
                <c:pt idx="101">
                  <c:v>43.290547131329262</c:v>
                </c:pt>
                <c:pt idx="102">
                  <c:v>43.268378114746838</c:v>
                </c:pt>
                <c:pt idx="103">
                  <c:v>43.357054181076528</c:v>
                </c:pt>
                <c:pt idx="104">
                  <c:v>43.27946262303805</c:v>
                </c:pt>
                <c:pt idx="105">
                  <c:v>43.301631639620467</c:v>
                </c:pt>
                <c:pt idx="106">
                  <c:v>43.290547131329262</c:v>
                </c:pt>
                <c:pt idx="107">
                  <c:v>43.334885164494104</c:v>
                </c:pt>
                <c:pt idx="108">
                  <c:v>43.357054181076528</c:v>
                </c:pt>
                <c:pt idx="109">
                  <c:v>43.323800656202899</c:v>
                </c:pt>
                <c:pt idx="110">
                  <c:v>43.368138689367747</c:v>
                </c:pt>
                <c:pt idx="111">
                  <c:v>43.301631639620467</c:v>
                </c:pt>
                <c:pt idx="112">
                  <c:v>43.412476722532588</c:v>
                </c:pt>
                <c:pt idx="113">
                  <c:v>43.412476722532588</c:v>
                </c:pt>
                <c:pt idx="114">
                  <c:v>43.357054181076528</c:v>
                </c:pt>
                <c:pt idx="115">
                  <c:v>43.4235612308238</c:v>
                </c:pt>
                <c:pt idx="116">
                  <c:v>43.4235612308238</c:v>
                </c:pt>
                <c:pt idx="117">
                  <c:v>43.456814755697437</c:v>
                </c:pt>
                <c:pt idx="118">
                  <c:v>43.445730247406232</c:v>
                </c:pt>
                <c:pt idx="119">
                  <c:v>43.501152788862292</c:v>
                </c:pt>
                <c:pt idx="120">
                  <c:v>43.456814755697437</c:v>
                </c:pt>
                <c:pt idx="121">
                  <c:v>43.501152788862292</c:v>
                </c:pt>
                <c:pt idx="122">
                  <c:v>43.512237297153497</c:v>
                </c:pt>
                <c:pt idx="123">
                  <c:v>43.467899263988663</c:v>
                </c:pt>
                <c:pt idx="124">
                  <c:v>43.49006828057108</c:v>
                </c:pt>
                <c:pt idx="125">
                  <c:v>43.545490822027141</c:v>
                </c:pt>
                <c:pt idx="126">
                  <c:v>43.445730247406232</c:v>
                </c:pt>
                <c:pt idx="127">
                  <c:v>43.545490822027141</c:v>
                </c:pt>
                <c:pt idx="128">
                  <c:v>43.523321805444724</c:v>
                </c:pt>
                <c:pt idx="129">
                  <c:v>43.556575330318353</c:v>
                </c:pt>
                <c:pt idx="130">
                  <c:v>43.656335904939262</c:v>
                </c:pt>
                <c:pt idx="131">
                  <c:v>43.57874434690077</c:v>
                </c:pt>
                <c:pt idx="132">
                  <c:v>43.512237297153497</c:v>
                </c:pt>
                <c:pt idx="133">
                  <c:v>43.634166888356837</c:v>
                </c:pt>
                <c:pt idx="134">
                  <c:v>43.567659838609558</c:v>
                </c:pt>
                <c:pt idx="135">
                  <c:v>43.600913363483201</c:v>
                </c:pt>
                <c:pt idx="136">
                  <c:v>43.656335904939262</c:v>
                </c:pt>
                <c:pt idx="137">
                  <c:v>43.611997871774413</c:v>
                </c:pt>
                <c:pt idx="138">
                  <c:v>43.700673938104103</c:v>
                </c:pt>
                <c:pt idx="139">
                  <c:v>43.57874434690077</c:v>
                </c:pt>
                <c:pt idx="140">
                  <c:v>43.678504921521693</c:v>
                </c:pt>
                <c:pt idx="141">
                  <c:v>43.678504921521693</c:v>
                </c:pt>
                <c:pt idx="142">
                  <c:v>43.689589429812898</c:v>
                </c:pt>
                <c:pt idx="143">
                  <c:v>43.722842954686527</c:v>
                </c:pt>
                <c:pt idx="144">
                  <c:v>43.667420413230467</c:v>
                </c:pt>
                <c:pt idx="145">
                  <c:v>43.789350004433807</c:v>
                </c:pt>
                <c:pt idx="146">
                  <c:v>43.722842954686527</c:v>
                </c:pt>
                <c:pt idx="147">
                  <c:v>43.789350004433807</c:v>
                </c:pt>
                <c:pt idx="148">
                  <c:v>43.700673938104103</c:v>
                </c:pt>
                <c:pt idx="149">
                  <c:v>43.700673938104103</c:v>
                </c:pt>
                <c:pt idx="150">
                  <c:v>43.789350004433807</c:v>
                </c:pt>
                <c:pt idx="151">
                  <c:v>43.711758446395322</c:v>
                </c:pt>
                <c:pt idx="152">
                  <c:v>43.800434512725019</c:v>
                </c:pt>
                <c:pt idx="153">
                  <c:v>43.711758446395322</c:v>
                </c:pt>
                <c:pt idx="154">
                  <c:v>43.833688037598662</c:v>
                </c:pt>
                <c:pt idx="155">
                  <c:v>43.767180987851383</c:v>
                </c:pt>
                <c:pt idx="156">
                  <c:v>43.82260352930745</c:v>
                </c:pt>
                <c:pt idx="157">
                  <c:v>43.833688037598662</c:v>
                </c:pt>
                <c:pt idx="158">
                  <c:v>43.778265496142588</c:v>
                </c:pt>
                <c:pt idx="159">
                  <c:v>43.789350004433807</c:v>
                </c:pt>
                <c:pt idx="160">
                  <c:v>43.789350004433807</c:v>
                </c:pt>
                <c:pt idx="161">
                  <c:v>43.878026070763497</c:v>
                </c:pt>
                <c:pt idx="162">
                  <c:v>43.855857054181079</c:v>
                </c:pt>
                <c:pt idx="163">
                  <c:v>43.866941562472299</c:v>
                </c:pt>
                <c:pt idx="164">
                  <c:v>43.933448612219557</c:v>
                </c:pt>
                <c:pt idx="165">
                  <c:v>43.889110579054723</c:v>
                </c:pt>
                <c:pt idx="166">
                  <c:v>43.977786645384413</c:v>
                </c:pt>
                <c:pt idx="167">
                  <c:v>43.889110579054723</c:v>
                </c:pt>
                <c:pt idx="168">
                  <c:v>43.944533120510783</c:v>
                </c:pt>
                <c:pt idx="169">
                  <c:v>43.922364103928352</c:v>
                </c:pt>
                <c:pt idx="170">
                  <c:v>43.966702137093201</c:v>
                </c:pt>
                <c:pt idx="171">
                  <c:v>43.988871153675632</c:v>
                </c:pt>
                <c:pt idx="172">
                  <c:v>43.911279595637147</c:v>
                </c:pt>
                <c:pt idx="173">
                  <c:v>44.022124678549268</c:v>
                </c:pt>
                <c:pt idx="174">
                  <c:v>43.922364103928352</c:v>
                </c:pt>
                <c:pt idx="175">
                  <c:v>43.966702137093201</c:v>
                </c:pt>
                <c:pt idx="176">
                  <c:v>43.977786645384413</c:v>
                </c:pt>
                <c:pt idx="177">
                  <c:v>44.03320918684048</c:v>
                </c:pt>
                <c:pt idx="178">
                  <c:v>43.999955661966837</c:v>
                </c:pt>
                <c:pt idx="179">
                  <c:v>43.988871153675632</c:v>
                </c:pt>
                <c:pt idx="180">
                  <c:v>44.055378203422897</c:v>
                </c:pt>
                <c:pt idx="181">
                  <c:v>44.044293695131692</c:v>
                </c:pt>
                <c:pt idx="182">
                  <c:v>44.044293695131692</c:v>
                </c:pt>
                <c:pt idx="183">
                  <c:v>44.022124678549268</c:v>
                </c:pt>
                <c:pt idx="184">
                  <c:v>44.099716236587753</c:v>
                </c:pt>
                <c:pt idx="185">
                  <c:v>44.055378203422897</c:v>
                </c:pt>
                <c:pt idx="186">
                  <c:v>44.077547220005329</c:v>
                </c:pt>
                <c:pt idx="187">
                  <c:v>44.055378203422897</c:v>
                </c:pt>
                <c:pt idx="188">
                  <c:v>44.044293695131692</c:v>
                </c:pt>
                <c:pt idx="189">
                  <c:v>44.144054269752601</c:v>
                </c:pt>
                <c:pt idx="190">
                  <c:v>44.088631728296527</c:v>
                </c:pt>
                <c:pt idx="191">
                  <c:v>44.12188525317017</c:v>
                </c:pt>
                <c:pt idx="192">
                  <c:v>44.144054269752601</c:v>
                </c:pt>
                <c:pt idx="193">
                  <c:v>44.099716236587753</c:v>
                </c:pt>
                <c:pt idx="194">
                  <c:v>44.166223286335018</c:v>
                </c:pt>
                <c:pt idx="195">
                  <c:v>44.066462711714117</c:v>
                </c:pt>
                <c:pt idx="196">
                  <c:v>44.18839230291745</c:v>
                </c:pt>
                <c:pt idx="197">
                  <c:v>44.099716236587753</c:v>
                </c:pt>
                <c:pt idx="198">
                  <c:v>44.18839230291745</c:v>
                </c:pt>
                <c:pt idx="199">
                  <c:v>44.12188525317017</c:v>
                </c:pt>
                <c:pt idx="200">
                  <c:v>44.12188525317017</c:v>
                </c:pt>
                <c:pt idx="201">
                  <c:v>44.144054269752601</c:v>
                </c:pt>
                <c:pt idx="202">
                  <c:v>44.210561319499867</c:v>
                </c:pt>
                <c:pt idx="203">
                  <c:v>44.210561319499867</c:v>
                </c:pt>
                <c:pt idx="204">
                  <c:v>44.199476811208662</c:v>
                </c:pt>
                <c:pt idx="205">
                  <c:v>44.166223286335018</c:v>
                </c:pt>
                <c:pt idx="206">
                  <c:v>44.18839230291745</c:v>
                </c:pt>
                <c:pt idx="207">
                  <c:v>44.221645827791093</c:v>
                </c:pt>
                <c:pt idx="208">
                  <c:v>44.166223286335018</c:v>
                </c:pt>
                <c:pt idx="209">
                  <c:v>44.243814844373503</c:v>
                </c:pt>
                <c:pt idx="210">
                  <c:v>44.210561319499867</c:v>
                </c:pt>
                <c:pt idx="211">
                  <c:v>44.254899352664722</c:v>
                </c:pt>
                <c:pt idx="212">
                  <c:v>44.210561319499867</c:v>
                </c:pt>
                <c:pt idx="213">
                  <c:v>44.254899352664722</c:v>
                </c:pt>
                <c:pt idx="214">
                  <c:v>44.299237385829571</c:v>
                </c:pt>
                <c:pt idx="215">
                  <c:v>44.199476811208662</c:v>
                </c:pt>
                <c:pt idx="216">
                  <c:v>44.288152877538352</c:v>
                </c:pt>
                <c:pt idx="217">
                  <c:v>44.277068369247147</c:v>
                </c:pt>
                <c:pt idx="218">
                  <c:v>44.321406402411988</c:v>
                </c:pt>
                <c:pt idx="219">
                  <c:v>44.288152877538352</c:v>
                </c:pt>
                <c:pt idx="220">
                  <c:v>44.277068369247147</c:v>
                </c:pt>
                <c:pt idx="221">
                  <c:v>44.365744435576843</c:v>
                </c:pt>
                <c:pt idx="222">
                  <c:v>44.343575418994419</c:v>
                </c:pt>
                <c:pt idx="223">
                  <c:v>44.3324909107032</c:v>
                </c:pt>
                <c:pt idx="224">
                  <c:v>44.3324909107032</c:v>
                </c:pt>
                <c:pt idx="225">
                  <c:v>43.999955661966837</c:v>
                </c:pt>
                <c:pt idx="226">
                  <c:v>43.246209098164407</c:v>
                </c:pt>
                <c:pt idx="227">
                  <c:v>42.536800567526832</c:v>
                </c:pt>
                <c:pt idx="228">
                  <c:v>41.98257515296622</c:v>
                </c:pt>
                <c:pt idx="229">
                  <c:v>41.106898997960457</c:v>
                </c:pt>
                <c:pt idx="230">
                  <c:v>40.574842599982262</c:v>
                </c:pt>
                <c:pt idx="231">
                  <c:v>39.976279152256808</c:v>
                </c:pt>
                <c:pt idx="232">
                  <c:v>39.300124146492863</c:v>
                </c:pt>
                <c:pt idx="233">
                  <c:v>38.690476190476197</c:v>
                </c:pt>
                <c:pt idx="234">
                  <c:v>38.069743726168312</c:v>
                </c:pt>
                <c:pt idx="235">
                  <c:v>37.482264786734063</c:v>
                </c:pt>
                <c:pt idx="236">
                  <c:v>36.850447814134967</c:v>
                </c:pt>
                <c:pt idx="237">
                  <c:v>36.307306907865573</c:v>
                </c:pt>
                <c:pt idx="238">
                  <c:v>35.719827968431318</c:v>
                </c:pt>
                <c:pt idx="239">
                  <c:v>35.187771570453137</c:v>
                </c:pt>
                <c:pt idx="240">
                  <c:v>34.666799680766161</c:v>
                </c:pt>
                <c:pt idx="241">
                  <c:v>34.057151724749502</c:v>
                </c:pt>
                <c:pt idx="242">
                  <c:v>33.59160237651858</c:v>
                </c:pt>
                <c:pt idx="243">
                  <c:v>33.004123437084331</c:v>
                </c:pt>
                <c:pt idx="244">
                  <c:v>32.449898022523719</c:v>
                </c:pt>
                <c:pt idx="245">
                  <c:v>31.729404983594929</c:v>
                </c:pt>
                <c:pt idx="246">
                  <c:v>31.11975702757826</c:v>
                </c:pt>
                <c:pt idx="247">
                  <c:v>30.709630220803412</c:v>
                </c:pt>
                <c:pt idx="248">
                  <c:v>29.833954065797641</c:v>
                </c:pt>
                <c:pt idx="249">
                  <c:v>29.379489225857942</c:v>
                </c:pt>
                <c:pt idx="250">
                  <c:v>28.91393987762703</c:v>
                </c:pt>
                <c:pt idx="251">
                  <c:v>27.73898199875854</c:v>
                </c:pt>
                <c:pt idx="252">
                  <c:v>27.07391150128581</c:v>
                </c:pt>
                <c:pt idx="253">
                  <c:v>26.02088321362065</c:v>
                </c:pt>
                <c:pt idx="254">
                  <c:v>25.02327746741155</c:v>
                </c:pt>
                <c:pt idx="255">
                  <c:v>31.92892613283675</c:v>
                </c:pt>
                <c:pt idx="256">
                  <c:v>38.801321273388318</c:v>
                </c:pt>
                <c:pt idx="257">
                  <c:v>44.742617717478062</c:v>
                </c:pt>
                <c:pt idx="258">
                  <c:v>44.57635009310988</c:v>
                </c:pt>
                <c:pt idx="259">
                  <c:v>44.931054358428668</c:v>
                </c:pt>
                <c:pt idx="260">
                  <c:v>45.174913540835327</c:v>
                </c:pt>
                <c:pt idx="261">
                  <c:v>45.274674115456243</c:v>
                </c:pt>
                <c:pt idx="262">
                  <c:v>45.075152966214432</c:v>
                </c:pt>
                <c:pt idx="263">
                  <c:v>44.975392391593523</c:v>
                </c:pt>
                <c:pt idx="264">
                  <c:v>44.886716325263812</c:v>
                </c:pt>
                <c:pt idx="265">
                  <c:v>44.809124767225327</c:v>
                </c:pt>
                <c:pt idx="266">
                  <c:v>44.864547308681402</c:v>
                </c:pt>
                <c:pt idx="267">
                  <c:v>44.8756318169726</c:v>
                </c:pt>
                <c:pt idx="268">
                  <c:v>44.919969850137448</c:v>
                </c:pt>
                <c:pt idx="269">
                  <c:v>44.853462800390183</c:v>
                </c:pt>
                <c:pt idx="270">
                  <c:v>44.842378292098957</c:v>
                </c:pt>
                <c:pt idx="271">
                  <c:v>44.798040258934122</c:v>
                </c:pt>
                <c:pt idx="272">
                  <c:v>44.831293783807752</c:v>
                </c:pt>
                <c:pt idx="273">
                  <c:v>44.853462800390183</c:v>
                </c:pt>
                <c:pt idx="274">
                  <c:v>44.831293783807752</c:v>
                </c:pt>
                <c:pt idx="275">
                  <c:v>44.8756318169726</c:v>
                </c:pt>
                <c:pt idx="276">
                  <c:v>44.775871242351698</c:v>
                </c:pt>
                <c:pt idx="277">
                  <c:v>44.842378292098957</c:v>
                </c:pt>
                <c:pt idx="278">
                  <c:v>44.775871242351698</c:v>
                </c:pt>
                <c:pt idx="279">
                  <c:v>44.809124767225327</c:v>
                </c:pt>
                <c:pt idx="280">
                  <c:v>44.864547308681402</c:v>
                </c:pt>
                <c:pt idx="281">
                  <c:v>44.831293783807752</c:v>
                </c:pt>
                <c:pt idx="282">
                  <c:v>44.853462800390183</c:v>
                </c:pt>
                <c:pt idx="283">
                  <c:v>45.230336082291387</c:v>
                </c:pt>
                <c:pt idx="284">
                  <c:v>44.864547308681402</c:v>
                </c:pt>
                <c:pt idx="285">
                  <c:v>44.853462800390183</c:v>
                </c:pt>
                <c:pt idx="286">
                  <c:v>44.842378292098957</c:v>
                </c:pt>
                <c:pt idx="287">
                  <c:v>44.886716325263812</c:v>
                </c:pt>
                <c:pt idx="288">
                  <c:v>44.820209275516547</c:v>
                </c:pt>
                <c:pt idx="289">
                  <c:v>44.8756318169726</c:v>
                </c:pt>
                <c:pt idx="290">
                  <c:v>44.831293783807752</c:v>
                </c:pt>
                <c:pt idx="291">
                  <c:v>44.897800833555031</c:v>
                </c:pt>
                <c:pt idx="292">
                  <c:v>44.8756318169726</c:v>
                </c:pt>
                <c:pt idx="293">
                  <c:v>44.853462800390183</c:v>
                </c:pt>
                <c:pt idx="294">
                  <c:v>44.931054358428668</c:v>
                </c:pt>
                <c:pt idx="295">
                  <c:v>44.919969850137448</c:v>
                </c:pt>
                <c:pt idx="296">
                  <c:v>44.953223375011078</c:v>
                </c:pt>
                <c:pt idx="297">
                  <c:v>44.897800833555031</c:v>
                </c:pt>
                <c:pt idx="298">
                  <c:v>44.94213886671988</c:v>
                </c:pt>
                <c:pt idx="299">
                  <c:v>44.931054358428668</c:v>
                </c:pt>
                <c:pt idx="300">
                  <c:v>44.919969850137448</c:v>
                </c:pt>
                <c:pt idx="301">
                  <c:v>44.975392391593523</c:v>
                </c:pt>
                <c:pt idx="302">
                  <c:v>44.897800833555031</c:v>
                </c:pt>
                <c:pt idx="303">
                  <c:v>44.964307883302297</c:v>
                </c:pt>
                <c:pt idx="304">
                  <c:v>44.964307883302297</c:v>
                </c:pt>
                <c:pt idx="305">
                  <c:v>44.94213886671988</c:v>
                </c:pt>
                <c:pt idx="306">
                  <c:v>44.919969850137448</c:v>
                </c:pt>
                <c:pt idx="307">
                  <c:v>44.908885341846243</c:v>
                </c:pt>
                <c:pt idx="308">
                  <c:v>44.986476899884728</c:v>
                </c:pt>
                <c:pt idx="309">
                  <c:v>44.919969850137448</c:v>
                </c:pt>
                <c:pt idx="310">
                  <c:v>44.931054358428668</c:v>
                </c:pt>
                <c:pt idx="311">
                  <c:v>44.94213886671988</c:v>
                </c:pt>
                <c:pt idx="312">
                  <c:v>44.953223375011078</c:v>
                </c:pt>
                <c:pt idx="313">
                  <c:v>44.997561408175933</c:v>
                </c:pt>
                <c:pt idx="314">
                  <c:v>44.919969850137448</c:v>
                </c:pt>
                <c:pt idx="315">
                  <c:v>44.94213886671988</c:v>
                </c:pt>
                <c:pt idx="316">
                  <c:v>44.897800833555031</c:v>
                </c:pt>
                <c:pt idx="317">
                  <c:v>44.897800833555031</c:v>
                </c:pt>
                <c:pt idx="318">
                  <c:v>44.897800833555031</c:v>
                </c:pt>
                <c:pt idx="319">
                  <c:v>44.897800833555031</c:v>
                </c:pt>
                <c:pt idx="320">
                  <c:v>44.964307883302297</c:v>
                </c:pt>
                <c:pt idx="321">
                  <c:v>44.897800833555031</c:v>
                </c:pt>
                <c:pt idx="322">
                  <c:v>44.953223375011078</c:v>
                </c:pt>
                <c:pt idx="323">
                  <c:v>44.953223375011078</c:v>
                </c:pt>
                <c:pt idx="324">
                  <c:v>44.975392391593523</c:v>
                </c:pt>
                <c:pt idx="325">
                  <c:v>44.864547308681402</c:v>
                </c:pt>
                <c:pt idx="326">
                  <c:v>44.919969850137448</c:v>
                </c:pt>
                <c:pt idx="327">
                  <c:v>44.919969850137448</c:v>
                </c:pt>
                <c:pt idx="328">
                  <c:v>44.964307883302297</c:v>
                </c:pt>
                <c:pt idx="329">
                  <c:v>44.919969850137448</c:v>
                </c:pt>
                <c:pt idx="330">
                  <c:v>44.964307883302297</c:v>
                </c:pt>
                <c:pt idx="331">
                  <c:v>44.94213886671988</c:v>
                </c:pt>
                <c:pt idx="332">
                  <c:v>44.997561408175933</c:v>
                </c:pt>
                <c:pt idx="333">
                  <c:v>44.94213886671988</c:v>
                </c:pt>
                <c:pt idx="334">
                  <c:v>45.008645916467152</c:v>
                </c:pt>
                <c:pt idx="335">
                  <c:v>44.919969850137448</c:v>
                </c:pt>
                <c:pt idx="336">
                  <c:v>45.030814933049577</c:v>
                </c:pt>
                <c:pt idx="337">
                  <c:v>45.041899441340782</c:v>
                </c:pt>
                <c:pt idx="338">
                  <c:v>44.931054358428668</c:v>
                </c:pt>
                <c:pt idx="339">
                  <c:v>45.052983949632001</c:v>
                </c:pt>
                <c:pt idx="340">
                  <c:v>44.986476899884728</c:v>
                </c:pt>
                <c:pt idx="341">
                  <c:v>45.075152966214432</c:v>
                </c:pt>
                <c:pt idx="342">
                  <c:v>44.964307883302297</c:v>
                </c:pt>
                <c:pt idx="343">
                  <c:v>44.964307883302297</c:v>
                </c:pt>
                <c:pt idx="344">
                  <c:v>45.064068457923213</c:v>
                </c:pt>
                <c:pt idx="345">
                  <c:v>45.064068457923213</c:v>
                </c:pt>
                <c:pt idx="346">
                  <c:v>45.08623747450563</c:v>
                </c:pt>
                <c:pt idx="347">
                  <c:v>44.997561408175933</c:v>
                </c:pt>
                <c:pt idx="348">
                  <c:v>45.075152966214432</c:v>
                </c:pt>
                <c:pt idx="349">
                  <c:v>45.019730424758357</c:v>
                </c:pt>
                <c:pt idx="350">
                  <c:v>45.984082646093817</c:v>
                </c:pt>
                <c:pt idx="351">
                  <c:v>45.019730424758357</c:v>
                </c:pt>
                <c:pt idx="352">
                  <c:v>44.997561408175933</c:v>
                </c:pt>
                <c:pt idx="353">
                  <c:v>45.064068457923213</c:v>
                </c:pt>
                <c:pt idx="354">
                  <c:v>44.997561408175933</c:v>
                </c:pt>
                <c:pt idx="355">
                  <c:v>45.052983949632001</c:v>
                </c:pt>
                <c:pt idx="356">
                  <c:v>44.986476899884728</c:v>
                </c:pt>
                <c:pt idx="357">
                  <c:v>44.986476899884728</c:v>
                </c:pt>
                <c:pt idx="358">
                  <c:v>45.008645916467152</c:v>
                </c:pt>
                <c:pt idx="359">
                  <c:v>44.997561408175933</c:v>
                </c:pt>
                <c:pt idx="360">
                  <c:v>45.097321982796849</c:v>
                </c:pt>
                <c:pt idx="361">
                  <c:v>45.030814933049577</c:v>
                </c:pt>
                <c:pt idx="362">
                  <c:v>45.075152966214432</c:v>
                </c:pt>
                <c:pt idx="363">
                  <c:v>45.030814933049577</c:v>
                </c:pt>
                <c:pt idx="364">
                  <c:v>45.075152966214432</c:v>
                </c:pt>
                <c:pt idx="365">
                  <c:v>45.108406491088061</c:v>
                </c:pt>
                <c:pt idx="366">
                  <c:v>45.08623747450563</c:v>
                </c:pt>
                <c:pt idx="367">
                  <c:v>45.119490999379273</c:v>
                </c:pt>
                <c:pt idx="368">
                  <c:v>45.08623747450563</c:v>
                </c:pt>
                <c:pt idx="369">
                  <c:v>45.130575507670493</c:v>
                </c:pt>
                <c:pt idx="370">
                  <c:v>45.075152966214432</c:v>
                </c:pt>
                <c:pt idx="371">
                  <c:v>45.130575507670493</c:v>
                </c:pt>
                <c:pt idx="372">
                  <c:v>45.119490999379273</c:v>
                </c:pt>
                <c:pt idx="373">
                  <c:v>45.119490999379273</c:v>
                </c:pt>
                <c:pt idx="374">
                  <c:v>45.174913540835327</c:v>
                </c:pt>
                <c:pt idx="375">
                  <c:v>45.141660015961698</c:v>
                </c:pt>
                <c:pt idx="376">
                  <c:v>45.174913540835327</c:v>
                </c:pt>
                <c:pt idx="377">
                  <c:v>45.108406491088061</c:v>
                </c:pt>
                <c:pt idx="378">
                  <c:v>45.15274452425291</c:v>
                </c:pt>
                <c:pt idx="379">
                  <c:v>45.197082557417758</c:v>
                </c:pt>
                <c:pt idx="380">
                  <c:v>45.130575507670493</c:v>
                </c:pt>
                <c:pt idx="381">
                  <c:v>45.185998049126553</c:v>
                </c:pt>
                <c:pt idx="382">
                  <c:v>45.185998049126553</c:v>
                </c:pt>
                <c:pt idx="383">
                  <c:v>45.197082557417758</c:v>
                </c:pt>
                <c:pt idx="384">
                  <c:v>45.185998049126553</c:v>
                </c:pt>
                <c:pt idx="385">
                  <c:v>45.174913540835327</c:v>
                </c:pt>
                <c:pt idx="386">
                  <c:v>45.241420590582607</c:v>
                </c:pt>
                <c:pt idx="387">
                  <c:v>45.163829032544108</c:v>
                </c:pt>
                <c:pt idx="388">
                  <c:v>45.230336082291387</c:v>
                </c:pt>
                <c:pt idx="389">
                  <c:v>45.197082557417758</c:v>
                </c:pt>
                <c:pt idx="390">
                  <c:v>45.219251574000182</c:v>
                </c:pt>
                <c:pt idx="391">
                  <c:v>45.20816706570897</c:v>
                </c:pt>
                <c:pt idx="392">
                  <c:v>45.219251574000182</c:v>
                </c:pt>
                <c:pt idx="393">
                  <c:v>45.285758623747448</c:v>
                </c:pt>
                <c:pt idx="394">
                  <c:v>45.241420590582607</c:v>
                </c:pt>
                <c:pt idx="395">
                  <c:v>45.263589607165031</c:v>
                </c:pt>
                <c:pt idx="396">
                  <c:v>45.296843132038667</c:v>
                </c:pt>
                <c:pt idx="397">
                  <c:v>45.296843132038667</c:v>
                </c:pt>
                <c:pt idx="398">
                  <c:v>45.319012148621091</c:v>
                </c:pt>
                <c:pt idx="399">
                  <c:v>45.274674115456243</c:v>
                </c:pt>
                <c:pt idx="400">
                  <c:v>45.319012148621091</c:v>
                </c:pt>
                <c:pt idx="401">
                  <c:v>45.285758623747448</c:v>
                </c:pt>
                <c:pt idx="402">
                  <c:v>45.285758623747448</c:v>
                </c:pt>
                <c:pt idx="403">
                  <c:v>45.341181165203523</c:v>
                </c:pt>
                <c:pt idx="404">
                  <c:v>45.319012148621091</c:v>
                </c:pt>
                <c:pt idx="405">
                  <c:v>45.319012148621091</c:v>
                </c:pt>
                <c:pt idx="406">
                  <c:v>45.319012148621091</c:v>
                </c:pt>
                <c:pt idx="407">
                  <c:v>45.374434690077152</c:v>
                </c:pt>
                <c:pt idx="408">
                  <c:v>45.341181165203523</c:v>
                </c:pt>
                <c:pt idx="409">
                  <c:v>45.341181165203523</c:v>
                </c:pt>
                <c:pt idx="410">
                  <c:v>45.385519198368357</c:v>
                </c:pt>
                <c:pt idx="411">
                  <c:v>45.341181165203523</c:v>
                </c:pt>
                <c:pt idx="412">
                  <c:v>45.396603706659583</c:v>
                </c:pt>
                <c:pt idx="413">
                  <c:v>45.341181165203523</c:v>
                </c:pt>
                <c:pt idx="414">
                  <c:v>45.429857231533212</c:v>
                </c:pt>
                <c:pt idx="415">
                  <c:v>45.374434690077152</c:v>
                </c:pt>
                <c:pt idx="416">
                  <c:v>45.374434690077152</c:v>
                </c:pt>
                <c:pt idx="417">
                  <c:v>45.463110756406849</c:v>
                </c:pt>
                <c:pt idx="418">
                  <c:v>45.396603706659583</c:v>
                </c:pt>
                <c:pt idx="419">
                  <c:v>45.429857231533212</c:v>
                </c:pt>
                <c:pt idx="420">
                  <c:v>45.374434690077152</c:v>
                </c:pt>
                <c:pt idx="421">
                  <c:v>45.407688214950802</c:v>
                </c:pt>
                <c:pt idx="422">
                  <c:v>45.407688214950802</c:v>
                </c:pt>
                <c:pt idx="423">
                  <c:v>45.396603706659583</c:v>
                </c:pt>
                <c:pt idx="424">
                  <c:v>45.452026248115637</c:v>
                </c:pt>
                <c:pt idx="425">
                  <c:v>45.407688214950802</c:v>
                </c:pt>
                <c:pt idx="426">
                  <c:v>45.452026248115637</c:v>
                </c:pt>
                <c:pt idx="427">
                  <c:v>45.496364281280478</c:v>
                </c:pt>
                <c:pt idx="428">
                  <c:v>45.48527977298928</c:v>
                </c:pt>
                <c:pt idx="429">
                  <c:v>45.440941739824417</c:v>
                </c:pt>
                <c:pt idx="430">
                  <c:v>45.407688214950802</c:v>
                </c:pt>
                <c:pt idx="431">
                  <c:v>45.48527977298928</c:v>
                </c:pt>
                <c:pt idx="432">
                  <c:v>45.429857231533212</c:v>
                </c:pt>
                <c:pt idx="433">
                  <c:v>45.452026248115637</c:v>
                </c:pt>
                <c:pt idx="434">
                  <c:v>45.463110756406849</c:v>
                </c:pt>
                <c:pt idx="435">
                  <c:v>45.496364281280478</c:v>
                </c:pt>
                <c:pt idx="436">
                  <c:v>45.518533297862909</c:v>
                </c:pt>
                <c:pt idx="437">
                  <c:v>45.440941739824417</c:v>
                </c:pt>
                <c:pt idx="438">
                  <c:v>45.496364281280478</c:v>
                </c:pt>
                <c:pt idx="439">
                  <c:v>45.474195264698061</c:v>
                </c:pt>
                <c:pt idx="440">
                  <c:v>45.496364281280478</c:v>
                </c:pt>
                <c:pt idx="441">
                  <c:v>45.496364281280478</c:v>
                </c:pt>
                <c:pt idx="442">
                  <c:v>45.507448789571697</c:v>
                </c:pt>
                <c:pt idx="443">
                  <c:v>45.562871331027758</c:v>
                </c:pt>
                <c:pt idx="444">
                  <c:v>45.496364281280478</c:v>
                </c:pt>
                <c:pt idx="445">
                  <c:v>45.573955839318977</c:v>
                </c:pt>
                <c:pt idx="446">
                  <c:v>45.529617806154128</c:v>
                </c:pt>
                <c:pt idx="447">
                  <c:v>45.551786822736553</c:v>
                </c:pt>
                <c:pt idx="448">
                  <c:v>45.551786822736553</c:v>
                </c:pt>
                <c:pt idx="449">
                  <c:v>45.562871331027758</c:v>
                </c:pt>
                <c:pt idx="450">
                  <c:v>45.518533297862909</c:v>
                </c:pt>
                <c:pt idx="451">
                  <c:v>45.540702314445333</c:v>
                </c:pt>
                <c:pt idx="452">
                  <c:v>45.562871331027758</c:v>
                </c:pt>
                <c:pt idx="453">
                  <c:v>45.551786822736553</c:v>
                </c:pt>
                <c:pt idx="454">
                  <c:v>45.607209364192613</c:v>
                </c:pt>
                <c:pt idx="455">
                  <c:v>45.618293872483832</c:v>
                </c:pt>
                <c:pt idx="456">
                  <c:v>45.573955839318977</c:v>
                </c:pt>
                <c:pt idx="457">
                  <c:v>45.618293872483832</c:v>
                </c:pt>
                <c:pt idx="458">
                  <c:v>45.562871331027758</c:v>
                </c:pt>
                <c:pt idx="459">
                  <c:v>45.640462889066242</c:v>
                </c:pt>
                <c:pt idx="460">
                  <c:v>45.562871331027758</c:v>
                </c:pt>
                <c:pt idx="461">
                  <c:v>45.607209364192613</c:v>
                </c:pt>
                <c:pt idx="462">
                  <c:v>45.651547397357461</c:v>
                </c:pt>
                <c:pt idx="463">
                  <c:v>45.618293872483832</c:v>
                </c:pt>
                <c:pt idx="464">
                  <c:v>45.673716413939879</c:v>
                </c:pt>
                <c:pt idx="465">
                  <c:v>45.596124855901387</c:v>
                </c:pt>
                <c:pt idx="466">
                  <c:v>45.718054447104727</c:v>
                </c:pt>
                <c:pt idx="467">
                  <c:v>45.62937838077503</c:v>
                </c:pt>
                <c:pt idx="468">
                  <c:v>45.718054447104727</c:v>
                </c:pt>
                <c:pt idx="469">
                  <c:v>45.618293872483832</c:v>
                </c:pt>
                <c:pt idx="470">
                  <c:v>45.651547397357461</c:v>
                </c:pt>
                <c:pt idx="471">
                  <c:v>45.651547397357461</c:v>
                </c:pt>
                <c:pt idx="472">
                  <c:v>45.62937838077503</c:v>
                </c:pt>
                <c:pt idx="473">
                  <c:v>45.762392480269583</c:v>
                </c:pt>
                <c:pt idx="474">
                  <c:v>45.69588543052231</c:v>
                </c:pt>
                <c:pt idx="475">
                  <c:v>45.751307971978363</c:v>
                </c:pt>
                <c:pt idx="476">
                  <c:v>45.69588543052231</c:v>
                </c:pt>
                <c:pt idx="477">
                  <c:v>45.795646005143212</c:v>
                </c:pt>
                <c:pt idx="478">
                  <c:v>45.684800922231098</c:v>
                </c:pt>
                <c:pt idx="479">
                  <c:v>45.751307971978363</c:v>
                </c:pt>
                <c:pt idx="480">
                  <c:v>45.729138955395953</c:v>
                </c:pt>
                <c:pt idx="481">
                  <c:v>45.773476988560788</c:v>
                </c:pt>
                <c:pt idx="482">
                  <c:v>45.773476988560788</c:v>
                </c:pt>
                <c:pt idx="483">
                  <c:v>45.795646005143212</c:v>
                </c:pt>
                <c:pt idx="484">
                  <c:v>45.806730513434431</c:v>
                </c:pt>
                <c:pt idx="485">
                  <c:v>45.751307971978363</c:v>
                </c:pt>
                <c:pt idx="486">
                  <c:v>45.851068546599279</c:v>
                </c:pt>
                <c:pt idx="487">
                  <c:v>45.795646005143212</c:v>
                </c:pt>
                <c:pt idx="488">
                  <c:v>45.828899530016848</c:v>
                </c:pt>
                <c:pt idx="489">
                  <c:v>45.817815021725643</c:v>
                </c:pt>
                <c:pt idx="490">
                  <c:v>45.862153054890491</c:v>
                </c:pt>
                <c:pt idx="491">
                  <c:v>45.895406579764128</c:v>
                </c:pt>
                <c:pt idx="492">
                  <c:v>45.895406579764128</c:v>
                </c:pt>
                <c:pt idx="493">
                  <c:v>45.862153054890491</c:v>
                </c:pt>
                <c:pt idx="494">
                  <c:v>45.917575596346538</c:v>
                </c:pt>
                <c:pt idx="495">
                  <c:v>45.851068546599279</c:v>
                </c:pt>
                <c:pt idx="496">
                  <c:v>45.928660104637757</c:v>
                </c:pt>
                <c:pt idx="497">
                  <c:v>45.884322071472923</c:v>
                </c:pt>
                <c:pt idx="498">
                  <c:v>45.884322071472923</c:v>
                </c:pt>
                <c:pt idx="499">
                  <c:v>45.917575596346538</c:v>
                </c:pt>
                <c:pt idx="500">
                  <c:v>45.884322071472923</c:v>
                </c:pt>
                <c:pt idx="501">
                  <c:v>45.928660104637757</c:v>
                </c:pt>
                <c:pt idx="502">
                  <c:v>45.895406579764128</c:v>
                </c:pt>
                <c:pt idx="503">
                  <c:v>45.928660104637757</c:v>
                </c:pt>
                <c:pt idx="504">
                  <c:v>45.917575596346538</c:v>
                </c:pt>
                <c:pt idx="505">
                  <c:v>45.928660104637757</c:v>
                </c:pt>
                <c:pt idx="506">
                  <c:v>45.984082646093817</c:v>
                </c:pt>
                <c:pt idx="507">
                  <c:v>45.939744612928983</c:v>
                </c:pt>
                <c:pt idx="508">
                  <c:v>45.972998137802612</c:v>
                </c:pt>
                <c:pt idx="509">
                  <c:v>46.006251662676249</c:v>
                </c:pt>
                <c:pt idx="510">
                  <c:v>46.028420679258673</c:v>
                </c:pt>
                <c:pt idx="511">
                  <c:v>45.928660104637757</c:v>
                </c:pt>
                <c:pt idx="512">
                  <c:v>45.9619136295114</c:v>
                </c:pt>
                <c:pt idx="513">
                  <c:v>45.984082646093817</c:v>
                </c:pt>
                <c:pt idx="514">
                  <c:v>46.050589695841097</c:v>
                </c:pt>
                <c:pt idx="515">
                  <c:v>46.006251662676249</c:v>
                </c:pt>
                <c:pt idx="516">
                  <c:v>46.072758712423521</c:v>
                </c:pt>
                <c:pt idx="517">
                  <c:v>45.99516715438503</c:v>
                </c:pt>
                <c:pt idx="518">
                  <c:v>46.094927729005953</c:v>
                </c:pt>
                <c:pt idx="519">
                  <c:v>46.050589695841097</c:v>
                </c:pt>
                <c:pt idx="520">
                  <c:v>46.039505187549892</c:v>
                </c:pt>
                <c:pt idx="521">
                  <c:v>45.984082646093817</c:v>
                </c:pt>
                <c:pt idx="522">
                  <c:v>46.006251662676249</c:v>
                </c:pt>
                <c:pt idx="523">
                  <c:v>46.050589695841097</c:v>
                </c:pt>
                <c:pt idx="524">
                  <c:v>45.99516715438503</c:v>
                </c:pt>
                <c:pt idx="525">
                  <c:v>46.083843220714733</c:v>
                </c:pt>
                <c:pt idx="526">
                  <c:v>46.006251662676249</c:v>
                </c:pt>
                <c:pt idx="527">
                  <c:v>46.039505187549892</c:v>
                </c:pt>
                <c:pt idx="528">
                  <c:v>46.050589695841097</c:v>
                </c:pt>
                <c:pt idx="529">
                  <c:v>46.039505187549892</c:v>
                </c:pt>
                <c:pt idx="530">
                  <c:v>45.972998137802612</c:v>
                </c:pt>
                <c:pt idx="531">
                  <c:v>46.072758712423521</c:v>
                </c:pt>
                <c:pt idx="532">
                  <c:v>46.017336170967461</c:v>
                </c:pt>
                <c:pt idx="533">
                  <c:v>46.061674204132309</c:v>
                </c:pt>
                <c:pt idx="534">
                  <c:v>46.028420679258673</c:v>
                </c:pt>
                <c:pt idx="535">
                  <c:v>46.083843220714733</c:v>
                </c:pt>
                <c:pt idx="536">
                  <c:v>46.028420679258673</c:v>
                </c:pt>
                <c:pt idx="537">
                  <c:v>46.028420679258673</c:v>
                </c:pt>
                <c:pt idx="538">
                  <c:v>46.083843220714733</c:v>
                </c:pt>
                <c:pt idx="539">
                  <c:v>46.061674204132309</c:v>
                </c:pt>
                <c:pt idx="540">
                  <c:v>46.094927729005953</c:v>
                </c:pt>
                <c:pt idx="541">
                  <c:v>46.061674204132309</c:v>
                </c:pt>
                <c:pt idx="542">
                  <c:v>46.128181253879582</c:v>
                </c:pt>
                <c:pt idx="543">
                  <c:v>46.050589695841097</c:v>
                </c:pt>
                <c:pt idx="544">
                  <c:v>46.17251928704443</c:v>
                </c:pt>
                <c:pt idx="545">
                  <c:v>46.106012237297158</c:v>
                </c:pt>
                <c:pt idx="546">
                  <c:v>46.17251928704443</c:v>
                </c:pt>
                <c:pt idx="547">
                  <c:v>46.106012237297158</c:v>
                </c:pt>
                <c:pt idx="548">
                  <c:v>46.194688303626847</c:v>
                </c:pt>
                <c:pt idx="549">
                  <c:v>46.216857320209279</c:v>
                </c:pt>
                <c:pt idx="550">
                  <c:v>46.183603795335642</c:v>
                </c:pt>
                <c:pt idx="551">
                  <c:v>46.216857320209279</c:v>
                </c:pt>
                <c:pt idx="552">
                  <c:v>46.161434778753232</c:v>
                </c:pt>
                <c:pt idx="553">
                  <c:v>46.194688303626847</c:v>
                </c:pt>
                <c:pt idx="554">
                  <c:v>46.227941828500491</c:v>
                </c:pt>
                <c:pt idx="555">
                  <c:v>46.194688303626847</c:v>
                </c:pt>
                <c:pt idx="556">
                  <c:v>46.227941828500491</c:v>
                </c:pt>
                <c:pt idx="557">
                  <c:v>46.17251928704443</c:v>
                </c:pt>
                <c:pt idx="558">
                  <c:v>46.227941828500491</c:v>
                </c:pt>
                <c:pt idx="559">
                  <c:v>46.161434778753232</c:v>
                </c:pt>
                <c:pt idx="560">
                  <c:v>46.216857320209279</c:v>
                </c:pt>
                <c:pt idx="561">
                  <c:v>46.150350270462013</c:v>
                </c:pt>
                <c:pt idx="562">
                  <c:v>46.128181253879582</c:v>
                </c:pt>
                <c:pt idx="563">
                  <c:v>46.227941828500491</c:v>
                </c:pt>
                <c:pt idx="564">
                  <c:v>46.183603795335642</c:v>
                </c:pt>
                <c:pt idx="565">
                  <c:v>46.216857320209279</c:v>
                </c:pt>
                <c:pt idx="566">
                  <c:v>46.183603795335642</c:v>
                </c:pt>
                <c:pt idx="567">
                  <c:v>46.23902633679171</c:v>
                </c:pt>
                <c:pt idx="568">
                  <c:v>46.205772811918067</c:v>
                </c:pt>
                <c:pt idx="569">
                  <c:v>46.23902633679171</c:v>
                </c:pt>
                <c:pt idx="570">
                  <c:v>46.227941828500491</c:v>
                </c:pt>
                <c:pt idx="571">
                  <c:v>46.272279861665339</c:v>
                </c:pt>
                <c:pt idx="572">
                  <c:v>46.283364369956558</c:v>
                </c:pt>
                <c:pt idx="573">
                  <c:v>46.327702403121407</c:v>
                </c:pt>
                <c:pt idx="574">
                  <c:v>46.216857320209279</c:v>
                </c:pt>
                <c:pt idx="575">
                  <c:v>46.250110845082922</c:v>
                </c:pt>
                <c:pt idx="576">
                  <c:v>46.327702403121407</c:v>
                </c:pt>
                <c:pt idx="577">
                  <c:v>46.272279861665339</c:v>
                </c:pt>
                <c:pt idx="578">
                  <c:v>46.327702403121407</c:v>
                </c:pt>
                <c:pt idx="579">
                  <c:v>46.250110845082922</c:v>
                </c:pt>
                <c:pt idx="580">
                  <c:v>46.305533386538983</c:v>
                </c:pt>
                <c:pt idx="581">
                  <c:v>46.372040436286248</c:v>
                </c:pt>
                <c:pt idx="582">
                  <c:v>46.283364369956558</c:v>
                </c:pt>
                <c:pt idx="583">
                  <c:v>46.316617894830188</c:v>
                </c:pt>
                <c:pt idx="584">
                  <c:v>46.261195353374127</c:v>
                </c:pt>
                <c:pt idx="585">
                  <c:v>46.349871419703817</c:v>
                </c:pt>
                <c:pt idx="586">
                  <c:v>46.250110845082922</c:v>
                </c:pt>
                <c:pt idx="587">
                  <c:v>46.349871419703817</c:v>
                </c:pt>
                <c:pt idx="588">
                  <c:v>46.294448878247763</c:v>
                </c:pt>
                <c:pt idx="589">
                  <c:v>46.23902633679171</c:v>
                </c:pt>
                <c:pt idx="590">
                  <c:v>46.305533386538983</c:v>
                </c:pt>
                <c:pt idx="591">
                  <c:v>46.283364369956558</c:v>
                </c:pt>
                <c:pt idx="592">
                  <c:v>46.305533386538983</c:v>
                </c:pt>
                <c:pt idx="593">
                  <c:v>46.227941828500491</c:v>
                </c:pt>
                <c:pt idx="594">
                  <c:v>46.305533386538983</c:v>
                </c:pt>
                <c:pt idx="595">
                  <c:v>46.261195353374127</c:v>
                </c:pt>
                <c:pt idx="596">
                  <c:v>46.294448878247763</c:v>
                </c:pt>
                <c:pt idx="597">
                  <c:v>46.272279861665339</c:v>
                </c:pt>
                <c:pt idx="598">
                  <c:v>46.283364369956558</c:v>
                </c:pt>
                <c:pt idx="599">
                  <c:v>46.372040436286248</c:v>
                </c:pt>
                <c:pt idx="600">
                  <c:v>46.294448878247763</c:v>
                </c:pt>
                <c:pt idx="601">
                  <c:v>46.360955927995043</c:v>
                </c:pt>
                <c:pt idx="602">
                  <c:v>46.338786911412612</c:v>
                </c:pt>
                <c:pt idx="603">
                  <c:v>46.349871419703817</c:v>
                </c:pt>
                <c:pt idx="604">
                  <c:v>46.38312494457746</c:v>
                </c:pt>
                <c:pt idx="605">
                  <c:v>46.316617894830188</c:v>
                </c:pt>
                <c:pt idx="606">
                  <c:v>46.38312494457746</c:v>
                </c:pt>
                <c:pt idx="607">
                  <c:v>46.338786911412612</c:v>
                </c:pt>
                <c:pt idx="608">
                  <c:v>46.405293961159892</c:v>
                </c:pt>
                <c:pt idx="609">
                  <c:v>46.338786911412612</c:v>
                </c:pt>
                <c:pt idx="610">
                  <c:v>46.405293961159892</c:v>
                </c:pt>
                <c:pt idx="611">
                  <c:v>46.416378469451097</c:v>
                </c:pt>
                <c:pt idx="612">
                  <c:v>46.38312494457746</c:v>
                </c:pt>
                <c:pt idx="613">
                  <c:v>46.516139044072013</c:v>
                </c:pt>
                <c:pt idx="614">
                  <c:v>46.372040436286248</c:v>
                </c:pt>
                <c:pt idx="615">
                  <c:v>46.460716502615938</c:v>
                </c:pt>
                <c:pt idx="616">
                  <c:v>46.416378469451097</c:v>
                </c:pt>
                <c:pt idx="617">
                  <c:v>46.372040436286248</c:v>
                </c:pt>
                <c:pt idx="618">
                  <c:v>46.44963199432474</c:v>
                </c:pt>
                <c:pt idx="619">
                  <c:v>46.427462977742309</c:v>
                </c:pt>
                <c:pt idx="620">
                  <c:v>46.44963199432474</c:v>
                </c:pt>
                <c:pt idx="621">
                  <c:v>46.471801010907157</c:v>
                </c:pt>
                <c:pt idx="622">
                  <c:v>46.471801010907157</c:v>
                </c:pt>
                <c:pt idx="623">
                  <c:v>46.38312494457746</c:v>
                </c:pt>
                <c:pt idx="624">
                  <c:v>46.416378469451097</c:v>
                </c:pt>
                <c:pt idx="625">
                  <c:v>46.405293961159892</c:v>
                </c:pt>
                <c:pt idx="626">
                  <c:v>46.482885519198383</c:v>
                </c:pt>
                <c:pt idx="627">
                  <c:v>46.427462977742309</c:v>
                </c:pt>
                <c:pt idx="628">
                  <c:v>46.438547486033528</c:v>
                </c:pt>
                <c:pt idx="629">
                  <c:v>46.427462977742309</c:v>
                </c:pt>
                <c:pt idx="630">
                  <c:v>46.44963199432474</c:v>
                </c:pt>
                <c:pt idx="631">
                  <c:v>46.438547486033528</c:v>
                </c:pt>
                <c:pt idx="632">
                  <c:v>46.460716502615938</c:v>
                </c:pt>
                <c:pt idx="633">
                  <c:v>46.44963199432474</c:v>
                </c:pt>
                <c:pt idx="634">
                  <c:v>46.438547486033528</c:v>
                </c:pt>
                <c:pt idx="635">
                  <c:v>46.482885519198383</c:v>
                </c:pt>
                <c:pt idx="636">
                  <c:v>46.53830806065443</c:v>
                </c:pt>
                <c:pt idx="637">
                  <c:v>46.460716502615938</c:v>
                </c:pt>
                <c:pt idx="638">
                  <c:v>46.505054535780793</c:v>
                </c:pt>
                <c:pt idx="639">
                  <c:v>46.582646093819278</c:v>
                </c:pt>
                <c:pt idx="640">
                  <c:v>46.471801010907157</c:v>
                </c:pt>
                <c:pt idx="641">
                  <c:v>46.593730602110497</c:v>
                </c:pt>
                <c:pt idx="642">
                  <c:v>46.482885519198383</c:v>
                </c:pt>
                <c:pt idx="643">
                  <c:v>46.593730602110497</c:v>
                </c:pt>
                <c:pt idx="644">
                  <c:v>46.493970027489588</c:v>
                </c:pt>
                <c:pt idx="645">
                  <c:v>46.615899618692922</c:v>
                </c:pt>
                <c:pt idx="646">
                  <c:v>46.549392568945642</c:v>
                </c:pt>
                <c:pt idx="647">
                  <c:v>46.604815110401709</c:v>
                </c:pt>
                <c:pt idx="648">
                  <c:v>46.626984126984127</c:v>
                </c:pt>
                <c:pt idx="649">
                  <c:v>46.638068635275353</c:v>
                </c:pt>
                <c:pt idx="650">
                  <c:v>46.626984126984127</c:v>
                </c:pt>
                <c:pt idx="651">
                  <c:v>46.604815110401709</c:v>
                </c:pt>
                <c:pt idx="652">
                  <c:v>46.582646093819278</c:v>
                </c:pt>
                <c:pt idx="653">
                  <c:v>46.649153143566558</c:v>
                </c:pt>
                <c:pt idx="654">
                  <c:v>46.615899618692922</c:v>
                </c:pt>
                <c:pt idx="655">
                  <c:v>46.671322160148968</c:v>
                </c:pt>
                <c:pt idx="656">
                  <c:v>46.626984126984127</c:v>
                </c:pt>
                <c:pt idx="657">
                  <c:v>46.671322160148968</c:v>
                </c:pt>
                <c:pt idx="658">
                  <c:v>46.671322160148968</c:v>
                </c:pt>
                <c:pt idx="659">
                  <c:v>46.626984126984127</c:v>
                </c:pt>
                <c:pt idx="660">
                  <c:v>46.671322160148968</c:v>
                </c:pt>
                <c:pt idx="661">
                  <c:v>46.615899618692922</c:v>
                </c:pt>
                <c:pt idx="662">
                  <c:v>46.682406668440187</c:v>
                </c:pt>
                <c:pt idx="663">
                  <c:v>46.66023765185777</c:v>
                </c:pt>
                <c:pt idx="664">
                  <c:v>46.671322160148968</c:v>
                </c:pt>
                <c:pt idx="665">
                  <c:v>46.693491176731413</c:v>
                </c:pt>
                <c:pt idx="666">
                  <c:v>46.66023765185777</c:v>
                </c:pt>
                <c:pt idx="667">
                  <c:v>46.726744701605043</c:v>
                </c:pt>
                <c:pt idx="668">
                  <c:v>46.649153143566558</c:v>
                </c:pt>
                <c:pt idx="669">
                  <c:v>46.71566019331383</c:v>
                </c:pt>
                <c:pt idx="670">
                  <c:v>46.671322160148968</c:v>
                </c:pt>
                <c:pt idx="671">
                  <c:v>46.782167243061103</c:v>
                </c:pt>
                <c:pt idx="672">
                  <c:v>46.737829209896248</c:v>
                </c:pt>
                <c:pt idx="673">
                  <c:v>46.704575685022611</c:v>
                </c:pt>
                <c:pt idx="674">
                  <c:v>46.726744701605043</c:v>
                </c:pt>
                <c:pt idx="675">
                  <c:v>46.771082734769891</c:v>
                </c:pt>
                <c:pt idx="676">
                  <c:v>46.704575685022611</c:v>
                </c:pt>
                <c:pt idx="677">
                  <c:v>46.815420767934739</c:v>
                </c:pt>
                <c:pt idx="678">
                  <c:v>46.771082734769891</c:v>
                </c:pt>
                <c:pt idx="679">
                  <c:v>46.759998226478679</c:v>
                </c:pt>
                <c:pt idx="680">
                  <c:v>46.837589784517156</c:v>
                </c:pt>
                <c:pt idx="681">
                  <c:v>46.815420767934739</c:v>
                </c:pt>
                <c:pt idx="682">
                  <c:v>46.74891371818746</c:v>
                </c:pt>
                <c:pt idx="683">
                  <c:v>46.815420767934739</c:v>
                </c:pt>
                <c:pt idx="684">
                  <c:v>46.815420767934739</c:v>
                </c:pt>
                <c:pt idx="685">
                  <c:v>46.859758801099588</c:v>
                </c:pt>
                <c:pt idx="686">
                  <c:v>46.870843309390807</c:v>
                </c:pt>
                <c:pt idx="687">
                  <c:v>46.815420767934739</c:v>
                </c:pt>
                <c:pt idx="688">
                  <c:v>46.848674292808383</c:v>
                </c:pt>
                <c:pt idx="689">
                  <c:v>46.937350359138073</c:v>
                </c:pt>
                <c:pt idx="690">
                  <c:v>46.837589784517156</c:v>
                </c:pt>
                <c:pt idx="691">
                  <c:v>46.915181342555648</c:v>
                </c:pt>
                <c:pt idx="692">
                  <c:v>46.937350359138073</c:v>
                </c:pt>
                <c:pt idx="693">
                  <c:v>46.848674292808383</c:v>
                </c:pt>
                <c:pt idx="694">
                  <c:v>46.915181342555648</c:v>
                </c:pt>
                <c:pt idx="695">
                  <c:v>46.870843309390807</c:v>
                </c:pt>
                <c:pt idx="696">
                  <c:v>46.893012325973217</c:v>
                </c:pt>
                <c:pt idx="697">
                  <c:v>46.859758801099588</c:v>
                </c:pt>
                <c:pt idx="698">
                  <c:v>46.970603884011709</c:v>
                </c:pt>
                <c:pt idx="699">
                  <c:v>46.915181342555648</c:v>
                </c:pt>
                <c:pt idx="700">
                  <c:v>46.99277290059414</c:v>
                </c:pt>
                <c:pt idx="701">
                  <c:v>47.003857408885352</c:v>
                </c:pt>
                <c:pt idx="702">
                  <c:v>46.893012325973217</c:v>
                </c:pt>
                <c:pt idx="703">
                  <c:v>47.026026425467769</c:v>
                </c:pt>
                <c:pt idx="704">
                  <c:v>46.981688392302921</c:v>
                </c:pt>
                <c:pt idx="705">
                  <c:v>47.003857408885352</c:v>
                </c:pt>
                <c:pt idx="706">
                  <c:v>47.037110933758989</c:v>
                </c:pt>
                <c:pt idx="707">
                  <c:v>47.092533475215042</c:v>
                </c:pt>
                <c:pt idx="708">
                  <c:v>47.114702491797473</c:v>
                </c:pt>
                <c:pt idx="709">
                  <c:v>47.003857408885352</c:v>
                </c:pt>
                <c:pt idx="710">
                  <c:v>47.114702491797473</c:v>
                </c:pt>
                <c:pt idx="711">
                  <c:v>47.070364458632618</c:v>
                </c:pt>
                <c:pt idx="712">
                  <c:v>47.14795601667111</c:v>
                </c:pt>
                <c:pt idx="713">
                  <c:v>47.159040524962322</c:v>
                </c:pt>
                <c:pt idx="714">
                  <c:v>47.092533475215042</c:v>
                </c:pt>
                <c:pt idx="715">
                  <c:v>47.159040524962322</c:v>
                </c:pt>
                <c:pt idx="716">
                  <c:v>47.114702491797473</c:v>
                </c:pt>
                <c:pt idx="717">
                  <c:v>47.214463066418382</c:v>
                </c:pt>
                <c:pt idx="718">
                  <c:v>47.14795601667111</c:v>
                </c:pt>
                <c:pt idx="719">
                  <c:v>47.247716591292011</c:v>
                </c:pt>
                <c:pt idx="720">
                  <c:v>47.159040524962322</c:v>
                </c:pt>
                <c:pt idx="721">
                  <c:v>47.225547574709587</c:v>
                </c:pt>
                <c:pt idx="722">
                  <c:v>47.225547574709587</c:v>
                </c:pt>
                <c:pt idx="723">
                  <c:v>47.258801099583224</c:v>
                </c:pt>
                <c:pt idx="724">
                  <c:v>47.269885607874443</c:v>
                </c:pt>
                <c:pt idx="725">
                  <c:v>47.303139132748072</c:v>
                </c:pt>
                <c:pt idx="726">
                  <c:v>47.325308149330503</c:v>
                </c:pt>
                <c:pt idx="727">
                  <c:v>47.303139132748072</c:v>
                </c:pt>
                <c:pt idx="728">
                  <c:v>47.35856167420414</c:v>
                </c:pt>
                <c:pt idx="729">
                  <c:v>47.258801099583224</c:v>
                </c:pt>
                <c:pt idx="730">
                  <c:v>47.391815199077783</c:v>
                </c:pt>
                <c:pt idx="731">
                  <c:v>47.325308149330503</c:v>
                </c:pt>
                <c:pt idx="732">
                  <c:v>47.380730690786557</c:v>
                </c:pt>
                <c:pt idx="733">
                  <c:v>47.303139132748072</c:v>
                </c:pt>
                <c:pt idx="734">
                  <c:v>47.402899707368988</c:v>
                </c:pt>
                <c:pt idx="735">
                  <c:v>47.425068723951412</c:v>
                </c:pt>
                <c:pt idx="736">
                  <c:v>47.347477165912927</c:v>
                </c:pt>
                <c:pt idx="737">
                  <c:v>47.391815199077783</c:v>
                </c:pt>
                <c:pt idx="738">
                  <c:v>47.447237740533843</c:v>
                </c:pt>
                <c:pt idx="739">
                  <c:v>47.513744790281109</c:v>
                </c:pt>
                <c:pt idx="740">
                  <c:v>47.436153232242617</c:v>
                </c:pt>
                <c:pt idx="741">
                  <c:v>47.50266028198989</c:v>
                </c:pt>
                <c:pt idx="742">
                  <c:v>47.469406757116261</c:v>
                </c:pt>
                <c:pt idx="743">
                  <c:v>47.491575773698678</c:v>
                </c:pt>
                <c:pt idx="744">
                  <c:v>47.524829298572321</c:v>
                </c:pt>
                <c:pt idx="745">
                  <c:v>47.50266028198989</c:v>
                </c:pt>
                <c:pt idx="746">
                  <c:v>47.558082823445957</c:v>
                </c:pt>
                <c:pt idx="747">
                  <c:v>47.602420856610813</c:v>
                </c:pt>
                <c:pt idx="748">
                  <c:v>47.546998315154752</c:v>
                </c:pt>
                <c:pt idx="749">
                  <c:v>47.580251840028367</c:v>
                </c:pt>
                <c:pt idx="750">
                  <c:v>47.580251840028367</c:v>
                </c:pt>
                <c:pt idx="751">
                  <c:v>47.602420856610813</c:v>
                </c:pt>
                <c:pt idx="752">
                  <c:v>47.62458987319323</c:v>
                </c:pt>
                <c:pt idx="753">
                  <c:v>47.580251840028367</c:v>
                </c:pt>
                <c:pt idx="754">
                  <c:v>47.62458987319323</c:v>
                </c:pt>
                <c:pt idx="755">
                  <c:v>47.702181431231722</c:v>
                </c:pt>
                <c:pt idx="756">
                  <c:v>47.646758889775647</c:v>
                </c:pt>
                <c:pt idx="757">
                  <c:v>47.702181431231722</c:v>
                </c:pt>
                <c:pt idx="758">
                  <c:v>47.768688480978987</c:v>
                </c:pt>
                <c:pt idx="759">
                  <c:v>47.702181431231722</c:v>
                </c:pt>
                <c:pt idx="760">
                  <c:v>47.713265939522927</c:v>
                </c:pt>
                <c:pt idx="761">
                  <c:v>47.735434956105351</c:v>
                </c:pt>
                <c:pt idx="762">
                  <c:v>47.779772989270199</c:v>
                </c:pt>
                <c:pt idx="763">
                  <c:v>47.83519553072626</c:v>
                </c:pt>
                <c:pt idx="764">
                  <c:v>47.757603972687782</c:v>
                </c:pt>
                <c:pt idx="765">
                  <c:v>47.868449055599903</c:v>
                </c:pt>
                <c:pt idx="766">
                  <c:v>47.83519553072626</c:v>
                </c:pt>
                <c:pt idx="767">
                  <c:v>47.846280039017472</c:v>
                </c:pt>
                <c:pt idx="768">
                  <c:v>47.90170258047354</c:v>
                </c:pt>
                <c:pt idx="769">
                  <c:v>47.946040613638388</c:v>
                </c:pt>
                <c:pt idx="770">
                  <c:v>47.879533563891108</c:v>
                </c:pt>
                <c:pt idx="771">
                  <c:v>47.934956105347169</c:v>
                </c:pt>
                <c:pt idx="772">
                  <c:v>47.923871597055957</c:v>
                </c:pt>
                <c:pt idx="773">
                  <c:v>47.957125121929593</c:v>
                </c:pt>
                <c:pt idx="774">
                  <c:v>47.990378646803237</c:v>
                </c:pt>
                <c:pt idx="775">
                  <c:v>48.023632171676873</c:v>
                </c:pt>
                <c:pt idx="776">
                  <c:v>48.034716679968078</c:v>
                </c:pt>
                <c:pt idx="777">
                  <c:v>47.990378646803237</c:v>
                </c:pt>
                <c:pt idx="778">
                  <c:v>48.023632171676873</c:v>
                </c:pt>
                <c:pt idx="779">
                  <c:v>48.001463155094442</c:v>
                </c:pt>
                <c:pt idx="780">
                  <c:v>48.04580118825929</c:v>
                </c:pt>
                <c:pt idx="781">
                  <c:v>48.079054713132933</c:v>
                </c:pt>
                <c:pt idx="782">
                  <c:v>48.023632171676873</c:v>
                </c:pt>
                <c:pt idx="783">
                  <c:v>48.067970204841721</c:v>
                </c:pt>
                <c:pt idx="784">
                  <c:v>48.067970204841721</c:v>
                </c:pt>
                <c:pt idx="785">
                  <c:v>48.056885696550502</c:v>
                </c:pt>
                <c:pt idx="786">
                  <c:v>48.123392746297768</c:v>
                </c:pt>
                <c:pt idx="787">
                  <c:v>48.123392746297768</c:v>
                </c:pt>
                <c:pt idx="788">
                  <c:v>48.178815287753842</c:v>
                </c:pt>
                <c:pt idx="789">
                  <c:v>48.178815287753842</c:v>
                </c:pt>
                <c:pt idx="790">
                  <c:v>48.189899796045047</c:v>
                </c:pt>
                <c:pt idx="791">
                  <c:v>48.145561762880213</c:v>
                </c:pt>
                <c:pt idx="792">
                  <c:v>48.189899796045047</c:v>
                </c:pt>
                <c:pt idx="793">
                  <c:v>48.178815287753842</c:v>
                </c:pt>
                <c:pt idx="794">
                  <c:v>48.267491354083539</c:v>
                </c:pt>
                <c:pt idx="795">
                  <c:v>48.178815287753842</c:v>
                </c:pt>
                <c:pt idx="796">
                  <c:v>48.245322337501108</c:v>
                </c:pt>
                <c:pt idx="797">
                  <c:v>48.223153320918691</c:v>
                </c:pt>
                <c:pt idx="798">
                  <c:v>48.289660370665963</c:v>
                </c:pt>
                <c:pt idx="799">
                  <c:v>48.278575862374751</c:v>
                </c:pt>
                <c:pt idx="800">
                  <c:v>48.300744878957182</c:v>
                </c:pt>
                <c:pt idx="801">
                  <c:v>48.367251928704448</c:v>
                </c:pt>
                <c:pt idx="802">
                  <c:v>48.356167420413243</c:v>
                </c:pt>
                <c:pt idx="803">
                  <c:v>48.278575862374751</c:v>
                </c:pt>
                <c:pt idx="804">
                  <c:v>48.300744878957182</c:v>
                </c:pt>
                <c:pt idx="805">
                  <c:v>48.278575862374751</c:v>
                </c:pt>
                <c:pt idx="806">
                  <c:v>48.278575862374751</c:v>
                </c:pt>
                <c:pt idx="807">
                  <c:v>48.37833643699566</c:v>
                </c:pt>
                <c:pt idx="808">
                  <c:v>48.333998403830797</c:v>
                </c:pt>
                <c:pt idx="809">
                  <c:v>48.411589961869289</c:v>
                </c:pt>
                <c:pt idx="810">
                  <c:v>48.389420945286872</c:v>
                </c:pt>
                <c:pt idx="811">
                  <c:v>48.367251928704448</c:v>
                </c:pt>
                <c:pt idx="812">
                  <c:v>48.422674470160509</c:v>
                </c:pt>
                <c:pt idx="813">
                  <c:v>48.478097011616569</c:v>
                </c:pt>
                <c:pt idx="814">
                  <c:v>48.37833643699566</c:v>
                </c:pt>
                <c:pt idx="815">
                  <c:v>48.478097011616569</c:v>
                </c:pt>
                <c:pt idx="816">
                  <c:v>48.489181519907781</c:v>
                </c:pt>
                <c:pt idx="817">
                  <c:v>48.533519553072637</c:v>
                </c:pt>
                <c:pt idx="818">
                  <c:v>48.500266028198993</c:v>
                </c:pt>
                <c:pt idx="819">
                  <c:v>48.478097011616569</c:v>
                </c:pt>
                <c:pt idx="820">
                  <c:v>48.533519553072637</c:v>
                </c:pt>
                <c:pt idx="821">
                  <c:v>48.555688569655047</c:v>
                </c:pt>
                <c:pt idx="822">
                  <c:v>48.577857586237492</c:v>
                </c:pt>
                <c:pt idx="823">
                  <c:v>48.611111111111107</c:v>
                </c:pt>
                <c:pt idx="824">
                  <c:v>48.622195619402333</c:v>
                </c:pt>
                <c:pt idx="825">
                  <c:v>48.577857586237492</c:v>
                </c:pt>
                <c:pt idx="826">
                  <c:v>48.577857586237492</c:v>
                </c:pt>
                <c:pt idx="827">
                  <c:v>48.600026602819902</c:v>
                </c:pt>
                <c:pt idx="828">
                  <c:v>48.611111111111107</c:v>
                </c:pt>
                <c:pt idx="829">
                  <c:v>48.688702669149599</c:v>
                </c:pt>
                <c:pt idx="830">
                  <c:v>48.699787177440818</c:v>
                </c:pt>
                <c:pt idx="831">
                  <c:v>48.666533652567168</c:v>
                </c:pt>
                <c:pt idx="832">
                  <c:v>48.644364635984751</c:v>
                </c:pt>
                <c:pt idx="833">
                  <c:v>48.766294227188077</c:v>
                </c:pt>
                <c:pt idx="834">
                  <c:v>48.755209718896872</c:v>
                </c:pt>
                <c:pt idx="835">
                  <c:v>48.710871685732023</c:v>
                </c:pt>
                <c:pt idx="836">
                  <c:v>48.710871685732023</c:v>
                </c:pt>
                <c:pt idx="837">
                  <c:v>48.733040702314447</c:v>
                </c:pt>
                <c:pt idx="838">
                  <c:v>48.777378735479303</c:v>
                </c:pt>
                <c:pt idx="839">
                  <c:v>48.755209718896872</c:v>
                </c:pt>
                <c:pt idx="840">
                  <c:v>48.788463243770508</c:v>
                </c:pt>
                <c:pt idx="841">
                  <c:v>48.843885785226568</c:v>
                </c:pt>
                <c:pt idx="842">
                  <c:v>48.821716768644151</c:v>
                </c:pt>
                <c:pt idx="843">
                  <c:v>48.777378735479303</c:v>
                </c:pt>
                <c:pt idx="844">
                  <c:v>48.79954775206172</c:v>
                </c:pt>
                <c:pt idx="845">
                  <c:v>48.854970293517788</c:v>
                </c:pt>
                <c:pt idx="846">
                  <c:v>48.810632260352939</c:v>
                </c:pt>
                <c:pt idx="847">
                  <c:v>48.888223818391417</c:v>
                </c:pt>
                <c:pt idx="848">
                  <c:v>48.877139310100198</c:v>
                </c:pt>
                <c:pt idx="849">
                  <c:v>48.976899884721121</c:v>
                </c:pt>
                <c:pt idx="850">
                  <c:v>48.832801276935363</c:v>
                </c:pt>
                <c:pt idx="851">
                  <c:v>48.910392834973848</c:v>
                </c:pt>
                <c:pt idx="852">
                  <c:v>48.954730868138689</c:v>
                </c:pt>
                <c:pt idx="853">
                  <c:v>48.976899884721121</c:v>
                </c:pt>
                <c:pt idx="854">
                  <c:v>49.032322426177181</c:v>
                </c:pt>
                <c:pt idx="855">
                  <c:v>48.899308326682643</c:v>
                </c:pt>
                <c:pt idx="856">
                  <c:v>49.010153409594757</c:v>
                </c:pt>
                <c:pt idx="857">
                  <c:v>48.965815376429902</c:v>
                </c:pt>
                <c:pt idx="858">
                  <c:v>48.987984393012333</c:v>
                </c:pt>
                <c:pt idx="859">
                  <c:v>49.010153409594757</c:v>
                </c:pt>
                <c:pt idx="860">
                  <c:v>48.987984393012333</c:v>
                </c:pt>
                <c:pt idx="861">
                  <c:v>49.087744967633242</c:v>
                </c:pt>
                <c:pt idx="862">
                  <c:v>49.054491442759613</c:v>
                </c:pt>
                <c:pt idx="863">
                  <c:v>49.043406934468393</c:v>
                </c:pt>
                <c:pt idx="864">
                  <c:v>49.120998492506871</c:v>
                </c:pt>
                <c:pt idx="865">
                  <c:v>49.043406934468393</c:v>
                </c:pt>
                <c:pt idx="866">
                  <c:v>49.109913984215673</c:v>
                </c:pt>
                <c:pt idx="867">
                  <c:v>49.010153409594757</c:v>
                </c:pt>
                <c:pt idx="868">
                  <c:v>49.154252017380507</c:v>
                </c:pt>
                <c:pt idx="869">
                  <c:v>49.065575951050818</c:v>
                </c:pt>
                <c:pt idx="870">
                  <c:v>49.054491442759613</c:v>
                </c:pt>
                <c:pt idx="871">
                  <c:v>49.098829475924447</c:v>
                </c:pt>
                <c:pt idx="872">
                  <c:v>49.043406934468393</c:v>
                </c:pt>
                <c:pt idx="873">
                  <c:v>49.120998492506871</c:v>
                </c:pt>
                <c:pt idx="874">
                  <c:v>49.010153409594757</c:v>
                </c:pt>
                <c:pt idx="875">
                  <c:v>49.120998492506871</c:v>
                </c:pt>
                <c:pt idx="876">
                  <c:v>49.120998492506871</c:v>
                </c:pt>
                <c:pt idx="877">
                  <c:v>49.032322426177181</c:v>
                </c:pt>
                <c:pt idx="878">
                  <c:v>49.087744967633242</c:v>
                </c:pt>
                <c:pt idx="879">
                  <c:v>49.07666045934203</c:v>
                </c:pt>
                <c:pt idx="880">
                  <c:v>49.176421033962939</c:v>
                </c:pt>
                <c:pt idx="881">
                  <c:v>49.098829475924447</c:v>
                </c:pt>
                <c:pt idx="882">
                  <c:v>49.187505542254151</c:v>
                </c:pt>
                <c:pt idx="883">
                  <c:v>49.187505542254151</c:v>
                </c:pt>
                <c:pt idx="884">
                  <c:v>49.087744967633242</c:v>
                </c:pt>
                <c:pt idx="885">
                  <c:v>49.176421033962939</c:v>
                </c:pt>
                <c:pt idx="886">
                  <c:v>49.087744967633242</c:v>
                </c:pt>
                <c:pt idx="887">
                  <c:v>49.143167509089302</c:v>
                </c:pt>
                <c:pt idx="888">
                  <c:v>49.198590050545363</c:v>
                </c:pt>
                <c:pt idx="889">
                  <c:v>49.154252017380507</c:v>
                </c:pt>
                <c:pt idx="890">
                  <c:v>49.231843575418999</c:v>
                </c:pt>
                <c:pt idx="891">
                  <c:v>49.13208300079809</c:v>
                </c:pt>
                <c:pt idx="892">
                  <c:v>49.254012592001423</c:v>
                </c:pt>
                <c:pt idx="893">
                  <c:v>49.231843575418999</c:v>
                </c:pt>
                <c:pt idx="894">
                  <c:v>49.187505542254151</c:v>
                </c:pt>
                <c:pt idx="895">
                  <c:v>49.265097100292643</c:v>
                </c:pt>
                <c:pt idx="896">
                  <c:v>48.976899884721121</c:v>
                </c:pt>
                <c:pt idx="897">
                  <c:v>48.367251928704448</c:v>
                </c:pt>
                <c:pt idx="898">
                  <c:v>47.546998315154752</c:v>
                </c:pt>
                <c:pt idx="899">
                  <c:v>46.893012325973217</c:v>
                </c:pt>
                <c:pt idx="900">
                  <c:v>46.183603795335642</c:v>
                </c:pt>
                <c:pt idx="901">
                  <c:v>45.540702314445333</c:v>
                </c:pt>
                <c:pt idx="902">
                  <c:v>44.798040258934122</c:v>
                </c:pt>
                <c:pt idx="903">
                  <c:v>44.243814844373503</c:v>
                </c:pt>
                <c:pt idx="904">
                  <c:v>43.545490822027141</c:v>
                </c:pt>
                <c:pt idx="905">
                  <c:v>42.891504832845619</c:v>
                </c:pt>
                <c:pt idx="906">
                  <c:v>42.237518843664098</c:v>
                </c:pt>
                <c:pt idx="907">
                  <c:v>41.550279329608941</c:v>
                </c:pt>
                <c:pt idx="908">
                  <c:v>41.040391948213177</c:v>
                </c:pt>
                <c:pt idx="909">
                  <c:v>40.430743992196511</c:v>
                </c:pt>
                <c:pt idx="910">
                  <c:v>39.810011527888634</c:v>
                </c:pt>
                <c:pt idx="911">
                  <c:v>39.222532588454378</c:v>
                </c:pt>
                <c:pt idx="912">
                  <c:v>38.635053649020129</c:v>
                </c:pt>
                <c:pt idx="913">
                  <c:v>38.025405693003457</c:v>
                </c:pt>
                <c:pt idx="914">
                  <c:v>37.460095770151639</c:v>
                </c:pt>
                <c:pt idx="915">
                  <c:v>36.93912388046467</c:v>
                </c:pt>
                <c:pt idx="916">
                  <c:v>36.307306907865573</c:v>
                </c:pt>
                <c:pt idx="917">
                  <c:v>35.464884277733447</c:v>
                </c:pt>
                <c:pt idx="918">
                  <c:v>34.788729271969501</c:v>
                </c:pt>
                <c:pt idx="919">
                  <c:v>34.234503857408889</c:v>
                </c:pt>
                <c:pt idx="920">
                  <c:v>33.270151636073429</c:v>
                </c:pt>
                <c:pt idx="921">
                  <c:v>32.217123348408272</c:v>
                </c:pt>
                <c:pt idx="922">
                  <c:v>32.08410924891372</c:v>
                </c:pt>
                <c:pt idx="923">
                  <c:v>31.064334486122199</c:v>
                </c:pt>
                <c:pt idx="924">
                  <c:v>29.900461115544921</c:v>
                </c:pt>
                <c:pt idx="925">
                  <c:v>29.1577990600337</c:v>
                </c:pt>
                <c:pt idx="926">
                  <c:v>32.283630398155537</c:v>
                </c:pt>
                <c:pt idx="927">
                  <c:v>40.430743992196511</c:v>
                </c:pt>
                <c:pt idx="928">
                  <c:v>48.056885696550502</c:v>
                </c:pt>
                <c:pt idx="929">
                  <c:v>49.431364724660817</c:v>
                </c:pt>
                <c:pt idx="930">
                  <c:v>49.608716857320218</c:v>
                </c:pt>
                <c:pt idx="931">
                  <c:v>49.741730956814763</c:v>
                </c:pt>
                <c:pt idx="932">
                  <c:v>49.863660548018103</c:v>
                </c:pt>
                <c:pt idx="933">
                  <c:v>49.752815465105968</c:v>
                </c:pt>
                <c:pt idx="934">
                  <c:v>49.486787266116878</c:v>
                </c:pt>
                <c:pt idx="935">
                  <c:v>49.453533741243248</c:v>
                </c:pt>
                <c:pt idx="936">
                  <c:v>49.49787177440809</c:v>
                </c:pt>
                <c:pt idx="937">
                  <c:v>49.597632349028999</c:v>
                </c:pt>
                <c:pt idx="938">
                  <c:v>49.542209807572938</c:v>
                </c:pt>
                <c:pt idx="939">
                  <c:v>49.597632349028999</c:v>
                </c:pt>
                <c:pt idx="940">
                  <c:v>49.49787177440809</c:v>
                </c:pt>
                <c:pt idx="941">
                  <c:v>49.508956282699302</c:v>
                </c:pt>
                <c:pt idx="942">
                  <c:v>49.575463332446581</c:v>
                </c:pt>
                <c:pt idx="943">
                  <c:v>49.531125299281733</c:v>
                </c:pt>
                <c:pt idx="944">
                  <c:v>49.641970382193847</c:v>
                </c:pt>
                <c:pt idx="945">
                  <c:v>49.508956282699302</c:v>
                </c:pt>
                <c:pt idx="946">
                  <c:v>49.61980136561143</c:v>
                </c:pt>
                <c:pt idx="947">
                  <c:v>49.55329431586415</c:v>
                </c:pt>
                <c:pt idx="948">
                  <c:v>49.520040790990507</c:v>
                </c:pt>
                <c:pt idx="949">
                  <c:v>49.641970382193847</c:v>
                </c:pt>
                <c:pt idx="950">
                  <c:v>49.575463332446581</c:v>
                </c:pt>
                <c:pt idx="951">
                  <c:v>49.61980136561143</c:v>
                </c:pt>
                <c:pt idx="952">
                  <c:v>49.55329431586415</c:v>
                </c:pt>
                <c:pt idx="953">
                  <c:v>49.608716857320218</c:v>
                </c:pt>
                <c:pt idx="954">
                  <c:v>49.653054890485073</c:v>
                </c:pt>
                <c:pt idx="955">
                  <c:v>49.575463332446581</c:v>
                </c:pt>
                <c:pt idx="956">
                  <c:v>49.675223907067483</c:v>
                </c:pt>
                <c:pt idx="957">
                  <c:v>49.597632349028999</c:v>
                </c:pt>
                <c:pt idx="958">
                  <c:v>49.697392923649907</c:v>
                </c:pt>
                <c:pt idx="959">
                  <c:v>49.630885873902628</c:v>
                </c:pt>
                <c:pt idx="960">
                  <c:v>49.630885873902628</c:v>
                </c:pt>
                <c:pt idx="961">
                  <c:v>49.697392923649907</c:v>
                </c:pt>
                <c:pt idx="962">
                  <c:v>49.61980136561143</c:v>
                </c:pt>
                <c:pt idx="963">
                  <c:v>49.675223907067483</c:v>
                </c:pt>
                <c:pt idx="964">
                  <c:v>49.664139398776271</c:v>
                </c:pt>
                <c:pt idx="965">
                  <c:v>49.741730956814763</c:v>
                </c:pt>
                <c:pt idx="966">
                  <c:v>49.741730956814763</c:v>
                </c:pt>
                <c:pt idx="967">
                  <c:v>49.70847743194112</c:v>
                </c:pt>
                <c:pt idx="968">
                  <c:v>49.786068989979611</c:v>
                </c:pt>
                <c:pt idx="969">
                  <c:v>49.686308415358702</c:v>
                </c:pt>
                <c:pt idx="970">
                  <c:v>49.808238006562043</c:v>
                </c:pt>
                <c:pt idx="971">
                  <c:v>49.741730956814763</c:v>
                </c:pt>
                <c:pt idx="972">
                  <c:v>49.786068989979611</c:v>
                </c:pt>
                <c:pt idx="973">
                  <c:v>49.797153498270823</c:v>
                </c:pt>
                <c:pt idx="974">
                  <c:v>49.763899973397187</c:v>
                </c:pt>
                <c:pt idx="975">
                  <c:v>49.841491531435672</c:v>
                </c:pt>
                <c:pt idx="976">
                  <c:v>49.752815465105968</c:v>
                </c:pt>
                <c:pt idx="977">
                  <c:v>49.874745056309301</c:v>
                </c:pt>
                <c:pt idx="978">
                  <c:v>49.863660548018103</c:v>
                </c:pt>
                <c:pt idx="979">
                  <c:v>49.841491531435672</c:v>
                </c:pt>
                <c:pt idx="980">
                  <c:v>49.896914072891732</c:v>
                </c:pt>
                <c:pt idx="981">
                  <c:v>49.863660548018103</c:v>
                </c:pt>
                <c:pt idx="982">
                  <c:v>49.919083089474157</c:v>
                </c:pt>
                <c:pt idx="983">
                  <c:v>49.819322514853248</c:v>
                </c:pt>
                <c:pt idx="984">
                  <c:v>49.974505630930217</c:v>
                </c:pt>
                <c:pt idx="985">
                  <c:v>49.985590139221429</c:v>
                </c:pt>
                <c:pt idx="986">
                  <c:v>49.919083089474157</c:v>
                </c:pt>
                <c:pt idx="987">
                  <c:v>49.963421122639012</c:v>
                </c:pt>
                <c:pt idx="988">
                  <c:v>49.907998581182937</c:v>
                </c:pt>
                <c:pt idx="989">
                  <c:v>50.029692517485593</c:v>
                </c:pt>
                <c:pt idx="990">
                  <c:v>49.907998581182937</c:v>
                </c:pt>
                <c:pt idx="991">
                  <c:v>49.963421122639012</c:v>
                </c:pt>
                <c:pt idx="992">
                  <c:v>50.040689746183972</c:v>
                </c:pt>
                <c:pt idx="993">
                  <c:v>49.996674647512627</c:v>
                </c:pt>
                <c:pt idx="994">
                  <c:v>50.029692517485593</c:v>
                </c:pt>
                <c:pt idx="995">
                  <c:v>49.952336614347793</c:v>
                </c:pt>
                <c:pt idx="996">
                  <c:v>50.051686974882337</c:v>
                </c:pt>
                <c:pt idx="997">
                  <c:v>49.930167597765369</c:v>
                </c:pt>
                <c:pt idx="998">
                  <c:v>50.029692517485593</c:v>
                </c:pt>
                <c:pt idx="999">
                  <c:v>49.985590139221429</c:v>
                </c:pt>
                <c:pt idx="1000">
                  <c:v>50.062684203580702</c:v>
                </c:pt>
                <c:pt idx="1001">
                  <c:v>49.996674647512627</c:v>
                </c:pt>
                <c:pt idx="1002">
                  <c:v>50.084678660977438</c:v>
                </c:pt>
                <c:pt idx="1003">
                  <c:v>50.007698060088863</c:v>
                </c:pt>
                <c:pt idx="1004">
                  <c:v>50.117670347072547</c:v>
                </c:pt>
                <c:pt idx="1005">
                  <c:v>50.062684203580702</c:v>
                </c:pt>
                <c:pt idx="1006">
                  <c:v>50.073681432279074</c:v>
                </c:pt>
                <c:pt idx="1007">
                  <c:v>50.095675889675803</c:v>
                </c:pt>
                <c:pt idx="1008">
                  <c:v>50.040689746183972</c:v>
                </c:pt>
                <c:pt idx="1009">
                  <c:v>50.117670347072547</c:v>
                </c:pt>
                <c:pt idx="1010">
                  <c:v>50.062684203580702</c:v>
                </c:pt>
                <c:pt idx="1011">
                  <c:v>50.084678660977438</c:v>
                </c:pt>
                <c:pt idx="1012">
                  <c:v>50.150662033167642</c:v>
                </c:pt>
                <c:pt idx="1013">
                  <c:v>50.106673118374168</c:v>
                </c:pt>
                <c:pt idx="1014">
                  <c:v>50.18365371926275</c:v>
                </c:pt>
                <c:pt idx="1015">
                  <c:v>50.128667575770912</c:v>
                </c:pt>
                <c:pt idx="1016">
                  <c:v>50.194650947961122</c:v>
                </c:pt>
                <c:pt idx="1017">
                  <c:v>50.194650947961122</c:v>
                </c:pt>
                <c:pt idx="1018">
                  <c:v>50.150662033167642</c:v>
                </c:pt>
                <c:pt idx="1019">
                  <c:v>50.249637091452961</c:v>
                </c:pt>
                <c:pt idx="1020">
                  <c:v>50.238639862754603</c:v>
                </c:pt>
                <c:pt idx="1021">
                  <c:v>50.260634320151333</c:v>
                </c:pt>
                <c:pt idx="1022">
                  <c:v>50.216645405357852</c:v>
                </c:pt>
                <c:pt idx="1023">
                  <c:v>50.293626006246427</c:v>
                </c:pt>
                <c:pt idx="1024">
                  <c:v>50.337614921039901</c:v>
                </c:pt>
                <c:pt idx="1025">
                  <c:v>50.227642634056217</c:v>
                </c:pt>
                <c:pt idx="1026">
                  <c:v>50.337614921039901</c:v>
                </c:pt>
                <c:pt idx="1027">
                  <c:v>50.293626006246427</c:v>
                </c:pt>
                <c:pt idx="1028">
                  <c:v>50.337614921039901</c:v>
                </c:pt>
                <c:pt idx="1029">
                  <c:v>50.249637091452961</c:v>
                </c:pt>
                <c:pt idx="1030">
                  <c:v>50.282628777548062</c:v>
                </c:pt>
                <c:pt idx="1031">
                  <c:v>50.403598293230111</c:v>
                </c:pt>
                <c:pt idx="1032">
                  <c:v>50.282628777548062</c:v>
                </c:pt>
                <c:pt idx="1033">
                  <c:v>50.348612149738273</c:v>
                </c:pt>
                <c:pt idx="1034">
                  <c:v>50.370606607135002</c:v>
                </c:pt>
                <c:pt idx="1035">
                  <c:v>50.414595521928483</c:v>
                </c:pt>
                <c:pt idx="1036">
                  <c:v>50.392601064531753</c:v>
                </c:pt>
                <c:pt idx="1037">
                  <c:v>50.425592750626841</c:v>
                </c:pt>
                <c:pt idx="1038">
                  <c:v>50.491576122817051</c:v>
                </c:pt>
                <c:pt idx="1039">
                  <c:v>50.392601064531753</c:v>
                </c:pt>
                <c:pt idx="1040">
                  <c:v>50.502573351515423</c:v>
                </c:pt>
                <c:pt idx="1041">
                  <c:v>50.469581665420321</c:v>
                </c:pt>
                <c:pt idx="1042">
                  <c:v>50.458584436721949</c:v>
                </c:pt>
                <c:pt idx="1043">
                  <c:v>50.469581665420321</c:v>
                </c:pt>
                <c:pt idx="1044">
                  <c:v>50.414595521928483</c:v>
                </c:pt>
                <c:pt idx="1045">
                  <c:v>50.414595521928483</c:v>
                </c:pt>
                <c:pt idx="1046">
                  <c:v>50.337614921039901</c:v>
                </c:pt>
                <c:pt idx="1047">
                  <c:v>50.381603835833367</c:v>
                </c:pt>
                <c:pt idx="1048">
                  <c:v>50.403598293230111</c:v>
                </c:pt>
                <c:pt idx="1049">
                  <c:v>50.403598293230111</c:v>
                </c:pt>
                <c:pt idx="1050">
                  <c:v>50.425592750626841</c:v>
                </c:pt>
                <c:pt idx="1051">
                  <c:v>50.370606607135002</c:v>
                </c:pt>
                <c:pt idx="1052">
                  <c:v>50.480578894118693</c:v>
                </c:pt>
                <c:pt idx="1053">
                  <c:v>50.43658997932522</c:v>
                </c:pt>
                <c:pt idx="1054">
                  <c:v>50.469581665420321</c:v>
                </c:pt>
                <c:pt idx="1055">
                  <c:v>50.502573351515423</c:v>
                </c:pt>
                <c:pt idx="1056">
                  <c:v>50.480578894118693</c:v>
                </c:pt>
                <c:pt idx="1057">
                  <c:v>50.513570580213788</c:v>
                </c:pt>
                <c:pt idx="1058">
                  <c:v>50.469581665420321</c:v>
                </c:pt>
                <c:pt idx="1059">
                  <c:v>50.52456780891216</c:v>
                </c:pt>
                <c:pt idx="1060">
                  <c:v>50.480578894118693</c:v>
                </c:pt>
                <c:pt idx="1061">
                  <c:v>50.513570580213788</c:v>
                </c:pt>
                <c:pt idx="1062">
                  <c:v>50.579553952403998</c:v>
                </c:pt>
                <c:pt idx="1063">
                  <c:v>50.557559495007261</c:v>
                </c:pt>
                <c:pt idx="1064">
                  <c:v>50.579553952403998</c:v>
                </c:pt>
                <c:pt idx="1065">
                  <c:v>50.535565037610517</c:v>
                </c:pt>
                <c:pt idx="1066">
                  <c:v>50.601548409800728</c:v>
                </c:pt>
                <c:pt idx="1067">
                  <c:v>50.568556723705633</c:v>
                </c:pt>
                <c:pt idx="1068">
                  <c:v>50.568556723705633</c:v>
                </c:pt>
                <c:pt idx="1069">
                  <c:v>50.645537324594208</c:v>
                </c:pt>
                <c:pt idx="1070">
                  <c:v>50.568556723705633</c:v>
                </c:pt>
                <c:pt idx="1071">
                  <c:v>50.645537324594208</c:v>
                </c:pt>
                <c:pt idx="1072">
                  <c:v>50.59055118110237</c:v>
                </c:pt>
                <c:pt idx="1073">
                  <c:v>50.689526239387668</c:v>
                </c:pt>
                <c:pt idx="1074">
                  <c:v>50.667531781990952</c:v>
                </c:pt>
                <c:pt idx="1075">
                  <c:v>50.645537324594208</c:v>
                </c:pt>
                <c:pt idx="1076">
                  <c:v>50.722517925482776</c:v>
                </c:pt>
                <c:pt idx="1077">
                  <c:v>50.711520696784419</c:v>
                </c:pt>
                <c:pt idx="1078">
                  <c:v>50.74451238287952</c:v>
                </c:pt>
                <c:pt idx="1079">
                  <c:v>50.689526239387668</c:v>
                </c:pt>
                <c:pt idx="1080">
                  <c:v>50.722517925482776</c:v>
                </c:pt>
                <c:pt idx="1081">
                  <c:v>50.76650684027625</c:v>
                </c:pt>
                <c:pt idx="1082">
                  <c:v>50.722517925482776</c:v>
                </c:pt>
                <c:pt idx="1083">
                  <c:v>50.821492983768088</c:v>
                </c:pt>
                <c:pt idx="1084">
                  <c:v>50.799498526371359</c:v>
                </c:pt>
                <c:pt idx="1085">
                  <c:v>50.810495755069716</c:v>
                </c:pt>
                <c:pt idx="1086">
                  <c:v>50.854484669863197</c:v>
                </c:pt>
                <c:pt idx="1087">
                  <c:v>50.810495755069716</c:v>
                </c:pt>
                <c:pt idx="1088">
                  <c:v>50.832490212466467</c:v>
                </c:pt>
                <c:pt idx="1089">
                  <c:v>50.777504068974622</c:v>
                </c:pt>
                <c:pt idx="1090">
                  <c:v>50.854484669863197</c:v>
                </c:pt>
                <c:pt idx="1091">
                  <c:v>50.876479127259927</c:v>
                </c:pt>
                <c:pt idx="1092">
                  <c:v>50.810495755069716</c:v>
                </c:pt>
                <c:pt idx="1093">
                  <c:v>50.887476355958299</c:v>
                </c:pt>
                <c:pt idx="1094">
                  <c:v>50.887476355958299</c:v>
                </c:pt>
                <c:pt idx="1095">
                  <c:v>50.942462499450137</c:v>
                </c:pt>
                <c:pt idx="1096">
                  <c:v>50.854484669863197</c:v>
                </c:pt>
                <c:pt idx="1097">
                  <c:v>50.920468042053407</c:v>
                </c:pt>
                <c:pt idx="1098">
                  <c:v>50.931465270751772</c:v>
                </c:pt>
                <c:pt idx="1099">
                  <c:v>50.942462499450137</c:v>
                </c:pt>
                <c:pt idx="1100">
                  <c:v>50.964456956846867</c:v>
                </c:pt>
                <c:pt idx="1101">
                  <c:v>50.920468042053407</c:v>
                </c:pt>
                <c:pt idx="1102">
                  <c:v>51.008445871640347</c:v>
                </c:pt>
                <c:pt idx="1103">
                  <c:v>50.986451414243618</c:v>
                </c:pt>
                <c:pt idx="1104">
                  <c:v>50.997448642941983</c:v>
                </c:pt>
                <c:pt idx="1105">
                  <c:v>51.052434786433821</c:v>
                </c:pt>
                <c:pt idx="1106">
                  <c:v>51.008445871640347</c:v>
                </c:pt>
                <c:pt idx="1107">
                  <c:v>51.063432015132193</c:v>
                </c:pt>
                <c:pt idx="1108">
                  <c:v>51.041437557735463</c:v>
                </c:pt>
                <c:pt idx="1109">
                  <c:v>51.085426472528923</c:v>
                </c:pt>
                <c:pt idx="1110">
                  <c:v>51.019443100338719</c:v>
                </c:pt>
                <c:pt idx="1111">
                  <c:v>51.008445871640347</c:v>
                </c:pt>
                <c:pt idx="1112">
                  <c:v>51.129415387322403</c:v>
                </c:pt>
                <c:pt idx="1113">
                  <c:v>51.074429243830558</c:v>
                </c:pt>
                <c:pt idx="1114">
                  <c:v>51.085426472528923</c:v>
                </c:pt>
                <c:pt idx="1115">
                  <c:v>51.074429243830558</c:v>
                </c:pt>
                <c:pt idx="1116">
                  <c:v>51.162407073417498</c:v>
                </c:pt>
                <c:pt idx="1117">
                  <c:v>51.195398759512607</c:v>
                </c:pt>
                <c:pt idx="1118">
                  <c:v>51.096423701227287</c:v>
                </c:pt>
                <c:pt idx="1119">
                  <c:v>51.195398759512607</c:v>
                </c:pt>
                <c:pt idx="1120">
                  <c:v>51.140412616020768</c:v>
                </c:pt>
                <c:pt idx="1121">
                  <c:v>51.184401530814242</c:v>
                </c:pt>
                <c:pt idx="1122">
                  <c:v>51.151409844719133</c:v>
                </c:pt>
                <c:pt idx="1123">
                  <c:v>51.228390445607722</c:v>
                </c:pt>
                <c:pt idx="1124">
                  <c:v>51.228390445607722</c:v>
                </c:pt>
                <c:pt idx="1125">
                  <c:v>51.162407073417498</c:v>
                </c:pt>
                <c:pt idx="1126">
                  <c:v>51.283376589099547</c:v>
                </c:pt>
                <c:pt idx="1127">
                  <c:v>51.316368275194662</c:v>
                </c:pt>
                <c:pt idx="1128">
                  <c:v>51.283376589099547</c:v>
                </c:pt>
                <c:pt idx="1129">
                  <c:v>51.217393216909343</c:v>
                </c:pt>
                <c:pt idx="1130">
                  <c:v>51.195398759512607</c:v>
                </c:pt>
                <c:pt idx="1131">
                  <c:v>51.32736550389302</c:v>
                </c:pt>
                <c:pt idx="1132">
                  <c:v>51.228390445607722</c:v>
                </c:pt>
                <c:pt idx="1133">
                  <c:v>51.217393216909343</c:v>
                </c:pt>
                <c:pt idx="1134">
                  <c:v>51.30537104649629</c:v>
                </c:pt>
                <c:pt idx="1135">
                  <c:v>51.32736550389302</c:v>
                </c:pt>
                <c:pt idx="1136">
                  <c:v>51.382351647384873</c:v>
                </c:pt>
                <c:pt idx="1137">
                  <c:v>51.32736550389302</c:v>
                </c:pt>
                <c:pt idx="1138">
                  <c:v>51.382351647384873</c:v>
                </c:pt>
                <c:pt idx="1139">
                  <c:v>51.294373817797933</c:v>
                </c:pt>
                <c:pt idx="1140">
                  <c:v>51.360357189988122</c:v>
                </c:pt>
                <c:pt idx="1141">
                  <c:v>51.39334887608323</c:v>
                </c:pt>
                <c:pt idx="1142">
                  <c:v>51.371354418686487</c:v>
                </c:pt>
                <c:pt idx="1143">
                  <c:v>51.448335019575069</c:v>
                </c:pt>
                <c:pt idx="1144">
                  <c:v>51.360357189988122</c:v>
                </c:pt>
                <c:pt idx="1145">
                  <c:v>51.448335019575069</c:v>
                </c:pt>
                <c:pt idx="1146">
                  <c:v>51.382351647384873</c:v>
                </c:pt>
                <c:pt idx="1147">
                  <c:v>51.448335019575069</c:v>
                </c:pt>
                <c:pt idx="1148">
                  <c:v>51.514318391765279</c:v>
                </c:pt>
                <c:pt idx="1149">
                  <c:v>51.459332248273441</c:v>
                </c:pt>
                <c:pt idx="1150">
                  <c:v>51.503321163066907</c:v>
                </c:pt>
                <c:pt idx="1151">
                  <c:v>51.437337790876697</c:v>
                </c:pt>
                <c:pt idx="1152">
                  <c:v>51.448335019575069</c:v>
                </c:pt>
                <c:pt idx="1153">
                  <c:v>51.492323934368549</c:v>
                </c:pt>
                <c:pt idx="1154">
                  <c:v>51.525315620463637</c:v>
                </c:pt>
                <c:pt idx="1155">
                  <c:v>51.525315620463637</c:v>
                </c:pt>
                <c:pt idx="1156">
                  <c:v>51.525315620463637</c:v>
                </c:pt>
                <c:pt idx="1157">
                  <c:v>51.547310077860381</c:v>
                </c:pt>
                <c:pt idx="1158">
                  <c:v>51.525315620463637</c:v>
                </c:pt>
                <c:pt idx="1159">
                  <c:v>51.624290678748963</c:v>
                </c:pt>
                <c:pt idx="1160">
                  <c:v>51.514318391765279</c:v>
                </c:pt>
                <c:pt idx="1161">
                  <c:v>51.646285136145693</c:v>
                </c:pt>
                <c:pt idx="1162">
                  <c:v>51.569304535257118</c:v>
                </c:pt>
                <c:pt idx="1163">
                  <c:v>51.591298992653847</c:v>
                </c:pt>
                <c:pt idx="1164">
                  <c:v>51.624290678748963</c:v>
                </c:pt>
                <c:pt idx="1165">
                  <c:v>51.602296221352219</c:v>
                </c:pt>
                <c:pt idx="1166">
                  <c:v>51.701271279637538</c:v>
                </c:pt>
                <c:pt idx="1167">
                  <c:v>51.613293450050591</c:v>
                </c:pt>
                <c:pt idx="1168">
                  <c:v>51.624290678748963</c:v>
                </c:pt>
                <c:pt idx="1169">
                  <c:v>51.613293450050591</c:v>
                </c:pt>
                <c:pt idx="1170">
                  <c:v>51.657282364844058</c:v>
                </c:pt>
                <c:pt idx="1171">
                  <c:v>51.624290678748963</c:v>
                </c:pt>
                <c:pt idx="1172">
                  <c:v>51.767254651827749</c:v>
                </c:pt>
                <c:pt idx="1173">
                  <c:v>51.767254651827749</c:v>
                </c:pt>
                <c:pt idx="1174">
                  <c:v>51.613293450050591</c:v>
                </c:pt>
                <c:pt idx="1175">
                  <c:v>51.745260194430998</c:v>
                </c:pt>
                <c:pt idx="1176">
                  <c:v>51.679276822240787</c:v>
                </c:pt>
                <c:pt idx="1177">
                  <c:v>51.789249109224478</c:v>
                </c:pt>
                <c:pt idx="1178">
                  <c:v>51.679276822240787</c:v>
                </c:pt>
                <c:pt idx="1179">
                  <c:v>51.723265737034268</c:v>
                </c:pt>
                <c:pt idx="1180">
                  <c:v>51.822240795319587</c:v>
                </c:pt>
                <c:pt idx="1181">
                  <c:v>51.701271279637538</c:v>
                </c:pt>
                <c:pt idx="1182">
                  <c:v>51.855232481414689</c:v>
                </c:pt>
                <c:pt idx="1183">
                  <c:v>51.767254651827749</c:v>
                </c:pt>
                <c:pt idx="1184">
                  <c:v>51.833238024017952</c:v>
                </c:pt>
                <c:pt idx="1185">
                  <c:v>51.844235252716317</c:v>
                </c:pt>
                <c:pt idx="1186">
                  <c:v>51.767254651827749</c:v>
                </c:pt>
                <c:pt idx="1187">
                  <c:v>51.800246337922843</c:v>
                </c:pt>
                <c:pt idx="1188">
                  <c:v>51.745260194430998</c:v>
                </c:pt>
                <c:pt idx="1189">
                  <c:v>51.877226938811418</c:v>
                </c:pt>
                <c:pt idx="1190">
                  <c:v>51.866229710113053</c:v>
                </c:pt>
                <c:pt idx="1191">
                  <c:v>51.899221396208162</c:v>
                </c:pt>
                <c:pt idx="1192">
                  <c:v>51.833238024017952</c:v>
                </c:pt>
                <c:pt idx="1193">
                  <c:v>51.822240795319587</c:v>
                </c:pt>
                <c:pt idx="1194">
                  <c:v>51.954207539699993</c:v>
                </c:pt>
                <c:pt idx="1195">
                  <c:v>51.822240795319587</c:v>
                </c:pt>
                <c:pt idx="1196">
                  <c:v>51.910218624906527</c:v>
                </c:pt>
                <c:pt idx="1197">
                  <c:v>51.888224167509797</c:v>
                </c:pt>
                <c:pt idx="1198">
                  <c:v>51.910218624906527</c:v>
                </c:pt>
                <c:pt idx="1199">
                  <c:v>51.921215853604892</c:v>
                </c:pt>
                <c:pt idx="1200">
                  <c:v>52.009193683191839</c:v>
                </c:pt>
                <c:pt idx="1201">
                  <c:v>51.888224167509797</c:v>
                </c:pt>
                <c:pt idx="1202">
                  <c:v>52.009193683191839</c:v>
                </c:pt>
                <c:pt idx="1203">
                  <c:v>51.954207539699993</c:v>
                </c:pt>
                <c:pt idx="1204">
                  <c:v>51.976201997096737</c:v>
                </c:pt>
                <c:pt idx="1205">
                  <c:v>52.009193683191839</c:v>
                </c:pt>
                <c:pt idx="1206">
                  <c:v>51.987199225795102</c:v>
                </c:pt>
                <c:pt idx="1207">
                  <c:v>52.064179826683677</c:v>
                </c:pt>
                <c:pt idx="1208">
                  <c:v>51.943210311001629</c:v>
                </c:pt>
                <c:pt idx="1209">
                  <c:v>52.097171512778793</c:v>
                </c:pt>
                <c:pt idx="1210">
                  <c:v>52.086174284080421</c:v>
                </c:pt>
                <c:pt idx="1211">
                  <c:v>52.053182597985312</c:v>
                </c:pt>
                <c:pt idx="1212">
                  <c:v>51.976201997096737</c:v>
                </c:pt>
                <c:pt idx="1213">
                  <c:v>52.009193683191839</c:v>
                </c:pt>
                <c:pt idx="1214">
                  <c:v>52.097171512778793</c:v>
                </c:pt>
                <c:pt idx="1215">
                  <c:v>51.987199225795102</c:v>
                </c:pt>
                <c:pt idx="1216">
                  <c:v>52.119165970175523</c:v>
                </c:pt>
                <c:pt idx="1217">
                  <c:v>52.119165970175523</c:v>
                </c:pt>
                <c:pt idx="1218">
                  <c:v>52.163154884969003</c:v>
                </c:pt>
                <c:pt idx="1219">
                  <c:v>52.119165970175523</c:v>
                </c:pt>
                <c:pt idx="1220">
                  <c:v>52.064179826683677</c:v>
                </c:pt>
                <c:pt idx="1221">
                  <c:v>52.152157656270617</c:v>
                </c:pt>
                <c:pt idx="1222">
                  <c:v>52.053182597985312</c:v>
                </c:pt>
                <c:pt idx="1223">
                  <c:v>52.196146571064091</c:v>
                </c:pt>
                <c:pt idx="1224">
                  <c:v>52.185149342365733</c:v>
                </c:pt>
                <c:pt idx="1225">
                  <c:v>52.130163198873888</c:v>
                </c:pt>
                <c:pt idx="1226">
                  <c:v>52.196146571064091</c:v>
                </c:pt>
                <c:pt idx="1227">
                  <c:v>52.141160427572252</c:v>
                </c:pt>
                <c:pt idx="1228">
                  <c:v>52.262129943254301</c:v>
                </c:pt>
                <c:pt idx="1229">
                  <c:v>52.251132714555943</c:v>
                </c:pt>
                <c:pt idx="1230">
                  <c:v>52.163154884969003</c:v>
                </c:pt>
                <c:pt idx="1231">
                  <c:v>52.218141028460828</c:v>
                </c:pt>
                <c:pt idx="1232">
                  <c:v>52.152157656270617</c:v>
                </c:pt>
                <c:pt idx="1233">
                  <c:v>52.2291382571592</c:v>
                </c:pt>
                <c:pt idx="1234">
                  <c:v>52.152157656270617</c:v>
                </c:pt>
                <c:pt idx="1235">
                  <c:v>52.207143799762463</c:v>
                </c:pt>
                <c:pt idx="1236">
                  <c:v>52.240135485857571</c:v>
                </c:pt>
                <c:pt idx="1237">
                  <c:v>52.240135485857571</c:v>
                </c:pt>
                <c:pt idx="1238">
                  <c:v>52.306118858047768</c:v>
                </c:pt>
                <c:pt idx="1239">
                  <c:v>52.262129943254301</c:v>
                </c:pt>
                <c:pt idx="1240">
                  <c:v>52.328113315444511</c:v>
                </c:pt>
                <c:pt idx="1241">
                  <c:v>52.29512162934941</c:v>
                </c:pt>
                <c:pt idx="1242">
                  <c:v>52.306118858047768</c:v>
                </c:pt>
                <c:pt idx="1243">
                  <c:v>52.339110544142883</c:v>
                </c:pt>
                <c:pt idx="1244">
                  <c:v>52.262129943254301</c:v>
                </c:pt>
                <c:pt idx="1245">
                  <c:v>52.38309945893635</c:v>
                </c:pt>
                <c:pt idx="1246">
                  <c:v>52.29512162934941</c:v>
                </c:pt>
                <c:pt idx="1247">
                  <c:v>52.38309945893635</c:v>
                </c:pt>
                <c:pt idx="1248">
                  <c:v>52.339110544142883</c:v>
                </c:pt>
                <c:pt idx="1249">
                  <c:v>52.339110544142883</c:v>
                </c:pt>
                <c:pt idx="1250">
                  <c:v>52.416091145031459</c:v>
                </c:pt>
                <c:pt idx="1251">
                  <c:v>52.306118858047768</c:v>
                </c:pt>
                <c:pt idx="1252">
                  <c:v>52.36110500153962</c:v>
                </c:pt>
                <c:pt idx="1253">
                  <c:v>52.328113315444511</c:v>
                </c:pt>
                <c:pt idx="1254">
                  <c:v>52.44908283112656</c:v>
                </c:pt>
                <c:pt idx="1255">
                  <c:v>52.36110500153962</c:v>
                </c:pt>
                <c:pt idx="1256">
                  <c:v>52.427088373729823</c:v>
                </c:pt>
                <c:pt idx="1257">
                  <c:v>52.482074517221669</c:v>
                </c:pt>
                <c:pt idx="1258">
                  <c:v>52.350107772841241</c:v>
                </c:pt>
                <c:pt idx="1259">
                  <c:v>52.504068974618399</c:v>
                </c:pt>
                <c:pt idx="1260">
                  <c:v>52.416091145031459</c:v>
                </c:pt>
                <c:pt idx="1261">
                  <c:v>52.504068974618399</c:v>
                </c:pt>
                <c:pt idx="1262">
                  <c:v>52.405093916333087</c:v>
                </c:pt>
                <c:pt idx="1263">
                  <c:v>52.559055118110237</c:v>
                </c:pt>
                <c:pt idx="1264">
                  <c:v>52.548057889411872</c:v>
                </c:pt>
                <c:pt idx="1265">
                  <c:v>52.438085602428202</c:v>
                </c:pt>
                <c:pt idx="1266">
                  <c:v>52.581049575506967</c:v>
                </c:pt>
                <c:pt idx="1267">
                  <c:v>52.504068974618399</c:v>
                </c:pt>
                <c:pt idx="1268">
                  <c:v>52.592046804205353</c:v>
                </c:pt>
                <c:pt idx="1269">
                  <c:v>52.493071745920027</c:v>
                </c:pt>
                <c:pt idx="1270">
                  <c:v>52.504068974618399</c:v>
                </c:pt>
                <c:pt idx="1271">
                  <c:v>52.636035718998819</c:v>
                </c:pt>
                <c:pt idx="1272">
                  <c:v>52.515066203316771</c:v>
                </c:pt>
                <c:pt idx="1273">
                  <c:v>52.669027405093921</c:v>
                </c:pt>
                <c:pt idx="1274">
                  <c:v>52.559055118110237</c:v>
                </c:pt>
                <c:pt idx="1275">
                  <c:v>52.559055118110237</c:v>
                </c:pt>
                <c:pt idx="1276">
                  <c:v>52.570052346808609</c:v>
                </c:pt>
                <c:pt idx="1277">
                  <c:v>52.581049575506967</c:v>
                </c:pt>
                <c:pt idx="1278">
                  <c:v>52.658030176395549</c:v>
                </c:pt>
                <c:pt idx="1279">
                  <c:v>52.603044032903711</c:v>
                </c:pt>
                <c:pt idx="1280">
                  <c:v>52.735010777284117</c:v>
                </c:pt>
                <c:pt idx="1281">
                  <c:v>52.724013548585759</c:v>
                </c:pt>
                <c:pt idx="1282">
                  <c:v>52.713016319887387</c:v>
                </c:pt>
                <c:pt idx="1283">
                  <c:v>52.647032947697177</c:v>
                </c:pt>
                <c:pt idx="1284">
                  <c:v>52.757005234680868</c:v>
                </c:pt>
                <c:pt idx="1285">
                  <c:v>52.680024633792293</c:v>
                </c:pt>
                <c:pt idx="1286">
                  <c:v>52.636035718998819</c:v>
                </c:pt>
                <c:pt idx="1287">
                  <c:v>52.757005234680868</c:v>
                </c:pt>
                <c:pt idx="1288">
                  <c:v>52.713016319887387</c:v>
                </c:pt>
                <c:pt idx="1289">
                  <c:v>52.78999692077597</c:v>
                </c:pt>
                <c:pt idx="1290">
                  <c:v>52.702019091189023</c:v>
                </c:pt>
                <c:pt idx="1291">
                  <c:v>52.78999692077597</c:v>
                </c:pt>
                <c:pt idx="1292">
                  <c:v>52.768002463379233</c:v>
                </c:pt>
                <c:pt idx="1293">
                  <c:v>52.724013548585759</c:v>
                </c:pt>
                <c:pt idx="1294">
                  <c:v>52.735010777284117</c:v>
                </c:pt>
                <c:pt idx="1295">
                  <c:v>52.800994149474327</c:v>
                </c:pt>
                <c:pt idx="1296">
                  <c:v>52.877974750362917</c:v>
                </c:pt>
                <c:pt idx="1297">
                  <c:v>52.855980292966173</c:v>
                </c:pt>
                <c:pt idx="1298">
                  <c:v>52.866977521664538</c:v>
                </c:pt>
                <c:pt idx="1299">
                  <c:v>52.822988606871071</c:v>
                </c:pt>
                <c:pt idx="1300">
                  <c:v>52.910966436458018</c:v>
                </c:pt>
                <c:pt idx="1301">
                  <c:v>52.910966436458018</c:v>
                </c:pt>
                <c:pt idx="1302">
                  <c:v>52.877974750362917</c:v>
                </c:pt>
                <c:pt idx="1303">
                  <c:v>52.899969207759654</c:v>
                </c:pt>
                <c:pt idx="1304">
                  <c:v>52.866977521664538</c:v>
                </c:pt>
                <c:pt idx="1305">
                  <c:v>52.943958122553127</c:v>
                </c:pt>
                <c:pt idx="1306">
                  <c:v>52.844983064267808</c:v>
                </c:pt>
                <c:pt idx="1307">
                  <c:v>52.987947037346594</c:v>
                </c:pt>
                <c:pt idx="1308">
                  <c:v>52.888971979061282</c:v>
                </c:pt>
                <c:pt idx="1309">
                  <c:v>52.932960893854748</c:v>
                </c:pt>
                <c:pt idx="1310">
                  <c:v>52.877974750362917</c:v>
                </c:pt>
                <c:pt idx="1311">
                  <c:v>52.899969207759654</c:v>
                </c:pt>
                <c:pt idx="1312">
                  <c:v>52.976949808648222</c:v>
                </c:pt>
                <c:pt idx="1313">
                  <c:v>52.866977521664538</c:v>
                </c:pt>
                <c:pt idx="1314">
                  <c:v>52.998944266044958</c:v>
                </c:pt>
                <c:pt idx="1315">
                  <c:v>52.932960893854748</c:v>
                </c:pt>
                <c:pt idx="1316">
                  <c:v>52.921963665156383</c:v>
                </c:pt>
                <c:pt idx="1317">
                  <c:v>52.932960893854748</c:v>
                </c:pt>
                <c:pt idx="1318">
                  <c:v>53.042933180838432</c:v>
                </c:pt>
                <c:pt idx="1319">
                  <c:v>52.998944266044958</c:v>
                </c:pt>
                <c:pt idx="1320">
                  <c:v>53.020938723441702</c:v>
                </c:pt>
                <c:pt idx="1321">
                  <c:v>53.020938723441702</c:v>
                </c:pt>
                <c:pt idx="1322">
                  <c:v>53.053930409536797</c:v>
                </c:pt>
                <c:pt idx="1323">
                  <c:v>53.042933180838432</c:v>
                </c:pt>
                <c:pt idx="1324">
                  <c:v>53.042933180838432</c:v>
                </c:pt>
                <c:pt idx="1325">
                  <c:v>53.075924866933541</c:v>
                </c:pt>
                <c:pt idx="1326">
                  <c:v>52.998944266044958</c:v>
                </c:pt>
                <c:pt idx="1327">
                  <c:v>53.141908239123751</c:v>
                </c:pt>
                <c:pt idx="1328">
                  <c:v>53.075924866933541</c:v>
                </c:pt>
                <c:pt idx="1329">
                  <c:v>53.163902696520481</c:v>
                </c:pt>
                <c:pt idx="1330">
                  <c:v>53.09791932433027</c:v>
                </c:pt>
                <c:pt idx="1331">
                  <c:v>53.108916553028642</c:v>
                </c:pt>
                <c:pt idx="1332">
                  <c:v>53.185897153917217</c:v>
                </c:pt>
                <c:pt idx="1333">
                  <c:v>53.086922095631913</c:v>
                </c:pt>
                <c:pt idx="1334">
                  <c:v>53.207891611313947</c:v>
                </c:pt>
                <c:pt idx="1335">
                  <c:v>53.108916553028642</c:v>
                </c:pt>
                <c:pt idx="1336">
                  <c:v>53.218888840012333</c:v>
                </c:pt>
                <c:pt idx="1337">
                  <c:v>53.130911010425372</c:v>
                </c:pt>
                <c:pt idx="1338">
                  <c:v>53.240883297409063</c:v>
                </c:pt>
                <c:pt idx="1339">
                  <c:v>53.273874983504157</c:v>
                </c:pt>
                <c:pt idx="1340">
                  <c:v>53.174899925218853</c:v>
                </c:pt>
                <c:pt idx="1341">
                  <c:v>53.317863898297631</c:v>
                </c:pt>
                <c:pt idx="1342">
                  <c:v>53.240883297409063</c:v>
                </c:pt>
                <c:pt idx="1343">
                  <c:v>53.328861126996003</c:v>
                </c:pt>
                <c:pt idx="1344">
                  <c:v>53.196894382615582</c:v>
                </c:pt>
                <c:pt idx="1345">
                  <c:v>53.35085558439274</c:v>
                </c:pt>
                <c:pt idx="1346">
                  <c:v>-7.2752507163326402E-2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6746880"/>
        <c:axId val="156748800"/>
      </c:scatterChart>
      <c:valAx>
        <c:axId val="156746880"/>
        <c:scaling>
          <c:orientation val="minMax"/>
          <c:max val="90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 smtClean="0"/>
                  <a:t>Time </a:t>
                </a:r>
                <a:r>
                  <a:rPr lang="de-DE" dirty="0"/>
                  <a:t>t [min]</a:t>
                </a:r>
              </a:p>
            </c:rich>
          </c:tx>
          <c:layout>
            <c:manualLayout>
              <c:xMode val="edge"/>
              <c:yMode val="edge"/>
              <c:x val="0.38393977415307401"/>
              <c:y val="0.92534381139489197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6748800"/>
        <c:crosses val="autoZero"/>
        <c:crossBetween val="midCat"/>
        <c:majorUnit val="10"/>
      </c:valAx>
      <c:valAx>
        <c:axId val="156748800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 err="1" smtClean="0"/>
                  <a:t>Torque</a:t>
                </a:r>
                <a:r>
                  <a:rPr lang="de-DE" dirty="0" smtClean="0"/>
                  <a:t> </a:t>
                </a:r>
                <a:r>
                  <a:rPr lang="de-DE" dirty="0"/>
                  <a:t>M [</a:t>
                </a:r>
                <a:r>
                  <a:rPr lang="de-DE" dirty="0" err="1"/>
                  <a:t>Nmm</a:t>
                </a:r>
                <a:r>
                  <a:rPr lang="de-DE" dirty="0"/>
                  <a:t>]</a:t>
                </a:r>
              </a:p>
            </c:rich>
          </c:tx>
          <c:layout>
            <c:manualLayout>
              <c:xMode val="edge"/>
              <c:yMode val="edge"/>
              <c:x val="2.1329987452948559E-2"/>
              <c:y val="0.36149312377210219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56746880"/>
        <c:crosses val="autoZero"/>
        <c:crossBetween val="midCat"/>
        <c:majorUnit val="10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8795483061480553"/>
          <c:y val="0.15062213490504256"/>
          <c:w val="0.191969887076537"/>
          <c:h val="0.7033398821218074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6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e-DE" dirty="0" err="1" smtClean="0"/>
              <a:t>Consistency</a:t>
            </a:r>
            <a:r>
              <a:rPr lang="de-DE" dirty="0" smtClean="0"/>
              <a:t>/</a:t>
            </a:r>
            <a:r>
              <a:rPr lang="de-DE" dirty="0" err="1" smtClean="0"/>
              <a:t>paste</a:t>
            </a:r>
            <a:r>
              <a:rPr lang="de-DE" dirty="0"/>
              <a:t>
</a:t>
            </a:r>
            <a:r>
              <a:rPr lang="de-DE" dirty="0" smtClean="0"/>
              <a:t>Reference </a:t>
            </a:r>
            <a:r>
              <a:rPr lang="de-DE" dirty="0" err="1" smtClean="0"/>
              <a:t>cement</a:t>
            </a:r>
            <a:endParaRPr lang="de-DE" dirty="0"/>
          </a:p>
        </c:rich>
      </c:tx>
      <c:layout>
        <c:manualLayout>
          <c:xMode val="edge"/>
          <c:yMode val="edge"/>
          <c:x val="0.3554576905956931"/>
          <c:y val="4.385807889121773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1593475533249688E-2"/>
          <c:y val="0.14734774066797643"/>
          <c:w val="0.67252195734002507"/>
          <c:h val="0.71709233791748528"/>
        </c:manualLayout>
      </c:layout>
      <c:scatterChart>
        <c:scatterStyle val="lineMarker"/>
        <c:varyColors val="0"/>
        <c:ser>
          <c:idx val="0"/>
          <c:order val="0"/>
          <c:tx>
            <c:v>28.11.2011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2012.xlsx]11481279_1D'!$A$32:$A$1375</c:f>
              <c:numCache>
                <c:formatCode>General</c:formatCode>
                <c:ptCount val="1344"/>
                <c:pt idx="0">
                  <c:v>3.6504166666666657E-2</c:v>
                </c:pt>
                <c:pt idx="1">
                  <c:v>0.1031541666666667</c:v>
                </c:pt>
                <c:pt idx="2">
                  <c:v>0.1699354166666667</c:v>
                </c:pt>
                <c:pt idx="3">
                  <c:v>0.23685208333333332</c:v>
                </c:pt>
                <c:pt idx="4">
                  <c:v>0.30350208333333328</c:v>
                </c:pt>
                <c:pt idx="5">
                  <c:v>0.37015416666666667</c:v>
                </c:pt>
                <c:pt idx="6">
                  <c:v>0.43680625000000001</c:v>
                </c:pt>
                <c:pt idx="7">
                  <c:v>0.50354791666666665</c:v>
                </c:pt>
                <c:pt idx="8">
                  <c:v>0.57018124999999997</c:v>
                </c:pt>
                <c:pt idx="9">
                  <c:v>0.6369604166666667</c:v>
                </c:pt>
                <c:pt idx="10">
                  <c:v>0.70367291666666654</c:v>
                </c:pt>
                <c:pt idx="11">
                  <c:v>0.77033124999999991</c:v>
                </c:pt>
                <c:pt idx="12">
                  <c:v>0.83738333333333348</c:v>
                </c:pt>
                <c:pt idx="13">
                  <c:v>0.90410000000000001</c:v>
                </c:pt>
                <c:pt idx="14">
                  <c:v>0.97075208333333329</c:v>
                </c:pt>
                <c:pt idx="15">
                  <c:v>1.0375375</c:v>
                </c:pt>
                <c:pt idx="16">
                  <c:v>1.1046604166666669</c:v>
                </c:pt>
                <c:pt idx="17">
                  <c:v>1.17130625</c:v>
                </c:pt>
                <c:pt idx="18">
                  <c:v>1.2380249999999999</c:v>
                </c:pt>
                <c:pt idx="19">
                  <c:v>1.304677083333333</c:v>
                </c:pt>
                <c:pt idx="20">
                  <c:v>1.3714020833333329</c:v>
                </c:pt>
                <c:pt idx="21">
                  <c:v>1.438045833333333</c:v>
                </c:pt>
                <c:pt idx="22">
                  <c:v>1.5046999999999999</c:v>
                </c:pt>
                <c:pt idx="23">
                  <c:v>1.5713999999999999</c:v>
                </c:pt>
                <c:pt idx="24">
                  <c:v>1.6380020833333331</c:v>
                </c:pt>
                <c:pt idx="25">
                  <c:v>1.7047874999999999</c:v>
                </c:pt>
                <c:pt idx="26">
                  <c:v>1.7714375</c:v>
                </c:pt>
                <c:pt idx="27">
                  <c:v>1.8380895833333331</c:v>
                </c:pt>
                <c:pt idx="28">
                  <c:v>1.904741666666667</c:v>
                </c:pt>
                <c:pt idx="29">
                  <c:v>1.9713937500000001</c:v>
                </c:pt>
                <c:pt idx="30">
                  <c:v>2.0380458333333329</c:v>
                </c:pt>
                <c:pt idx="31">
                  <c:v>2.104695833333333</c:v>
                </c:pt>
                <c:pt idx="32">
                  <c:v>2.1714145833333331</c:v>
                </c:pt>
                <c:pt idx="33">
                  <c:v>2.2380666666666671</c:v>
                </c:pt>
                <c:pt idx="34">
                  <c:v>2.3047187500000001</c:v>
                </c:pt>
                <c:pt idx="35">
                  <c:v>2.3713708333333332</c:v>
                </c:pt>
                <c:pt idx="36">
                  <c:v>2.4380229166666672</c:v>
                </c:pt>
                <c:pt idx="37">
                  <c:v>2.5046750000000002</c:v>
                </c:pt>
                <c:pt idx="38">
                  <c:v>2.5713249999999999</c:v>
                </c:pt>
                <c:pt idx="39">
                  <c:v>2.6379770833333329</c:v>
                </c:pt>
                <c:pt idx="40">
                  <c:v>2.704695833333334</c:v>
                </c:pt>
                <c:pt idx="41">
                  <c:v>2.771347916666667</c:v>
                </c:pt>
                <c:pt idx="42">
                  <c:v>2.8379979166666671</c:v>
                </c:pt>
                <c:pt idx="43">
                  <c:v>2.904654166666667</c:v>
                </c:pt>
                <c:pt idx="44">
                  <c:v>2.9713020833333328</c:v>
                </c:pt>
                <c:pt idx="45">
                  <c:v>3.0379520833333329</c:v>
                </c:pt>
                <c:pt idx="46">
                  <c:v>3.1046041666666668</c:v>
                </c:pt>
                <c:pt idx="47">
                  <c:v>3.1716437499999999</c:v>
                </c:pt>
                <c:pt idx="48">
                  <c:v>3.2382416666666671</c:v>
                </c:pt>
                <c:pt idx="49">
                  <c:v>3.3051604166666668</c:v>
                </c:pt>
                <c:pt idx="50">
                  <c:v>3.372079166666667</c:v>
                </c:pt>
                <c:pt idx="51">
                  <c:v>3.4387291666666671</c:v>
                </c:pt>
                <c:pt idx="52">
                  <c:v>3.5053812500000001</c:v>
                </c:pt>
                <c:pt idx="53">
                  <c:v>3.5722333333333331</c:v>
                </c:pt>
                <c:pt idx="54">
                  <c:v>3.6389666666666671</c:v>
                </c:pt>
                <c:pt idx="55">
                  <c:v>3.7056062500000002</c:v>
                </c:pt>
                <c:pt idx="56">
                  <c:v>3.772720833333334</c:v>
                </c:pt>
                <c:pt idx="57">
                  <c:v>3.839433333333333</c:v>
                </c:pt>
                <c:pt idx="58">
                  <c:v>3.9060250000000001</c:v>
                </c:pt>
                <c:pt idx="59">
                  <c:v>3.9726750000000002</c:v>
                </c:pt>
                <c:pt idx="60">
                  <c:v>4.0393270833333332</c:v>
                </c:pt>
                <c:pt idx="61">
                  <c:v>4.1059791666666667</c:v>
                </c:pt>
                <c:pt idx="62">
                  <c:v>4.1726312500000002</c:v>
                </c:pt>
                <c:pt idx="63">
                  <c:v>4.239816666666667</c:v>
                </c:pt>
                <c:pt idx="64">
                  <c:v>4.306470833333333</c:v>
                </c:pt>
                <c:pt idx="65">
                  <c:v>4.3731187499999997</c:v>
                </c:pt>
                <c:pt idx="66">
                  <c:v>4.4397729166666666</c:v>
                </c:pt>
                <c:pt idx="67">
                  <c:v>4.5064229166666667</c:v>
                </c:pt>
                <c:pt idx="68">
                  <c:v>4.5730750000000002</c:v>
                </c:pt>
                <c:pt idx="69">
                  <c:v>4.6397250000000003</c:v>
                </c:pt>
                <c:pt idx="70">
                  <c:v>4.70644375</c:v>
                </c:pt>
                <c:pt idx="71">
                  <c:v>4.7733145833333337</c:v>
                </c:pt>
                <c:pt idx="72">
                  <c:v>4.8399479166666666</c:v>
                </c:pt>
                <c:pt idx="73">
                  <c:v>4.9071312499999999</c:v>
                </c:pt>
                <c:pt idx="74">
                  <c:v>4.9737833333333326</c:v>
                </c:pt>
                <c:pt idx="75">
                  <c:v>5.0404354166666669</c:v>
                </c:pt>
                <c:pt idx="76">
                  <c:v>5.1070874999999996</c:v>
                </c:pt>
                <c:pt idx="77">
                  <c:v>5.1737395833333331</c:v>
                </c:pt>
                <c:pt idx="78">
                  <c:v>5.2403916666666666</c:v>
                </c:pt>
                <c:pt idx="79">
                  <c:v>5.3070500000000003</c:v>
                </c:pt>
                <c:pt idx="80">
                  <c:v>5.3736937500000002</c:v>
                </c:pt>
                <c:pt idx="81">
                  <c:v>5.4403458333333337</c:v>
                </c:pt>
                <c:pt idx="82">
                  <c:v>5.5069979166666663</c:v>
                </c:pt>
                <c:pt idx="83">
                  <c:v>5.5736479166666664</c:v>
                </c:pt>
                <c:pt idx="84">
                  <c:v>5.6402999999999999</c:v>
                </c:pt>
                <c:pt idx="85">
                  <c:v>5.7069520833333334</c:v>
                </c:pt>
                <c:pt idx="86">
                  <c:v>5.7736041666666669</c:v>
                </c:pt>
                <c:pt idx="87">
                  <c:v>5.8402562500000004</c:v>
                </c:pt>
                <c:pt idx="88">
                  <c:v>5.9069062499999996</c:v>
                </c:pt>
                <c:pt idx="89">
                  <c:v>5.9740916666666664</c:v>
                </c:pt>
                <c:pt idx="90">
                  <c:v>6.0412645833333336</c:v>
                </c:pt>
                <c:pt idx="91">
                  <c:v>6.1078687499999997</c:v>
                </c:pt>
                <c:pt idx="92">
                  <c:v>6.1745124999999996</c:v>
                </c:pt>
                <c:pt idx="93">
                  <c:v>6.2411645833333331</c:v>
                </c:pt>
                <c:pt idx="94">
                  <c:v>6.3086458333333333</c:v>
                </c:pt>
                <c:pt idx="95">
                  <c:v>6.3752666666666666</c:v>
                </c:pt>
                <c:pt idx="96">
                  <c:v>6.4421395833333337</c:v>
                </c:pt>
                <c:pt idx="97">
                  <c:v>6.5087729166666666</c:v>
                </c:pt>
                <c:pt idx="98">
                  <c:v>6.5759479166666663</c:v>
                </c:pt>
                <c:pt idx="99">
                  <c:v>6.6426395833333336</c:v>
                </c:pt>
                <c:pt idx="100">
                  <c:v>6.7092604166666669</c:v>
                </c:pt>
                <c:pt idx="101">
                  <c:v>6.7761916666666666</c:v>
                </c:pt>
                <c:pt idx="102">
                  <c:v>6.8428291666666663</c:v>
                </c:pt>
                <c:pt idx="103">
                  <c:v>6.9106145833333326</c:v>
                </c:pt>
                <c:pt idx="104">
                  <c:v>6.9776437500000004</c:v>
                </c:pt>
                <c:pt idx="105">
                  <c:v>7.0442499999999999</c:v>
                </c:pt>
                <c:pt idx="106">
                  <c:v>7.1109020833333334</c:v>
                </c:pt>
                <c:pt idx="107">
                  <c:v>7.1775541666666669</c:v>
                </c:pt>
                <c:pt idx="108">
                  <c:v>7.2442062500000004</c:v>
                </c:pt>
                <c:pt idx="109">
                  <c:v>7.3108562499999996</c:v>
                </c:pt>
                <c:pt idx="110">
                  <c:v>7.3775083333333331</c:v>
                </c:pt>
                <c:pt idx="111">
                  <c:v>7.4444291666666667</c:v>
                </c:pt>
                <c:pt idx="112">
                  <c:v>7.5110791666666668</c:v>
                </c:pt>
                <c:pt idx="113">
                  <c:v>7.5777312500000003</c:v>
                </c:pt>
                <c:pt idx="114">
                  <c:v>7.6443833333333338</c:v>
                </c:pt>
                <c:pt idx="115">
                  <c:v>7.711033333333333</c:v>
                </c:pt>
                <c:pt idx="116">
                  <c:v>7.7776854166666656</c:v>
                </c:pt>
                <c:pt idx="117">
                  <c:v>7.8443375</c:v>
                </c:pt>
                <c:pt idx="118">
                  <c:v>7.9109895833333326</c:v>
                </c:pt>
                <c:pt idx="119">
                  <c:v>7.977641666666667</c:v>
                </c:pt>
                <c:pt idx="120">
                  <c:v>8.0442916666666662</c:v>
                </c:pt>
                <c:pt idx="121">
                  <c:v>8.1109437500000006</c:v>
                </c:pt>
                <c:pt idx="122">
                  <c:v>8.1778624999999998</c:v>
                </c:pt>
                <c:pt idx="123">
                  <c:v>8.2446437499999998</c:v>
                </c:pt>
                <c:pt idx="124">
                  <c:v>8.3112979166666658</c:v>
                </c:pt>
                <c:pt idx="125">
                  <c:v>8.3779500000000002</c:v>
                </c:pt>
                <c:pt idx="126">
                  <c:v>8.4446041666666662</c:v>
                </c:pt>
                <c:pt idx="127">
                  <c:v>8.5112541666666672</c:v>
                </c:pt>
                <c:pt idx="128">
                  <c:v>8.5779041666666664</c:v>
                </c:pt>
                <c:pt idx="129">
                  <c:v>8.6445562500000008</c:v>
                </c:pt>
                <c:pt idx="130">
                  <c:v>8.7112083333333334</c:v>
                </c:pt>
                <c:pt idx="131">
                  <c:v>8.7780291666666663</c:v>
                </c:pt>
                <c:pt idx="132">
                  <c:v>8.8446458333333329</c:v>
                </c:pt>
                <c:pt idx="133">
                  <c:v>8.9116291666666658</c:v>
                </c:pt>
                <c:pt idx="134">
                  <c:v>8.9783520833333341</c:v>
                </c:pt>
                <c:pt idx="135">
                  <c:v>9.0449999999999999</c:v>
                </c:pt>
                <c:pt idx="136">
                  <c:v>9.1116520833333325</c:v>
                </c:pt>
                <c:pt idx="137">
                  <c:v>9.1783041666666669</c:v>
                </c:pt>
                <c:pt idx="138">
                  <c:v>9.2449541666666661</c:v>
                </c:pt>
                <c:pt idx="139">
                  <c:v>9.3116062500000005</c:v>
                </c:pt>
                <c:pt idx="140">
                  <c:v>9.3782604166666665</c:v>
                </c:pt>
                <c:pt idx="141">
                  <c:v>9.4449083333333341</c:v>
                </c:pt>
                <c:pt idx="142">
                  <c:v>9.5116583333333331</c:v>
                </c:pt>
                <c:pt idx="143">
                  <c:v>9.5782812499999999</c:v>
                </c:pt>
                <c:pt idx="144">
                  <c:v>9.6449312500000008</c:v>
                </c:pt>
                <c:pt idx="145">
                  <c:v>9.7116041666666675</c:v>
                </c:pt>
                <c:pt idx="146">
                  <c:v>9.7782354166666661</c:v>
                </c:pt>
                <c:pt idx="147">
                  <c:v>9.8448854166666671</c:v>
                </c:pt>
                <c:pt idx="148">
                  <c:v>9.9115374999999997</c:v>
                </c:pt>
                <c:pt idx="149">
                  <c:v>9.9781895833333341</c:v>
                </c:pt>
                <c:pt idx="150">
                  <c:v>10.04537291666667</c:v>
                </c:pt>
                <c:pt idx="151">
                  <c:v>10.112024999999999</c:v>
                </c:pt>
                <c:pt idx="152">
                  <c:v>10.178743750000001</c:v>
                </c:pt>
                <c:pt idx="153">
                  <c:v>10.24588333333333</c:v>
                </c:pt>
                <c:pt idx="154">
                  <c:v>10.312516666666671</c:v>
                </c:pt>
                <c:pt idx="155">
                  <c:v>10.37916666666667</c:v>
                </c:pt>
                <c:pt idx="156">
                  <c:v>10.445816666666669</c:v>
                </c:pt>
                <c:pt idx="157">
                  <c:v>10.51246875</c:v>
                </c:pt>
                <c:pt idx="158">
                  <c:v>10.579120833333331</c:v>
                </c:pt>
                <c:pt idx="159">
                  <c:v>10.64577083333333</c:v>
                </c:pt>
                <c:pt idx="160">
                  <c:v>10.71242291666667</c:v>
                </c:pt>
                <c:pt idx="161">
                  <c:v>10.779193749999999</c:v>
                </c:pt>
                <c:pt idx="162">
                  <c:v>10.84579583333333</c:v>
                </c:pt>
                <c:pt idx="163">
                  <c:v>10.91244375</c:v>
                </c:pt>
                <c:pt idx="164">
                  <c:v>10.97909583333333</c:v>
                </c:pt>
                <c:pt idx="165">
                  <c:v>11.04575</c:v>
                </c:pt>
                <c:pt idx="166">
                  <c:v>11.112399999999999</c:v>
                </c:pt>
                <c:pt idx="167">
                  <c:v>11.17905</c:v>
                </c:pt>
                <c:pt idx="168">
                  <c:v>11.245702083333329</c:v>
                </c:pt>
                <c:pt idx="169">
                  <c:v>11.312354166666671</c:v>
                </c:pt>
                <c:pt idx="170">
                  <c:v>11.37900625</c:v>
                </c:pt>
                <c:pt idx="171">
                  <c:v>11.445658333333331</c:v>
                </c:pt>
                <c:pt idx="172">
                  <c:v>11.512493750000001</c:v>
                </c:pt>
                <c:pt idx="173">
                  <c:v>11.57909583333333</c:v>
                </c:pt>
                <c:pt idx="174">
                  <c:v>11.645745833333329</c:v>
                </c:pt>
                <c:pt idx="175">
                  <c:v>11.712397916666671</c:v>
                </c:pt>
                <c:pt idx="176">
                  <c:v>11.77905</c:v>
                </c:pt>
                <c:pt idx="177">
                  <c:v>11.84583333333333</c:v>
                </c:pt>
                <c:pt idx="178">
                  <c:v>11.912485416666669</c:v>
                </c:pt>
                <c:pt idx="179">
                  <c:v>11.97913958333333</c:v>
                </c:pt>
                <c:pt idx="180">
                  <c:v>12.04579166666667</c:v>
                </c:pt>
                <c:pt idx="181">
                  <c:v>12.112441666666671</c:v>
                </c:pt>
                <c:pt idx="182">
                  <c:v>12.17909375</c:v>
                </c:pt>
                <c:pt idx="183">
                  <c:v>12.24594375</c:v>
                </c:pt>
                <c:pt idx="184">
                  <c:v>12.312595833333329</c:v>
                </c:pt>
                <c:pt idx="185">
                  <c:v>12.379247916666669</c:v>
                </c:pt>
                <c:pt idx="186">
                  <c:v>12.44590416666667</c:v>
                </c:pt>
                <c:pt idx="187">
                  <c:v>12.51255416666667</c:v>
                </c:pt>
                <c:pt idx="188">
                  <c:v>12.57920208333333</c:v>
                </c:pt>
                <c:pt idx="189">
                  <c:v>12.64585416666667</c:v>
                </c:pt>
                <c:pt idx="190">
                  <c:v>12.712506250000001</c:v>
                </c:pt>
                <c:pt idx="191">
                  <c:v>12.77922291666667</c:v>
                </c:pt>
                <c:pt idx="192">
                  <c:v>12.845874999999999</c:v>
                </c:pt>
                <c:pt idx="193">
                  <c:v>12.913060416666671</c:v>
                </c:pt>
                <c:pt idx="194">
                  <c:v>12.97971041666667</c:v>
                </c:pt>
                <c:pt idx="195">
                  <c:v>13.046366666666669</c:v>
                </c:pt>
                <c:pt idx="196">
                  <c:v>13.113147916666669</c:v>
                </c:pt>
                <c:pt idx="197">
                  <c:v>13.1798</c:v>
                </c:pt>
                <c:pt idx="198">
                  <c:v>13.246452083333329</c:v>
                </c:pt>
                <c:pt idx="199">
                  <c:v>13.31310208333333</c:v>
                </c:pt>
                <c:pt idx="200">
                  <c:v>13.37975416666667</c:v>
                </c:pt>
                <c:pt idx="201">
                  <c:v>13.446672916666669</c:v>
                </c:pt>
                <c:pt idx="202">
                  <c:v>13.51352916666667</c:v>
                </c:pt>
                <c:pt idx="203">
                  <c:v>13.58017708333333</c:v>
                </c:pt>
                <c:pt idx="204">
                  <c:v>13.64709375</c:v>
                </c:pt>
                <c:pt idx="205">
                  <c:v>13.713745833333331</c:v>
                </c:pt>
                <c:pt idx="206">
                  <c:v>13.78039791666667</c:v>
                </c:pt>
                <c:pt idx="207">
                  <c:v>13.847049999999999</c:v>
                </c:pt>
                <c:pt idx="208">
                  <c:v>13.9137</c:v>
                </c:pt>
                <c:pt idx="209">
                  <c:v>13.980352083333329</c:v>
                </c:pt>
                <c:pt idx="210">
                  <c:v>14.04725416666667</c:v>
                </c:pt>
                <c:pt idx="211">
                  <c:v>14.11385625</c:v>
                </c:pt>
                <c:pt idx="212">
                  <c:v>14.180506250000001</c:v>
                </c:pt>
                <c:pt idx="213">
                  <c:v>14.24715833333333</c:v>
                </c:pt>
                <c:pt idx="214">
                  <c:v>14.313810416666669</c:v>
                </c:pt>
                <c:pt idx="215">
                  <c:v>14.38152916666667</c:v>
                </c:pt>
                <c:pt idx="216">
                  <c:v>14.44851041666667</c:v>
                </c:pt>
                <c:pt idx="217">
                  <c:v>14.51516458333333</c:v>
                </c:pt>
                <c:pt idx="218">
                  <c:v>14.582283333333329</c:v>
                </c:pt>
                <c:pt idx="219">
                  <c:v>14.649675</c:v>
                </c:pt>
                <c:pt idx="220">
                  <c:v>14.716318749999999</c:v>
                </c:pt>
                <c:pt idx="221">
                  <c:v>14.78317083333333</c:v>
                </c:pt>
                <c:pt idx="222">
                  <c:v>14.850022916666671</c:v>
                </c:pt>
                <c:pt idx="223">
                  <c:v>14.916675</c:v>
                </c:pt>
                <c:pt idx="224">
                  <c:v>14.98345833333333</c:v>
                </c:pt>
                <c:pt idx="225">
                  <c:v>15.050156250000001</c:v>
                </c:pt>
                <c:pt idx="226">
                  <c:v>15.11675833333333</c:v>
                </c:pt>
                <c:pt idx="227">
                  <c:v>15.183406250000001</c:v>
                </c:pt>
                <c:pt idx="228">
                  <c:v>15.25031458333333</c:v>
                </c:pt>
                <c:pt idx="229">
                  <c:v>15.316906250000001</c:v>
                </c:pt>
                <c:pt idx="230">
                  <c:v>15.38355833333333</c:v>
                </c:pt>
                <c:pt idx="231">
                  <c:v>15.450164583333329</c:v>
                </c:pt>
                <c:pt idx="232">
                  <c:v>15.51680625</c:v>
                </c:pt>
                <c:pt idx="233">
                  <c:v>15.58358958333333</c:v>
                </c:pt>
                <c:pt idx="234">
                  <c:v>15.650239583333329</c:v>
                </c:pt>
                <c:pt idx="235">
                  <c:v>15.716891666666671</c:v>
                </c:pt>
                <c:pt idx="236">
                  <c:v>15.783539583333329</c:v>
                </c:pt>
                <c:pt idx="237">
                  <c:v>15.85018958333333</c:v>
                </c:pt>
                <c:pt idx="238">
                  <c:v>15.91684166666667</c:v>
                </c:pt>
                <c:pt idx="239">
                  <c:v>15.98347083333333</c:v>
                </c:pt>
                <c:pt idx="240">
                  <c:v>16.050093749999998</c:v>
                </c:pt>
                <c:pt idx="241">
                  <c:v>16.116724999999999</c:v>
                </c:pt>
                <c:pt idx="242">
                  <c:v>16.183418750000001</c:v>
                </c:pt>
                <c:pt idx="243">
                  <c:v>16.250027083333329</c:v>
                </c:pt>
                <c:pt idx="244">
                  <c:v>16.31666666666667</c:v>
                </c:pt>
                <c:pt idx="245">
                  <c:v>16.383875</c:v>
                </c:pt>
                <c:pt idx="246">
                  <c:v>16.450491666666672</c:v>
                </c:pt>
                <c:pt idx="247">
                  <c:v>16.517141666666671</c:v>
                </c:pt>
                <c:pt idx="248">
                  <c:v>16.583793750000002</c:v>
                </c:pt>
                <c:pt idx="249">
                  <c:v>16.650445833333329</c:v>
                </c:pt>
                <c:pt idx="250">
                  <c:v>16.71710208333333</c:v>
                </c:pt>
                <c:pt idx="251">
                  <c:v>16.78374791666667</c:v>
                </c:pt>
                <c:pt idx="252">
                  <c:v>16.8504</c:v>
                </c:pt>
                <c:pt idx="253">
                  <c:v>16.917589583333331</c:v>
                </c:pt>
                <c:pt idx="254">
                  <c:v>16.984237499999999</c:v>
                </c:pt>
                <c:pt idx="255">
                  <c:v>17.05088541666667</c:v>
                </c:pt>
                <c:pt idx="256">
                  <c:v>17.117535416666669</c:v>
                </c:pt>
                <c:pt idx="257">
                  <c:v>17.184318749999999</c:v>
                </c:pt>
                <c:pt idx="258">
                  <c:v>17.25097083333333</c:v>
                </c:pt>
                <c:pt idx="259">
                  <c:v>17.317622916666672</c:v>
                </c:pt>
                <c:pt idx="260">
                  <c:v>17.384739583333332</c:v>
                </c:pt>
                <c:pt idx="261">
                  <c:v>17.45139166666667</c:v>
                </c:pt>
                <c:pt idx="262">
                  <c:v>17.51804375</c:v>
                </c:pt>
                <c:pt idx="263">
                  <c:v>17.584695833333331</c:v>
                </c:pt>
                <c:pt idx="264">
                  <c:v>17.651347916666669</c:v>
                </c:pt>
                <c:pt idx="265">
                  <c:v>17.718</c:v>
                </c:pt>
                <c:pt idx="266">
                  <c:v>17.784916666666671</c:v>
                </c:pt>
                <c:pt idx="267">
                  <c:v>17.851568749999998</c:v>
                </c:pt>
                <c:pt idx="268">
                  <c:v>17.918218750000001</c:v>
                </c:pt>
                <c:pt idx="269">
                  <c:v>17.984872916666671</c:v>
                </c:pt>
                <c:pt idx="270">
                  <c:v>18.05152291666667</c:v>
                </c:pt>
                <c:pt idx="271">
                  <c:v>18.118243750000001</c:v>
                </c:pt>
                <c:pt idx="272">
                  <c:v>18.184895833333329</c:v>
                </c:pt>
                <c:pt idx="273">
                  <c:v>18.251545833333331</c:v>
                </c:pt>
                <c:pt idx="274">
                  <c:v>18.318662499999999</c:v>
                </c:pt>
                <c:pt idx="275">
                  <c:v>18.385314583333329</c:v>
                </c:pt>
                <c:pt idx="276">
                  <c:v>18.451966666666671</c:v>
                </c:pt>
                <c:pt idx="277">
                  <c:v>18.51862083333333</c:v>
                </c:pt>
                <c:pt idx="278">
                  <c:v>18.585268750000001</c:v>
                </c:pt>
                <c:pt idx="279">
                  <c:v>18.651920833333332</c:v>
                </c:pt>
                <c:pt idx="280">
                  <c:v>18.718575000000001</c:v>
                </c:pt>
                <c:pt idx="281">
                  <c:v>18.785222916666669</c:v>
                </c:pt>
                <c:pt idx="282">
                  <c:v>18.852045833333332</c:v>
                </c:pt>
                <c:pt idx="283">
                  <c:v>18.918660416666668</c:v>
                </c:pt>
                <c:pt idx="284">
                  <c:v>18.985379166666672</c:v>
                </c:pt>
                <c:pt idx="285">
                  <c:v>19.052031249999999</c:v>
                </c:pt>
                <c:pt idx="286">
                  <c:v>19.118681250000002</c:v>
                </c:pt>
                <c:pt idx="287">
                  <c:v>19.185333333333329</c:v>
                </c:pt>
                <c:pt idx="288">
                  <c:v>19.25198541666667</c:v>
                </c:pt>
                <c:pt idx="289">
                  <c:v>19.318637500000001</c:v>
                </c:pt>
                <c:pt idx="290">
                  <c:v>19.385289583333329</c:v>
                </c:pt>
                <c:pt idx="291">
                  <c:v>19.45194166666667</c:v>
                </c:pt>
                <c:pt idx="292">
                  <c:v>19.518658333333331</c:v>
                </c:pt>
                <c:pt idx="293">
                  <c:v>19.585595833333329</c:v>
                </c:pt>
                <c:pt idx="294">
                  <c:v>19.652229166666672</c:v>
                </c:pt>
                <c:pt idx="295">
                  <c:v>19.718881249999999</c:v>
                </c:pt>
                <c:pt idx="296">
                  <c:v>19.785531249999998</c:v>
                </c:pt>
                <c:pt idx="297">
                  <c:v>19.852183333333329</c:v>
                </c:pt>
                <c:pt idx="298">
                  <c:v>19.918835416666671</c:v>
                </c:pt>
                <c:pt idx="299">
                  <c:v>19.98548541666667</c:v>
                </c:pt>
                <c:pt idx="300">
                  <c:v>20.052470833333331</c:v>
                </c:pt>
                <c:pt idx="301">
                  <c:v>20.119122916666669</c:v>
                </c:pt>
                <c:pt idx="302">
                  <c:v>20.185775</c:v>
                </c:pt>
                <c:pt idx="303">
                  <c:v>20.252424999999999</c:v>
                </c:pt>
                <c:pt idx="304">
                  <c:v>20.31919375</c:v>
                </c:pt>
                <c:pt idx="305">
                  <c:v>20.385795833333329</c:v>
                </c:pt>
                <c:pt idx="306">
                  <c:v>20.452447916666671</c:v>
                </c:pt>
                <c:pt idx="307">
                  <c:v>20.519100000000002</c:v>
                </c:pt>
                <c:pt idx="308">
                  <c:v>20.585750000000001</c:v>
                </c:pt>
                <c:pt idx="309">
                  <c:v>20.652402083333332</c:v>
                </c:pt>
                <c:pt idx="310">
                  <c:v>20.71905416666667</c:v>
                </c:pt>
                <c:pt idx="311">
                  <c:v>20.78570625</c:v>
                </c:pt>
                <c:pt idx="312">
                  <c:v>20.852418749999998</c:v>
                </c:pt>
                <c:pt idx="313">
                  <c:v>20.919074999999999</c:v>
                </c:pt>
                <c:pt idx="314">
                  <c:v>20.98572708333333</c:v>
                </c:pt>
                <c:pt idx="315">
                  <c:v>21.05238125</c:v>
                </c:pt>
                <c:pt idx="316">
                  <c:v>21.119031249999999</c:v>
                </c:pt>
                <c:pt idx="317">
                  <c:v>21.18568333333333</c:v>
                </c:pt>
                <c:pt idx="318">
                  <c:v>21.25234166666667</c:v>
                </c:pt>
                <c:pt idx="319">
                  <c:v>21.318985416666671</c:v>
                </c:pt>
                <c:pt idx="320">
                  <c:v>21.385637500000001</c:v>
                </c:pt>
                <c:pt idx="321">
                  <c:v>21.452289583333329</c:v>
                </c:pt>
                <c:pt idx="322">
                  <c:v>21.518939583333339</c:v>
                </c:pt>
                <c:pt idx="323">
                  <c:v>21.585858333333331</c:v>
                </c:pt>
                <c:pt idx="324">
                  <c:v>21.652510416666669</c:v>
                </c:pt>
                <c:pt idx="325">
                  <c:v>21.719162499999999</c:v>
                </c:pt>
                <c:pt idx="326">
                  <c:v>21.786002083333329</c:v>
                </c:pt>
                <c:pt idx="327">
                  <c:v>21.852599999999999</c:v>
                </c:pt>
                <c:pt idx="328">
                  <c:v>21.919383333333329</c:v>
                </c:pt>
                <c:pt idx="329">
                  <c:v>21.98603541666667</c:v>
                </c:pt>
                <c:pt idx="330">
                  <c:v>22.052685416666669</c:v>
                </c:pt>
                <c:pt idx="331">
                  <c:v>22.1193375</c:v>
                </c:pt>
                <c:pt idx="332">
                  <c:v>22.185997916666668</c:v>
                </c:pt>
                <c:pt idx="333">
                  <c:v>22.252641666666669</c:v>
                </c:pt>
                <c:pt idx="334">
                  <c:v>22.319291666666668</c:v>
                </c:pt>
                <c:pt idx="335">
                  <c:v>22.385943749999999</c:v>
                </c:pt>
                <c:pt idx="336">
                  <c:v>22.452995833333329</c:v>
                </c:pt>
                <c:pt idx="337">
                  <c:v>22.519647916666671</c:v>
                </c:pt>
                <c:pt idx="338">
                  <c:v>22.58629791666667</c:v>
                </c:pt>
                <c:pt idx="339">
                  <c:v>22.652950000000001</c:v>
                </c:pt>
                <c:pt idx="340">
                  <c:v>22.719602083333331</c:v>
                </c:pt>
                <c:pt idx="341">
                  <c:v>22.786254166666669</c:v>
                </c:pt>
                <c:pt idx="342">
                  <c:v>22.853418749999999</c:v>
                </c:pt>
                <c:pt idx="343">
                  <c:v>22.920022916666671</c:v>
                </c:pt>
                <c:pt idx="344">
                  <c:v>22.986675000000002</c:v>
                </c:pt>
                <c:pt idx="345">
                  <c:v>23.053327083333329</c:v>
                </c:pt>
                <c:pt idx="346">
                  <c:v>23.119979166666671</c:v>
                </c:pt>
                <c:pt idx="347">
                  <c:v>23.186829166666669</c:v>
                </c:pt>
                <c:pt idx="348">
                  <c:v>23.25348125</c:v>
                </c:pt>
                <c:pt idx="349">
                  <c:v>23.32013541666667</c:v>
                </c:pt>
                <c:pt idx="350">
                  <c:v>23.386785416666669</c:v>
                </c:pt>
                <c:pt idx="351">
                  <c:v>23.4534375</c:v>
                </c:pt>
                <c:pt idx="352">
                  <c:v>23.520091666666669</c:v>
                </c:pt>
                <c:pt idx="353">
                  <c:v>23.58673958333333</c:v>
                </c:pt>
                <c:pt idx="354">
                  <c:v>23.653391666666671</c:v>
                </c:pt>
                <c:pt idx="355">
                  <c:v>23.720043749999999</c:v>
                </c:pt>
                <c:pt idx="356">
                  <c:v>23.786770833333328</c:v>
                </c:pt>
                <c:pt idx="357">
                  <c:v>23.853414583333329</c:v>
                </c:pt>
                <c:pt idx="358">
                  <c:v>23.920264583333331</c:v>
                </c:pt>
                <c:pt idx="359">
                  <c:v>23.986918750000001</c:v>
                </c:pt>
                <c:pt idx="360">
                  <c:v>24.05356875</c:v>
                </c:pt>
                <c:pt idx="361">
                  <c:v>24.120218749999999</c:v>
                </c:pt>
                <c:pt idx="362">
                  <c:v>24.18687083333333</c:v>
                </c:pt>
                <c:pt idx="363">
                  <c:v>24.253522916666672</c:v>
                </c:pt>
                <c:pt idx="364">
                  <c:v>24.320174999999999</c:v>
                </c:pt>
                <c:pt idx="365">
                  <c:v>24.38682708333333</c:v>
                </c:pt>
                <c:pt idx="366">
                  <c:v>24.453477083333329</c:v>
                </c:pt>
                <c:pt idx="367">
                  <c:v>24.520387499999998</c:v>
                </c:pt>
                <c:pt idx="368">
                  <c:v>24.586981250000001</c:v>
                </c:pt>
                <c:pt idx="369">
                  <c:v>24.654033333333331</c:v>
                </c:pt>
                <c:pt idx="370">
                  <c:v>24.72068333333333</c:v>
                </c:pt>
                <c:pt idx="371">
                  <c:v>24.787335416666672</c:v>
                </c:pt>
                <c:pt idx="372">
                  <c:v>24.853987499999999</c:v>
                </c:pt>
                <c:pt idx="373">
                  <c:v>24.92063958333333</c:v>
                </c:pt>
                <c:pt idx="374">
                  <c:v>24.987289583333329</c:v>
                </c:pt>
                <c:pt idx="375">
                  <c:v>25.05394166666667</c:v>
                </c:pt>
                <c:pt idx="376">
                  <c:v>25.120593750000001</c:v>
                </c:pt>
                <c:pt idx="377">
                  <c:v>25.187247916666671</c:v>
                </c:pt>
                <c:pt idx="378">
                  <c:v>25.253895833333331</c:v>
                </c:pt>
                <c:pt idx="379">
                  <c:v>25.320550000000001</c:v>
                </c:pt>
                <c:pt idx="380">
                  <c:v>25.387337500000001</c:v>
                </c:pt>
                <c:pt idx="381">
                  <c:v>25.453985416666669</c:v>
                </c:pt>
                <c:pt idx="382">
                  <c:v>25.520637499999999</c:v>
                </c:pt>
                <c:pt idx="383">
                  <c:v>25.587487500000002</c:v>
                </c:pt>
                <c:pt idx="384">
                  <c:v>25.654139583333329</c:v>
                </c:pt>
                <c:pt idx="385">
                  <c:v>25.720793749999999</c:v>
                </c:pt>
                <c:pt idx="386">
                  <c:v>25.787443750000001</c:v>
                </c:pt>
                <c:pt idx="387">
                  <c:v>25.854093750000001</c:v>
                </c:pt>
                <c:pt idx="388">
                  <c:v>25.921079166666669</c:v>
                </c:pt>
                <c:pt idx="389">
                  <c:v>25.98806458333333</c:v>
                </c:pt>
                <c:pt idx="390">
                  <c:v>26.054716666666671</c:v>
                </c:pt>
                <c:pt idx="391">
                  <c:v>26.121433333333329</c:v>
                </c:pt>
                <c:pt idx="392">
                  <c:v>26.18808541666667</c:v>
                </c:pt>
                <c:pt idx="393">
                  <c:v>26.254737500000001</c:v>
                </c:pt>
                <c:pt idx="394">
                  <c:v>26.321389583333328</c:v>
                </c:pt>
                <c:pt idx="395">
                  <c:v>26.388039583333331</c:v>
                </c:pt>
                <c:pt idx="396">
                  <c:v>26.454693750000001</c:v>
                </c:pt>
                <c:pt idx="397">
                  <c:v>26.5214125</c:v>
                </c:pt>
                <c:pt idx="398">
                  <c:v>26.588062499999999</c:v>
                </c:pt>
                <c:pt idx="399">
                  <c:v>26.654781249999999</c:v>
                </c:pt>
                <c:pt idx="400">
                  <c:v>26.721431249999998</c:v>
                </c:pt>
                <c:pt idx="401">
                  <c:v>26.788083333333329</c:v>
                </c:pt>
                <c:pt idx="402">
                  <c:v>26.855202083333332</c:v>
                </c:pt>
                <c:pt idx="403">
                  <c:v>26.92185416666667</c:v>
                </c:pt>
                <c:pt idx="404">
                  <c:v>26.988504166666669</c:v>
                </c:pt>
                <c:pt idx="405">
                  <c:v>27.057352083333331</c:v>
                </c:pt>
                <c:pt idx="406">
                  <c:v>27.12414166666667</c:v>
                </c:pt>
                <c:pt idx="407">
                  <c:v>27.190918750000002</c:v>
                </c:pt>
                <c:pt idx="408">
                  <c:v>27.257677083333331</c:v>
                </c:pt>
                <c:pt idx="409">
                  <c:v>27.32512916666667</c:v>
                </c:pt>
                <c:pt idx="410">
                  <c:v>27.391870833333329</c:v>
                </c:pt>
                <c:pt idx="411">
                  <c:v>27.458468750000002</c:v>
                </c:pt>
                <c:pt idx="412">
                  <c:v>27.525116666666669</c:v>
                </c:pt>
                <c:pt idx="413">
                  <c:v>27.59198958333333</c:v>
                </c:pt>
                <c:pt idx="414">
                  <c:v>27.658725</c:v>
                </c:pt>
                <c:pt idx="415">
                  <c:v>27.725337499999998</c:v>
                </c:pt>
                <c:pt idx="416">
                  <c:v>27.791991666666672</c:v>
                </c:pt>
                <c:pt idx="417">
                  <c:v>27.859108333333332</c:v>
                </c:pt>
                <c:pt idx="418">
                  <c:v>27.926160416666669</c:v>
                </c:pt>
                <c:pt idx="419">
                  <c:v>27.992810416666671</c:v>
                </c:pt>
                <c:pt idx="420">
                  <c:v>28.059566666666669</c:v>
                </c:pt>
                <c:pt idx="421">
                  <c:v>28.1265</c:v>
                </c:pt>
                <c:pt idx="422">
                  <c:v>28.19316666666667</c:v>
                </c:pt>
                <c:pt idx="423">
                  <c:v>28.260085416666669</c:v>
                </c:pt>
                <c:pt idx="424">
                  <c:v>28.3270625</c:v>
                </c:pt>
                <c:pt idx="425">
                  <c:v>28.393854166666671</c:v>
                </c:pt>
                <c:pt idx="426">
                  <c:v>28.460610416666668</c:v>
                </c:pt>
                <c:pt idx="427">
                  <c:v>28.527225000000001</c:v>
                </c:pt>
                <c:pt idx="428">
                  <c:v>28.59401041666667</c:v>
                </c:pt>
                <c:pt idx="429">
                  <c:v>28.660927083333331</c:v>
                </c:pt>
                <c:pt idx="430">
                  <c:v>28.728045833333329</c:v>
                </c:pt>
                <c:pt idx="431">
                  <c:v>28.795031250000001</c:v>
                </c:pt>
                <c:pt idx="432">
                  <c:v>28.862697916666669</c:v>
                </c:pt>
                <c:pt idx="433">
                  <c:v>28.929772916666671</c:v>
                </c:pt>
                <c:pt idx="434">
                  <c:v>28.996629166666661</c:v>
                </c:pt>
                <c:pt idx="435">
                  <c:v>29.063472916666669</c:v>
                </c:pt>
                <c:pt idx="436">
                  <c:v>29.13029375</c:v>
                </c:pt>
                <c:pt idx="437">
                  <c:v>29.196939583333329</c:v>
                </c:pt>
                <c:pt idx="438">
                  <c:v>29.263606249999999</c:v>
                </c:pt>
                <c:pt idx="439">
                  <c:v>29.33065208333333</c:v>
                </c:pt>
                <c:pt idx="440">
                  <c:v>29.397543750000001</c:v>
                </c:pt>
                <c:pt idx="441">
                  <c:v>29.46438333333333</c:v>
                </c:pt>
                <c:pt idx="442">
                  <c:v>29.53104166666667</c:v>
                </c:pt>
                <c:pt idx="443">
                  <c:v>29.598050000000001</c:v>
                </c:pt>
                <c:pt idx="444">
                  <c:v>29.664702083333339</c:v>
                </c:pt>
                <c:pt idx="445">
                  <c:v>29.732308333333329</c:v>
                </c:pt>
                <c:pt idx="446">
                  <c:v>29.799164583333329</c:v>
                </c:pt>
                <c:pt idx="447">
                  <c:v>29.865929166666671</c:v>
                </c:pt>
                <c:pt idx="448">
                  <c:v>29.93283958333333</c:v>
                </c:pt>
                <c:pt idx="449">
                  <c:v>29.999691666666671</c:v>
                </c:pt>
                <c:pt idx="450">
                  <c:v>30.066977083333331</c:v>
                </c:pt>
                <c:pt idx="451">
                  <c:v>30.133906249999999</c:v>
                </c:pt>
                <c:pt idx="452">
                  <c:v>30.200912500000001</c:v>
                </c:pt>
                <c:pt idx="453">
                  <c:v>30.267564583333328</c:v>
                </c:pt>
                <c:pt idx="454">
                  <c:v>30.334283333333332</c:v>
                </c:pt>
                <c:pt idx="455">
                  <c:v>30.401043749999999</c:v>
                </c:pt>
                <c:pt idx="456">
                  <c:v>30.467652083333331</c:v>
                </c:pt>
                <c:pt idx="457">
                  <c:v>30.53430625</c:v>
                </c:pt>
                <c:pt idx="458">
                  <c:v>30.601222916666671</c:v>
                </c:pt>
                <c:pt idx="459">
                  <c:v>30.668139583333328</c:v>
                </c:pt>
                <c:pt idx="460">
                  <c:v>30.734793750000001</c:v>
                </c:pt>
                <c:pt idx="461">
                  <c:v>30.801443750000001</c:v>
                </c:pt>
                <c:pt idx="462">
                  <c:v>30.8681625</c:v>
                </c:pt>
                <c:pt idx="463">
                  <c:v>30.934879166666661</c:v>
                </c:pt>
                <c:pt idx="464">
                  <c:v>31.00186458333333</c:v>
                </c:pt>
                <c:pt idx="465">
                  <c:v>31.06925833333333</c:v>
                </c:pt>
                <c:pt idx="466">
                  <c:v>31.136410416666671</c:v>
                </c:pt>
                <c:pt idx="467">
                  <c:v>31.203087499999999</c:v>
                </c:pt>
                <c:pt idx="468">
                  <c:v>31.270664583333328</c:v>
                </c:pt>
                <c:pt idx="469">
                  <c:v>31.337322916666668</c:v>
                </c:pt>
                <c:pt idx="470">
                  <c:v>31.404191666666669</c:v>
                </c:pt>
                <c:pt idx="471">
                  <c:v>31.471225</c:v>
                </c:pt>
                <c:pt idx="472">
                  <c:v>31.537877083333331</c:v>
                </c:pt>
                <c:pt idx="473">
                  <c:v>31.604531250000001</c:v>
                </c:pt>
                <c:pt idx="474">
                  <c:v>31.671314583333331</c:v>
                </c:pt>
                <c:pt idx="475">
                  <c:v>31.738397916666671</c:v>
                </c:pt>
                <c:pt idx="476">
                  <c:v>31.805683333333331</c:v>
                </c:pt>
                <c:pt idx="477">
                  <c:v>31.87270625</c:v>
                </c:pt>
                <c:pt idx="478">
                  <c:v>31.939987500000001</c:v>
                </c:pt>
                <c:pt idx="479">
                  <c:v>32.006864583333332</c:v>
                </c:pt>
                <c:pt idx="480">
                  <c:v>32.073489583333327</c:v>
                </c:pt>
                <c:pt idx="481">
                  <c:v>32.140141666666658</c:v>
                </c:pt>
                <c:pt idx="482">
                  <c:v>32.207262499999999</c:v>
                </c:pt>
                <c:pt idx="483">
                  <c:v>32.274260416666657</c:v>
                </c:pt>
                <c:pt idx="484">
                  <c:v>32.341029166666672</c:v>
                </c:pt>
                <c:pt idx="485">
                  <c:v>32.408614583333332</c:v>
                </c:pt>
                <c:pt idx="486">
                  <c:v>32.475597916666658</c:v>
                </c:pt>
                <c:pt idx="487">
                  <c:v>32.542491666666663</c:v>
                </c:pt>
                <c:pt idx="488">
                  <c:v>32.609302083333333</c:v>
                </c:pt>
                <c:pt idx="489">
                  <c:v>32.676087500000001</c:v>
                </c:pt>
                <c:pt idx="490">
                  <c:v>32.743175000000001</c:v>
                </c:pt>
                <c:pt idx="491">
                  <c:v>32.809931249999998</c:v>
                </c:pt>
                <c:pt idx="492">
                  <c:v>32.876841666666657</c:v>
                </c:pt>
                <c:pt idx="493">
                  <c:v>32.944027083333332</c:v>
                </c:pt>
                <c:pt idx="494">
                  <c:v>33.011170833333331</c:v>
                </c:pt>
                <c:pt idx="495">
                  <c:v>33.077795833333333</c:v>
                </c:pt>
                <c:pt idx="496">
                  <c:v>33.144447916666657</c:v>
                </c:pt>
                <c:pt idx="497">
                  <c:v>33.211233333333332</c:v>
                </c:pt>
                <c:pt idx="498">
                  <c:v>33.277991666666672</c:v>
                </c:pt>
                <c:pt idx="499">
                  <c:v>33.344991666666672</c:v>
                </c:pt>
                <c:pt idx="500">
                  <c:v>33.412006249999997</c:v>
                </c:pt>
                <c:pt idx="501">
                  <c:v>33.478639583333333</c:v>
                </c:pt>
                <c:pt idx="502">
                  <c:v>33.545289583333343</c:v>
                </c:pt>
                <c:pt idx="503">
                  <c:v>33.611941666666667</c:v>
                </c:pt>
                <c:pt idx="504">
                  <c:v>33.679220833333332</c:v>
                </c:pt>
                <c:pt idx="505">
                  <c:v>33.745914583333331</c:v>
                </c:pt>
                <c:pt idx="506">
                  <c:v>33.812897916666657</c:v>
                </c:pt>
                <c:pt idx="507">
                  <c:v>33.880112500000003</c:v>
                </c:pt>
                <c:pt idx="508">
                  <c:v>33.947333333333333</c:v>
                </c:pt>
                <c:pt idx="509">
                  <c:v>34.013985416666657</c:v>
                </c:pt>
                <c:pt idx="510">
                  <c:v>34.080704166666663</c:v>
                </c:pt>
                <c:pt idx="511">
                  <c:v>34.147514583333333</c:v>
                </c:pt>
                <c:pt idx="512">
                  <c:v>34.214208333333332</c:v>
                </c:pt>
                <c:pt idx="513">
                  <c:v>34.281191666666658</c:v>
                </c:pt>
                <c:pt idx="514">
                  <c:v>34.347977083333333</c:v>
                </c:pt>
                <c:pt idx="515">
                  <c:v>34.415095833333332</c:v>
                </c:pt>
                <c:pt idx="516">
                  <c:v>34.481881250000001</c:v>
                </c:pt>
                <c:pt idx="517">
                  <c:v>34.549131250000002</c:v>
                </c:pt>
                <c:pt idx="518">
                  <c:v>34.616218750000002</c:v>
                </c:pt>
                <c:pt idx="519">
                  <c:v>34.682833333333328</c:v>
                </c:pt>
                <c:pt idx="520">
                  <c:v>34.749658333333343</c:v>
                </c:pt>
                <c:pt idx="521">
                  <c:v>34.816537500000003</c:v>
                </c:pt>
                <c:pt idx="522">
                  <c:v>34.883956249999997</c:v>
                </c:pt>
                <c:pt idx="523">
                  <c:v>34.950572916666673</c:v>
                </c:pt>
                <c:pt idx="524">
                  <c:v>35.017629166666673</c:v>
                </c:pt>
                <c:pt idx="525">
                  <c:v>35.084593750000003</c:v>
                </c:pt>
                <c:pt idx="526">
                  <c:v>35.15171458333333</c:v>
                </c:pt>
                <c:pt idx="527">
                  <c:v>35.21855</c:v>
                </c:pt>
                <c:pt idx="528">
                  <c:v>35.28530416666667</c:v>
                </c:pt>
                <c:pt idx="529">
                  <c:v>35.352314583333332</c:v>
                </c:pt>
                <c:pt idx="530">
                  <c:v>35.418935416666663</c:v>
                </c:pt>
                <c:pt idx="531">
                  <c:v>35.485870833333337</c:v>
                </c:pt>
                <c:pt idx="532">
                  <c:v>35.552637500000003</c:v>
                </c:pt>
                <c:pt idx="533">
                  <c:v>35.619552083333332</c:v>
                </c:pt>
                <c:pt idx="534">
                  <c:v>35.686585416666667</c:v>
                </c:pt>
                <c:pt idx="535">
                  <c:v>35.753791666666658</c:v>
                </c:pt>
                <c:pt idx="536">
                  <c:v>35.820714583333327</c:v>
                </c:pt>
                <c:pt idx="537">
                  <c:v>35.887362500000002</c:v>
                </c:pt>
                <c:pt idx="538">
                  <c:v>35.954781250000003</c:v>
                </c:pt>
                <c:pt idx="539">
                  <c:v>36.021704166666673</c:v>
                </c:pt>
                <c:pt idx="540">
                  <c:v>36.088689583333327</c:v>
                </c:pt>
                <c:pt idx="541">
                  <c:v>36.155302083333332</c:v>
                </c:pt>
                <c:pt idx="542">
                  <c:v>36.222354166666669</c:v>
                </c:pt>
                <c:pt idx="543">
                  <c:v>36.289031250000001</c:v>
                </c:pt>
                <c:pt idx="544">
                  <c:v>36.356593750000002</c:v>
                </c:pt>
                <c:pt idx="545">
                  <c:v>36.423358333333333</c:v>
                </c:pt>
                <c:pt idx="546">
                  <c:v>36.489993749999996</c:v>
                </c:pt>
                <c:pt idx="547">
                  <c:v>36.556610416666658</c:v>
                </c:pt>
                <c:pt idx="548">
                  <c:v>36.623712500000003</c:v>
                </c:pt>
                <c:pt idx="549">
                  <c:v>36.691383333333327</c:v>
                </c:pt>
                <c:pt idx="550">
                  <c:v>36.758364583333332</c:v>
                </c:pt>
                <c:pt idx="551">
                  <c:v>36.825083333333332</c:v>
                </c:pt>
                <c:pt idx="552">
                  <c:v>36.892135416666669</c:v>
                </c:pt>
                <c:pt idx="553">
                  <c:v>36.959891666666657</c:v>
                </c:pt>
                <c:pt idx="554">
                  <c:v>37.026504166666669</c:v>
                </c:pt>
                <c:pt idx="555">
                  <c:v>37.093356249999999</c:v>
                </c:pt>
                <c:pt idx="556">
                  <c:v>37.160045833333328</c:v>
                </c:pt>
                <c:pt idx="557">
                  <c:v>37.226718750000003</c:v>
                </c:pt>
                <c:pt idx="558">
                  <c:v>37.294262500000002</c:v>
                </c:pt>
                <c:pt idx="559">
                  <c:v>37.361362499999998</c:v>
                </c:pt>
                <c:pt idx="560">
                  <c:v>37.428014583333344</c:v>
                </c:pt>
                <c:pt idx="561">
                  <c:v>37.494670833333331</c:v>
                </c:pt>
                <c:pt idx="562">
                  <c:v>37.561450000000001</c:v>
                </c:pt>
                <c:pt idx="563">
                  <c:v>37.628110416666672</c:v>
                </c:pt>
                <c:pt idx="564">
                  <c:v>37.695018750000003</c:v>
                </c:pt>
                <c:pt idx="565">
                  <c:v>37.761966666666673</c:v>
                </c:pt>
                <c:pt idx="566">
                  <c:v>37.828589583333333</c:v>
                </c:pt>
                <c:pt idx="567">
                  <c:v>37.895443749999998</c:v>
                </c:pt>
                <c:pt idx="568">
                  <c:v>37.962135416666669</c:v>
                </c:pt>
                <c:pt idx="569">
                  <c:v>38.029102083333328</c:v>
                </c:pt>
                <c:pt idx="570">
                  <c:v>38.095781250000002</c:v>
                </c:pt>
                <c:pt idx="571">
                  <c:v>38.162514583333333</c:v>
                </c:pt>
                <c:pt idx="572">
                  <c:v>38.229385416666673</c:v>
                </c:pt>
                <c:pt idx="573">
                  <c:v>38.296154166666668</c:v>
                </c:pt>
                <c:pt idx="574">
                  <c:v>38.362868749999997</c:v>
                </c:pt>
                <c:pt idx="575">
                  <c:v>38.42985625</c:v>
                </c:pt>
                <c:pt idx="576">
                  <c:v>38.496639583333327</c:v>
                </c:pt>
                <c:pt idx="577">
                  <c:v>38.564124999999997</c:v>
                </c:pt>
                <c:pt idx="578">
                  <c:v>38.630808333333327</c:v>
                </c:pt>
                <c:pt idx="579">
                  <c:v>38.697702083333333</c:v>
                </c:pt>
                <c:pt idx="580">
                  <c:v>38.764568750000002</c:v>
                </c:pt>
                <c:pt idx="581">
                  <c:v>38.831418749999997</c:v>
                </c:pt>
                <c:pt idx="582">
                  <c:v>38.899029166666658</c:v>
                </c:pt>
                <c:pt idx="583">
                  <c:v>38.966427083333343</c:v>
                </c:pt>
                <c:pt idx="584">
                  <c:v>39.033777083333327</c:v>
                </c:pt>
                <c:pt idx="585">
                  <c:v>39.100875000000002</c:v>
                </c:pt>
                <c:pt idx="586">
                  <c:v>39.167554166666669</c:v>
                </c:pt>
                <c:pt idx="587">
                  <c:v>39.234868749999997</c:v>
                </c:pt>
                <c:pt idx="588">
                  <c:v>39.301591666666667</c:v>
                </c:pt>
                <c:pt idx="589">
                  <c:v>39.368266666666663</c:v>
                </c:pt>
                <c:pt idx="590">
                  <c:v>39.43568333333333</c:v>
                </c:pt>
                <c:pt idx="591">
                  <c:v>39.50262708333333</c:v>
                </c:pt>
                <c:pt idx="592">
                  <c:v>39.569472916666669</c:v>
                </c:pt>
                <c:pt idx="593">
                  <c:v>39.636397916666667</c:v>
                </c:pt>
                <c:pt idx="594">
                  <c:v>39.703299999999999</c:v>
                </c:pt>
                <c:pt idx="595">
                  <c:v>39.770352083333343</c:v>
                </c:pt>
                <c:pt idx="596">
                  <c:v>39.837297916666657</c:v>
                </c:pt>
                <c:pt idx="597">
                  <c:v>39.904812499999998</c:v>
                </c:pt>
                <c:pt idx="598">
                  <c:v>39.971591666666669</c:v>
                </c:pt>
                <c:pt idx="599">
                  <c:v>40.038506249999998</c:v>
                </c:pt>
                <c:pt idx="600">
                  <c:v>40.105345833333331</c:v>
                </c:pt>
                <c:pt idx="601">
                  <c:v>40.172460416666667</c:v>
                </c:pt>
                <c:pt idx="602">
                  <c:v>40.239516666666667</c:v>
                </c:pt>
                <c:pt idx="603">
                  <c:v>40.306433333333331</c:v>
                </c:pt>
                <c:pt idx="604">
                  <c:v>40.373141666666669</c:v>
                </c:pt>
                <c:pt idx="605">
                  <c:v>40.440179166666667</c:v>
                </c:pt>
                <c:pt idx="606">
                  <c:v>40.507418749999999</c:v>
                </c:pt>
                <c:pt idx="607">
                  <c:v>40.574170833333334</c:v>
                </c:pt>
                <c:pt idx="608">
                  <c:v>40.641024999999999</c:v>
                </c:pt>
                <c:pt idx="609">
                  <c:v>40.707739583333343</c:v>
                </c:pt>
                <c:pt idx="610">
                  <c:v>40.774591666666673</c:v>
                </c:pt>
                <c:pt idx="611">
                  <c:v>40.841243749999997</c:v>
                </c:pt>
                <c:pt idx="612">
                  <c:v>40.907929166666669</c:v>
                </c:pt>
                <c:pt idx="613">
                  <c:v>40.974945833333337</c:v>
                </c:pt>
                <c:pt idx="614">
                  <c:v>41.042000000000002</c:v>
                </c:pt>
                <c:pt idx="615">
                  <c:v>41.108847916666669</c:v>
                </c:pt>
                <c:pt idx="616">
                  <c:v>41.1755</c:v>
                </c:pt>
                <c:pt idx="617">
                  <c:v>41.24227916666667</c:v>
                </c:pt>
                <c:pt idx="618">
                  <c:v>41.309337499999998</c:v>
                </c:pt>
                <c:pt idx="619">
                  <c:v>41.37612708333333</c:v>
                </c:pt>
                <c:pt idx="620">
                  <c:v>41.442808333333332</c:v>
                </c:pt>
                <c:pt idx="621">
                  <c:v>41.509491666666669</c:v>
                </c:pt>
                <c:pt idx="622">
                  <c:v>41.576279166666673</c:v>
                </c:pt>
                <c:pt idx="623">
                  <c:v>41.643129166666668</c:v>
                </c:pt>
                <c:pt idx="624">
                  <c:v>41.709912500000002</c:v>
                </c:pt>
                <c:pt idx="625">
                  <c:v>41.776831250000001</c:v>
                </c:pt>
                <c:pt idx="626">
                  <c:v>41.843483333333332</c:v>
                </c:pt>
                <c:pt idx="627">
                  <c:v>41.910533333333333</c:v>
                </c:pt>
                <c:pt idx="628">
                  <c:v>41.977535416666669</c:v>
                </c:pt>
                <c:pt idx="629">
                  <c:v>42.0446375</c:v>
                </c:pt>
                <c:pt idx="630">
                  <c:v>42.111337499999998</c:v>
                </c:pt>
                <c:pt idx="631">
                  <c:v>42.177941666666669</c:v>
                </c:pt>
                <c:pt idx="632">
                  <c:v>42.244645833333337</c:v>
                </c:pt>
                <c:pt idx="633">
                  <c:v>42.311243750000003</c:v>
                </c:pt>
                <c:pt idx="634">
                  <c:v>42.378043750000003</c:v>
                </c:pt>
                <c:pt idx="635">
                  <c:v>42.444743750000001</c:v>
                </c:pt>
                <c:pt idx="636">
                  <c:v>42.511687500000001</c:v>
                </c:pt>
                <c:pt idx="637">
                  <c:v>42.5784375</c:v>
                </c:pt>
                <c:pt idx="638">
                  <c:v>42.645035416666673</c:v>
                </c:pt>
                <c:pt idx="639">
                  <c:v>42.711889583333331</c:v>
                </c:pt>
                <c:pt idx="640">
                  <c:v>42.778847916666663</c:v>
                </c:pt>
                <c:pt idx="641">
                  <c:v>42.845522916666667</c:v>
                </c:pt>
                <c:pt idx="642">
                  <c:v>42.912241666666667</c:v>
                </c:pt>
                <c:pt idx="643">
                  <c:v>42.978931250000002</c:v>
                </c:pt>
                <c:pt idx="644">
                  <c:v>43.045702083333332</c:v>
                </c:pt>
                <c:pt idx="645">
                  <c:v>43.112795833333337</c:v>
                </c:pt>
                <c:pt idx="646">
                  <c:v>43.179781249999998</c:v>
                </c:pt>
                <c:pt idx="647">
                  <c:v>43.246785416666668</c:v>
                </c:pt>
                <c:pt idx="648">
                  <c:v>43.313752083333327</c:v>
                </c:pt>
                <c:pt idx="649">
                  <c:v>43.381085416666657</c:v>
                </c:pt>
                <c:pt idx="650">
                  <c:v>43.447720833333342</c:v>
                </c:pt>
                <c:pt idx="651">
                  <c:v>43.514404166666672</c:v>
                </c:pt>
                <c:pt idx="652">
                  <c:v>43.581327083333328</c:v>
                </c:pt>
                <c:pt idx="653">
                  <c:v>43.648441666666663</c:v>
                </c:pt>
                <c:pt idx="654">
                  <c:v>43.715408333333343</c:v>
                </c:pt>
                <c:pt idx="655">
                  <c:v>43.782045833333328</c:v>
                </c:pt>
                <c:pt idx="656">
                  <c:v>43.848831250000003</c:v>
                </c:pt>
                <c:pt idx="657">
                  <c:v>43.915652083333327</c:v>
                </c:pt>
                <c:pt idx="658">
                  <c:v>43.982268750000003</c:v>
                </c:pt>
                <c:pt idx="659">
                  <c:v>44.049793749999999</c:v>
                </c:pt>
                <c:pt idx="660">
                  <c:v>44.116570833333327</c:v>
                </c:pt>
                <c:pt idx="661">
                  <c:v>44.183252083333343</c:v>
                </c:pt>
                <c:pt idx="662">
                  <c:v>44.251197916666669</c:v>
                </c:pt>
                <c:pt idx="663">
                  <c:v>44.318291666666667</c:v>
                </c:pt>
                <c:pt idx="664">
                  <c:v>44.385727083333343</c:v>
                </c:pt>
                <c:pt idx="665">
                  <c:v>44.45393958333333</c:v>
                </c:pt>
                <c:pt idx="666">
                  <c:v>44.52114375</c:v>
                </c:pt>
                <c:pt idx="667">
                  <c:v>44.5878625</c:v>
                </c:pt>
                <c:pt idx="668">
                  <c:v>44.654514583333331</c:v>
                </c:pt>
                <c:pt idx="669">
                  <c:v>44.721168749999997</c:v>
                </c:pt>
                <c:pt idx="670">
                  <c:v>44.787954166666673</c:v>
                </c:pt>
                <c:pt idx="671">
                  <c:v>44.854854166666669</c:v>
                </c:pt>
                <c:pt idx="672">
                  <c:v>44.921529166666673</c:v>
                </c:pt>
                <c:pt idx="673">
                  <c:v>44.988518749999997</c:v>
                </c:pt>
                <c:pt idx="674">
                  <c:v>45.05548541666667</c:v>
                </c:pt>
                <c:pt idx="675">
                  <c:v>45.122341666666657</c:v>
                </c:pt>
                <c:pt idx="676">
                  <c:v>45.189429166666663</c:v>
                </c:pt>
                <c:pt idx="677">
                  <c:v>45.25605208333333</c:v>
                </c:pt>
                <c:pt idx="678">
                  <c:v>45.323029166666657</c:v>
                </c:pt>
                <c:pt idx="679">
                  <c:v>45.390091666666663</c:v>
                </c:pt>
                <c:pt idx="680">
                  <c:v>45.456779166666657</c:v>
                </c:pt>
                <c:pt idx="681">
                  <c:v>45.523518750000001</c:v>
                </c:pt>
                <c:pt idx="682">
                  <c:v>45.59097083333333</c:v>
                </c:pt>
                <c:pt idx="683">
                  <c:v>45.657872916666669</c:v>
                </c:pt>
                <c:pt idx="684">
                  <c:v>45.72447291666667</c:v>
                </c:pt>
                <c:pt idx="685">
                  <c:v>45.791591666666669</c:v>
                </c:pt>
                <c:pt idx="686">
                  <c:v>45.858547916666673</c:v>
                </c:pt>
                <c:pt idx="687">
                  <c:v>45.925160416666657</c:v>
                </c:pt>
                <c:pt idx="688">
                  <c:v>45.992033333333332</c:v>
                </c:pt>
                <c:pt idx="689">
                  <c:v>46.058864583333332</c:v>
                </c:pt>
                <c:pt idx="690">
                  <c:v>46.125764583333343</c:v>
                </c:pt>
                <c:pt idx="691">
                  <c:v>46.192837500000003</c:v>
                </c:pt>
                <c:pt idx="692">
                  <c:v>46.259956250000002</c:v>
                </c:pt>
                <c:pt idx="693">
                  <c:v>46.327475</c:v>
                </c:pt>
                <c:pt idx="694">
                  <c:v>46.394122916666667</c:v>
                </c:pt>
                <c:pt idx="695">
                  <c:v>46.460964583333343</c:v>
                </c:pt>
                <c:pt idx="696">
                  <c:v>46.527558333333332</c:v>
                </c:pt>
                <c:pt idx="697">
                  <c:v>46.59467708333333</c:v>
                </c:pt>
                <c:pt idx="698">
                  <c:v>46.661329166666668</c:v>
                </c:pt>
                <c:pt idx="699">
                  <c:v>46.727989583333333</c:v>
                </c:pt>
                <c:pt idx="700">
                  <c:v>46.795195833333331</c:v>
                </c:pt>
                <c:pt idx="701">
                  <c:v>46.862554166666669</c:v>
                </c:pt>
                <c:pt idx="702">
                  <c:v>46.929345833333343</c:v>
                </c:pt>
                <c:pt idx="703">
                  <c:v>46.996245833333333</c:v>
                </c:pt>
                <c:pt idx="704">
                  <c:v>47.062847916666669</c:v>
                </c:pt>
                <c:pt idx="705">
                  <c:v>47.130087500000002</c:v>
                </c:pt>
                <c:pt idx="706">
                  <c:v>47.198072916666668</c:v>
                </c:pt>
                <c:pt idx="707">
                  <c:v>47.26491875</c:v>
                </c:pt>
                <c:pt idx="708">
                  <c:v>47.332720833333333</c:v>
                </c:pt>
                <c:pt idx="709">
                  <c:v>47.399427083333343</c:v>
                </c:pt>
                <c:pt idx="710">
                  <c:v>47.466960416666673</c:v>
                </c:pt>
                <c:pt idx="711">
                  <c:v>47.533664583333334</c:v>
                </c:pt>
                <c:pt idx="712">
                  <c:v>47.60045208333333</c:v>
                </c:pt>
                <c:pt idx="713">
                  <c:v>47.668622916666664</c:v>
                </c:pt>
                <c:pt idx="714">
                  <c:v>47.736987499999998</c:v>
                </c:pt>
                <c:pt idx="715">
                  <c:v>47.803604166666673</c:v>
                </c:pt>
                <c:pt idx="716">
                  <c:v>47.871577083333342</c:v>
                </c:pt>
                <c:pt idx="717">
                  <c:v>47.939716666666669</c:v>
                </c:pt>
                <c:pt idx="718">
                  <c:v>48.007466666666673</c:v>
                </c:pt>
                <c:pt idx="719">
                  <c:v>48.074145833333333</c:v>
                </c:pt>
                <c:pt idx="720">
                  <c:v>48.141506249999999</c:v>
                </c:pt>
                <c:pt idx="721">
                  <c:v>48.208745833333332</c:v>
                </c:pt>
                <c:pt idx="722">
                  <c:v>48.276089583333331</c:v>
                </c:pt>
                <c:pt idx="723">
                  <c:v>48.342814583333343</c:v>
                </c:pt>
                <c:pt idx="724">
                  <c:v>48.411358333333332</c:v>
                </c:pt>
                <c:pt idx="725">
                  <c:v>48.47941458333333</c:v>
                </c:pt>
                <c:pt idx="726">
                  <c:v>48.547620833333333</c:v>
                </c:pt>
                <c:pt idx="727">
                  <c:v>48.616904166666657</c:v>
                </c:pt>
                <c:pt idx="728">
                  <c:v>48.684079166666663</c:v>
                </c:pt>
                <c:pt idx="729">
                  <c:v>48.750922916666667</c:v>
                </c:pt>
                <c:pt idx="730">
                  <c:v>48.818325000000002</c:v>
                </c:pt>
                <c:pt idx="731">
                  <c:v>48.885916666666667</c:v>
                </c:pt>
                <c:pt idx="732">
                  <c:v>48.95380625</c:v>
                </c:pt>
                <c:pt idx="733">
                  <c:v>49.022304166666657</c:v>
                </c:pt>
                <c:pt idx="734">
                  <c:v>49.09004375</c:v>
                </c:pt>
                <c:pt idx="735">
                  <c:v>49.157097916666658</c:v>
                </c:pt>
                <c:pt idx="736">
                  <c:v>49.224418749999998</c:v>
                </c:pt>
                <c:pt idx="737">
                  <c:v>49.291541666666667</c:v>
                </c:pt>
                <c:pt idx="738">
                  <c:v>49.358452083333333</c:v>
                </c:pt>
                <c:pt idx="739">
                  <c:v>49.42617083333333</c:v>
                </c:pt>
                <c:pt idx="740">
                  <c:v>49.494354166666668</c:v>
                </c:pt>
                <c:pt idx="741">
                  <c:v>49.562072916666658</c:v>
                </c:pt>
                <c:pt idx="742">
                  <c:v>49.628925000000002</c:v>
                </c:pt>
                <c:pt idx="743">
                  <c:v>49.696260416666668</c:v>
                </c:pt>
                <c:pt idx="744">
                  <c:v>49.762893750000003</c:v>
                </c:pt>
                <c:pt idx="745">
                  <c:v>49.830104166666658</c:v>
                </c:pt>
                <c:pt idx="746">
                  <c:v>49.89762291666667</c:v>
                </c:pt>
                <c:pt idx="747">
                  <c:v>49.965368750000003</c:v>
                </c:pt>
                <c:pt idx="748">
                  <c:v>50.03343541666667</c:v>
                </c:pt>
                <c:pt idx="749">
                  <c:v>50.100416666666668</c:v>
                </c:pt>
                <c:pt idx="750">
                  <c:v>50.168154166666667</c:v>
                </c:pt>
                <c:pt idx="751">
                  <c:v>50.235250000000001</c:v>
                </c:pt>
                <c:pt idx="752">
                  <c:v>50.302293749999997</c:v>
                </c:pt>
                <c:pt idx="753">
                  <c:v>50.369422916666657</c:v>
                </c:pt>
                <c:pt idx="754">
                  <c:v>50.4367375</c:v>
                </c:pt>
                <c:pt idx="755">
                  <c:v>50.503979166666667</c:v>
                </c:pt>
                <c:pt idx="756">
                  <c:v>50.571704166666663</c:v>
                </c:pt>
                <c:pt idx="757">
                  <c:v>50.638708333333327</c:v>
                </c:pt>
                <c:pt idx="758">
                  <c:v>50.705747916666667</c:v>
                </c:pt>
                <c:pt idx="759">
                  <c:v>50.772535416666663</c:v>
                </c:pt>
                <c:pt idx="760">
                  <c:v>50.840231250000002</c:v>
                </c:pt>
                <c:pt idx="761">
                  <c:v>50.90710416666667</c:v>
                </c:pt>
                <c:pt idx="762">
                  <c:v>50.974810416666656</c:v>
                </c:pt>
                <c:pt idx="763">
                  <c:v>51.042004166666658</c:v>
                </c:pt>
                <c:pt idx="764">
                  <c:v>51.109389583333332</c:v>
                </c:pt>
                <c:pt idx="765">
                  <c:v>51.17624166666667</c:v>
                </c:pt>
                <c:pt idx="766">
                  <c:v>51.243029166666673</c:v>
                </c:pt>
                <c:pt idx="767">
                  <c:v>51.310558333333333</c:v>
                </c:pt>
                <c:pt idx="768">
                  <c:v>51.377704166666668</c:v>
                </c:pt>
                <c:pt idx="769">
                  <c:v>51.44461041666667</c:v>
                </c:pt>
                <c:pt idx="770">
                  <c:v>51.512431249999999</c:v>
                </c:pt>
                <c:pt idx="771">
                  <c:v>51.5792875</c:v>
                </c:pt>
                <c:pt idx="772">
                  <c:v>51.647287499999997</c:v>
                </c:pt>
                <c:pt idx="773">
                  <c:v>51.716487499999999</c:v>
                </c:pt>
                <c:pt idx="774">
                  <c:v>51.784304166666672</c:v>
                </c:pt>
                <c:pt idx="775">
                  <c:v>51.851991666666663</c:v>
                </c:pt>
                <c:pt idx="776">
                  <c:v>51.91903958333333</c:v>
                </c:pt>
                <c:pt idx="777">
                  <c:v>51.985925000000002</c:v>
                </c:pt>
                <c:pt idx="778">
                  <c:v>52.055308333333343</c:v>
                </c:pt>
                <c:pt idx="779">
                  <c:v>52.123339583333333</c:v>
                </c:pt>
                <c:pt idx="780">
                  <c:v>52.190081249999999</c:v>
                </c:pt>
                <c:pt idx="781">
                  <c:v>52.257595833333333</c:v>
                </c:pt>
                <c:pt idx="782">
                  <c:v>52.326170833333343</c:v>
                </c:pt>
                <c:pt idx="783">
                  <c:v>52.393500000000003</c:v>
                </c:pt>
                <c:pt idx="784">
                  <c:v>52.461283333333327</c:v>
                </c:pt>
                <c:pt idx="785">
                  <c:v>52.52906875</c:v>
                </c:pt>
                <c:pt idx="786">
                  <c:v>52.597218750000003</c:v>
                </c:pt>
                <c:pt idx="787">
                  <c:v>52.665039583333332</c:v>
                </c:pt>
                <c:pt idx="788">
                  <c:v>52.734360416666668</c:v>
                </c:pt>
                <c:pt idx="789">
                  <c:v>52.80352083333333</c:v>
                </c:pt>
                <c:pt idx="790">
                  <c:v>52.873260416666668</c:v>
                </c:pt>
                <c:pt idx="791">
                  <c:v>52.939977083333332</c:v>
                </c:pt>
                <c:pt idx="792">
                  <c:v>53.008270833333327</c:v>
                </c:pt>
                <c:pt idx="793">
                  <c:v>53.075079166666669</c:v>
                </c:pt>
                <c:pt idx="794">
                  <c:v>53.142581249999999</c:v>
                </c:pt>
                <c:pt idx="795">
                  <c:v>53.210581249999997</c:v>
                </c:pt>
                <c:pt idx="796">
                  <c:v>53.27723541666667</c:v>
                </c:pt>
                <c:pt idx="797">
                  <c:v>53.344254166666673</c:v>
                </c:pt>
                <c:pt idx="798">
                  <c:v>53.410908333333332</c:v>
                </c:pt>
                <c:pt idx="799">
                  <c:v>53.478354166666669</c:v>
                </c:pt>
                <c:pt idx="800">
                  <c:v>53.545924999999997</c:v>
                </c:pt>
                <c:pt idx="801">
                  <c:v>53.613464583333332</c:v>
                </c:pt>
                <c:pt idx="802">
                  <c:v>53.680408333333332</c:v>
                </c:pt>
                <c:pt idx="803">
                  <c:v>53.747912499999998</c:v>
                </c:pt>
                <c:pt idx="804">
                  <c:v>53.815462500000002</c:v>
                </c:pt>
                <c:pt idx="805">
                  <c:v>53.884162500000002</c:v>
                </c:pt>
                <c:pt idx="806">
                  <c:v>53.95134791666667</c:v>
                </c:pt>
                <c:pt idx="807">
                  <c:v>54.018774999999998</c:v>
                </c:pt>
                <c:pt idx="808">
                  <c:v>54.087118750000002</c:v>
                </c:pt>
                <c:pt idx="809">
                  <c:v>54.154929166666669</c:v>
                </c:pt>
                <c:pt idx="810">
                  <c:v>54.221610416666657</c:v>
                </c:pt>
                <c:pt idx="811">
                  <c:v>54.288204166666667</c:v>
                </c:pt>
                <c:pt idx="812">
                  <c:v>54.355768750000003</c:v>
                </c:pt>
                <c:pt idx="813">
                  <c:v>54.423564583333331</c:v>
                </c:pt>
                <c:pt idx="814">
                  <c:v>54.490739583333337</c:v>
                </c:pt>
                <c:pt idx="815">
                  <c:v>54.558039583333333</c:v>
                </c:pt>
                <c:pt idx="816">
                  <c:v>54.624710416666673</c:v>
                </c:pt>
                <c:pt idx="817">
                  <c:v>54.691714583333336</c:v>
                </c:pt>
                <c:pt idx="818">
                  <c:v>54.758414583333327</c:v>
                </c:pt>
                <c:pt idx="819">
                  <c:v>54.82501666666667</c:v>
                </c:pt>
                <c:pt idx="820">
                  <c:v>54.891668750000001</c:v>
                </c:pt>
                <c:pt idx="821">
                  <c:v>54.958852083333333</c:v>
                </c:pt>
                <c:pt idx="822">
                  <c:v>55.027900000000002</c:v>
                </c:pt>
                <c:pt idx="823">
                  <c:v>55.094689583333327</c:v>
                </c:pt>
                <c:pt idx="824">
                  <c:v>55.162139583333342</c:v>
                </c:pt>
                <c:pt idx="825">
                  <c:v>55.230181250000001</c:v>
                </c:pt>
                <c:pt idx="826">
                  <c:v>55.296843750000001</c:v>
                </c:pt>
                <c:pt idx="827">
                  <c:v>55.364402083333331</c:v>
                </c:pt>
                <c:pt idx="828">
                  <c:v>55.431208333333331</c:v>
                </c:pt>
                <c:pt idx="829">
                  <c:v>55.49900208333333</c:v>
                </c:pt>
                <c:pt idx="830">
                  <c:v>55.565849999999998</c:v>
                </c:pt>
                <c:pt idx="831">
                  <c:v>55.632633333333331</c:v>
                </c:pt>
                <c:pt idx="832">
                  <c:v>55.700685416666673</c:v>
                </c:pt>
                <c:pt idx="833">
                  <c:v>55.767670833333327</c:v>
                </c:pt>
                <c:pt idx="834">
                  <c:v>55.834920833333342</c:v>
                </c:pt>
                <c:pt idx="835">
                  <c:v>55.902839583333332</c:v>
                </c:pt>
                <c:pt idx="836">
                  <c:v>55.970958333333343</c:v>
                </c:pt>
                <c:pt idx="837">
                  <c:v>56.039341666666672</c:v>
                </c:pt>
                <c:pt idx="838">
                  <c:v>56.106527083333333</c:v>
                </c:pt>
                <c:pt idx="839">
                  <c:v>56.173179166666657</c:v>
                </c:pt>
                <c:pt idx="840">
                  <c:v>56.240229166666673</c:v>
                </c:pt>
                <c:pt idx="841">
                  <c:v>56.307814583333332</c:v>
                </c:pt>
                <c:pt idx="842">
                  <c:v>56.377429166666673</c:v>
                </c:pt>
                <c:pt idx="843">
                  <c:v>56.447074999999998</c:v>
                </c:pt>
                <c:pt idx="844">
                  <c:v>56.516179166666667</c:v>
                </c:pt>
                <c:pt idx="845">
                  <c:v>56.585610416666668</c:v>
                </c:pt>
                <c:pt idx="846">
                  <c:v>56.65361875</c:v>
                </c:pt>
                <c:pt idx="847">
                  <c:v>56.721920833333343</c:v>
                </c:pt>
                <c:pt idx="848">
                  <c:v>56.788839583333328</c:v>
                </c:pt>
                <c:pt idx="849">
                  <c:v>56.85569375</c:v>
                </c:pt>
                <c:pt idx="850">
                  <c:v>56.922408333333337</c:v>
                </c:pt>
                <c:pt idx="851">
                  <c:v>56.989993749999996</c:v>
                </c:pt>
                <c:pt idx="852">
                  <c:v>57.057558333333333</c:v>
                </c:pt>
                <c:pt idx="853">
                  <c:v>57.124720833333328</c:v>
                </c:pt>
                <c:pt idx="854">
                  <c:v>57.192491666666669</c:v>
                </c:pt>
                <c:pt idx="855">
                  <c:v>57.260402083333332</c:v>
                </c:pt>
                <c:pt idx="856">
                  <c:v>57.328591666666668</c:v>
                </c:pt>
                <c:pt idx="857">
                  <c:v>57.396543749999999</c:v>
                </c:pt>
                <c:pt idx="858">
                  <c:v>57.464495833333331</c:v>
                </c:pt>
                <c:pt idx="859">
                  <c:v>57.532074999999999</c:v>
                </c:pt>
                <c:pt idx="860">
                  <c:v>57.599522916666658</c:v>
                </c:pt>
                <c:pt idx="861">
                  <c:v>57.667316666666657</c:v>
                </c:pt>
                <c:pt idx="862">
                  <c:v>57.735466666666667</c:v>
                </c:pt>
                <c:pt idx="863">
                  <c:v>57.80335625</c:v>
                </c:pt>
                <c:pt idx="864">
                  <c:v>57.87120208333333</c:v>
                </c:pt>
                <c:pt idx="865">
                  <c:v>57.939179166666669</c:v>
                </c:pt>
                <c:pt idx="866">
                  <c:v>58.006964583333342</c:v>
                </c:pt>
                <c:pt idx="867">
                  <c:v>58.075074999999998</c:v>
                </c:pt>
                <c:pt idx="868">
                  <c:v>58.142920833333328</c:v>
                </c:pt>
                <c:pt idx="869">
                  <c:v>58.21076875</c:v>
                </c:pt>
                <c:pt idx="870">
                  <c:v>58.278914583333332</c:v>
                </c:pt>
                <c:pt idx="871">
                  <c:v>58.347025000000002</c:v>
                </c:pt>
                <c:pt idx="872">
                  <c:v>58.415139583333342</c:v>
                </c:pt>
                <c:pt idx="873">
                  <c:v>58.482922916666674</c:v>
                </c:pt>
                <c:pt idx="874">
                  <c:v>58.55104166666667</c:v>
                </c:pt>
                <c:pt idx="875">
                  <c:v>58.618827083333343</c:v>
                </c:pt>
                <c:pt idx="876">
                  <c:v>58.686799999999998</c:v>
                </c:pt>
                <c:pt idx="877">
                  <c:v>58.755239583333328</c:v>
                </c:pt>
                <c:pt idx="878">
                  <c:v>58.823587500000002</c:v>
                </c:pt>
                <c:pt idx="879">
                  <c:v>58.891168749999999</c:v>
                </c:pt>
                <c:pt idx="880">
                  <c:v>58.959556249999999</c:v>
                </c:pt>
                <c:pt idx="881">
                  <c:v>59.027408333333327</c:v>
                </c:pt>
                <c:pt idx="882">
                  <c:v>59.095718750000003</c:v>
                </c:pt>
                <c:pt idx="883">
                  <c:v>59.164122916666663</c:v>
                </c:pt>
                <c:pt idx="884">
                  <c:v>59.232914583333333</c:v>
                </c:pt>
                <c:pt idx="885">
                  <c:v>59.300527083333343</c:v>
                </c:pt>
                <c:pt idx="886">
                  <c:v>59.368012499999999</c:v>
                </c:pt>
                <c:pt idx="887">
                  <c:v>59.436377083333333</c:v>
                </c:pt>
                <c:pt idx="888">
                  <c:v>59.503425</c:v>
                </c:pt>
                <c:pt idx="889">
                  <c:v>59.570991666666657</c:v>
                </c:pt>
                <c:pt idx="890">
                  <c:v>59.638375000000003</c:v>
                </c:pt>
                <c:pt idx="891">
                  <c:v>59.706229166666667</c:v>
                </c:pt>
                <c:pt idx="892">
                  <c:v>59.774302083333332</c:v>
                </c:pt>
                <c:pt idx="893">
                  <c:v>59.842420833333343</c:v>
                </c:pt>
                <c:pt idx="894">
                  <c:v>59.910533333333333</c:v>
                </c:pt>
                <c:pt idx="895">
                  <c:v>59.977874999999997</c:v>
                </c:pt>
                <c:pt idx="896">
                  <c:v>60.045783333333333</c:v>
                </c:pt>
                <c:pt idx="897">
                  <c:v>60.114410416666672</c:v>
                </c:pt>
                <c:pt idx="898">
                  <c:v>60.1828</c:v>
                </c:pt>
                <c:pt idx="899">
                  <c:v>60.250791666666657</c:v>
                </c:pt>
                <c:pt idx="900">
                  <c:v>60.318710416666669</c:v>
                </c:pt>
                <c:pt idx="901">
                  <c:v>60.38688333333333</c:v>
                </c:pt>
                <c:pt idx="902">
                  <c:v>60.455424999999998</c:v>
                </c:pt>
                <c:pt idx="903">
                  <c:v>60.523575000000001</c:v>
                </c:pt>
                <c:pt idx="904">
                  <c:v>60.592393749999999</c:v>
                </c:pt>
                <c:pt idx="905">
                  <c:v>60.660612499999999</c:v>
                </c:pt>
                <c:pt idx="906">
                  <c:v>60.72837916666667</c:v>
                </c:pt>
                <c:pt idx="907">
                  <c:v>60.796097916666668</c:v>
                </c:pt>
                <c:pt idx="908">
                  <c:v>60.864479166666669</c:v>
                </c:pt>
                <c:pt idx="909">
                  <c:v>60.934118750000003</c:v>
                </c:pt>
                <c:pt idx="910">
                  <c:v>61.00225833333333</c:v>
                </c:pt>
                <c:pt idx="911">
                  <c:v>61.071095833333331</c:v>
                </c:pt>
                <c:pt idx="912">
                  <c:v>61.139279166666668</c:v>
                </c:pt>
                <c:pt idx="913">
                  <c:v>61.207704166666673</c:v>
                </c:pt>
                <c:pt idx="914">
                  <c:v>61.275827083333333</c:v>
                </c:pt>
                <c:pt idx="915">
                  <c:v>61.344200000000001</c:v>
                </c:pt>
                <c:pt idx="916">
                  <c:v>61.412456249999998</c:v>
                </c:pt>
                <c:pt idx="917">
                  <c:v>61.480512500000003</c:v>
                </c:pt>
                <c:pt idx="918">
                  <c:v>61.549033333333327</c:v>
                </c:pt>
                <c:pt idx="919">
                  <c:v>61.618143750000002</c:v>
                </c:pt>
                <c:pt idx="920">
                  <c:v>61.686416666666673</c:v>
                </c:pt>
                <c:pt idx="921">
                  <c:v>61.754677083333327</c:v>
                </c:pt>
                <c:pt idx="922">
                  <c:v>61.823006249999999</c:v>
                </c:pt>
                <c:pt idx="923">
                  <c:v>61.890787500000002</c:v>
                </c:pt>
                <c:pt idx="924">
                  <c:v>61.958916666666667</c:v>
                </c:pt>
                <c:pt idx="925">
                  <c:v>62.027327083333333</c:v>
                </c:pt>
                <c:pt idx="926">
                  <c:v>62.095635416666667</c:v>
                </c:pt>
                <c:pt idx="927">
                  <c:v>62.164085416666673</c:v>
                </c:pt>
                <c:pt idx="928">
                  <c:v>62.232262499999997</c:v>
                </c:pt>
                <c:pt idx="929">
                  <c:v>62.300518750000002</c:v>
                </c:pt>
                <c:pt idx="930">
                  <c:v>62.367439583333343</c:v>
                </c:pt>
                <c:pt idx="931">
                  <c:v>62.43574375</c:v>
                </c:pt>
                <c:pt idx="932">
                  <c:v>62.504635416666673</c:v>
                </c:pt>
                <c:pt idx="933">
                  <c:v>62.573185416666668</c:v>
                </c:pt>
                <c:pt idx="934">
                  <c:v>62.6413875</c:v>
                </c:pt>
                <c:pt idx="935">
                  <c:v>62.709629166666673</c:v>
                </c:pt>
                <c:pt idx="936">
                  <c:v>62.777947916666669</c:v>
                </c:pt>
                <c:pt idx="937">
                  <c:v>62.846270833333342</c:v>
                </c:pt>
                <c:pt idx="938">
                  <c:v>62.914785416666668</c:v>
                </c:pt>
                <c:pt idx="939">
                  <c:v>62.984822916666673</c:v>
                </c:pt>
                <c:pt idx="940">
                  <c:v>63.053962499999997</c:v>
                </c:pt>
                <c:pt idx="941">
                  <c:v>63.122329166666667</c:v>
                </c:pt>
                <c:pt idx="942">
                  <c:v>63.190587499999999</c:v>
                </c:pt>
                <c:pt idx="943">
                  <c:v>63.258962500000003</c:v>
                </c:pt>
                <c:pt idx="944">
                  <c:v>63.327077083333343</c:v>
                </c:pt>
                <c:pt idx="945">
                  <c:v>63.394935416666669</c:v>
                </c:pt>
                <c:pt idx="946">
                  <c:v>63.463391666666674</c:v>
                </c:pt>
                <c:pt idx="947">
                  <c:v>63.533643750000003</c:v>
                </c:pt>
                <c:pt idx="948">
                  <c:v>63.602904166666669</c:v>
                </c:pt>
                <c:pt idx="949">
                  <c:v>63.671941666666669</c:v>
                </c:pt>
                <c:pt idx="950">
                  <c:v>63.739831250000002</c:v>
                </c:pt>
                <c:pt idx="951">
                  <c:v>63.807562500000003</c:v>
                </c:pt>
                <c:pt idx="952">
                  <c:v>63.875772916666669</c:v>
                </c:pt>
                <c:pt idx="953">
                  <c:v>63.944216666666669</c:v>
                </c:pt>
                <c:pt idx="954">
                  <c:v>64.016220833333335</c:v>
                </c:pt>
                <c:pt idx="955">
                  <c:v>64.08525208333333</c:v>
                </c:pt>
                <c:pt idx="956">
                  <c:v>64.154035416666673</c:v>
                </c:pt>
                <c:pt idx="957">
                  <c:v>64.222231249999993</c:v>
                </c:pt>
                <c:pt idx="958">
                  <c:v>64.29048958333334</c:v>
                </c:pt>
                <c:pt idx="959">
                  <c:v>64.35885416666666</c:v>
                </c:pt>
                <c:pt idx="960">
                  <c:v>64.427037499999997</c:v>
                </c:pt>
                <c:pt idx="961">
                  <c:v>64.495081249999998</c:v>
                </c:pt>
                <c:pt idx="962">
                  <c:v>64.563066666666671</c:v>
                </c:pt>
                <c:pt idx="963">
                  <c:v>64.631318750000005</c:v>
                </c:pt>
                <c:pt idx="964">
                  <c:v>64.69972083333333</c:v>
                </c:pt>
                <c:pt idx="965">
                  <c:v>64.768633333333327</c:v>
                </c:pt>
                <c:pt idx="966">
                  <c:v>64.837681250000003</c:v>
                </c:pt>
                <c:pt idx="967">
                  <c:v>64.906122916666661</c:v>
                </c:pt>
                <c:pt idx="968">
                  <c:v>64.974454166666661</c:v>
                </c:pt>
                <c:pt idx="969">
                  <c:v>65.04297291666667</c:v>
                </c:pt>
                <c:pt idx="970">
                  <c:v>65.111358333333328</c:v>
                </c:pt>
                <c:pt idx="971">
                  <c:v>65.180197916666671</c:v>
                </c:pt>
                <c:pt idx="972">
                  <c:v>65.247114583333328</c:v>
                </c:pt>
                <c:pt idx="973">
                  <c:v>65.316154166666664</c:v>
                </c:pt>
                <c:pt idx="974">
                  <c:v>65.384508333333329</c:v>
                </c:pt>
                <c:pt idx="975">
                  <c:v>65.452902083333328</c:v>
                </c:pt>
                <c:pt idx="976">
                  <c:v>65.521262500000006</c:v>
                </c:pt>
                <c:pt idx="977">
                  <c:v>65.589695833333337</c:v>
                </c:pt>
                <c:pt idx="978">
                  <c:v>65.657631249999994</c:v>
                </c:pt>
                <c:pt idx="979">
                  <c:v>65.725399999999993</c:v>
                </c:pt>
                <c:pt idx="980">
                  <c:v>65.79346666666666</c:v>
                </c:pt>
                <c:pt idx="981">
                  <c:v>65.861918750000001</c:v>
                </c:pt>
                <c:pt idx="982">
                  <c:v>65.931102083333329</c:v>
                </c:pt>
                <c:pt idx="983">
                  <c:v>65.999622916666667</c:v>
                </c:pt>
                <c:pt idx="984">
                  <c:v>66.067875000000001</c:v>
                </c:pt>
                <c:pt idx="985">
                  <c:v>66.136191666666662</c:v>
                </c:pt>
                <c:pt idx="986">
                  <c:v>66.204704166666673</c:v>
                </c:pt>
                <c:pt idx="987">
                  <c:v>66.27316041666667</c:v>
                </c:pt>
                <c:pt idx="988">
                  <c:v>66.34160833333334</c:v>
                </c:pt>
                <c:pt idx="989">
                  <c:v>66.409983333333329</c:v>
                </c:pt>
                <c:pt idx="990">
                  <c:v>66.478166666666667</c:v>
                </c:pt>
                <c:pt idx="991">
                  <c:v>66.546516666666662</c:v>
                </c:pt>
                <c:pt idx="992">
                  <c:v>66.615731249999996</c:v>
                </c:pt>
                <c:pt idx="993">
                  <c:v>66.684197916666662</c:v>
                </c:pt>
                <c:pt idx="994">
                  <c:v>66.75272291666667</c:v>
                </c:pt>
                <c:pt idx="995">
                  <c:v>66.820968750000006</c:v>
                </c:pt>
                <c:pt idx="996">
                  <c:v>66.88914583333333</c:v>
                </c:pt>
                <c:pt idx="997">
                  <c:v>66.957525000000004</c:v>
                </c:pt>
                <c:pt idx="998">
                  <c:v>67.025727083333337</c:v>
                </c:pt>
                <c:pt idx="999">
                  <c:v>67.092362499999993</c:v>
                </c:pt>
                <c:pt idx="1000">
                  <c:v>67.159012500000003</c:v>
                </c:pt>
                <c:pt idx="1001">
                  <c:v>67.225664583333327</c:v>
                </c:pt>
                <c:pt idx="1002">
                  <c:v>67.292316666666665</c:v>
                </c:pt>
                <c:pt idx="1003">
                  <c:v>67.358970833333331</c:v>
                </c:pt>
                <c:pt idx="1004">
                  <c:v>67.42572916666667</c:v>
                </c:pt>
                <c:pt idx="1005">
                  <c:v>67.492337500000005</c:v>
                </c:pt>
                <c:pt idx="1006">
                  <c:v>67.558989583333329</c:v>
                </c:pt>
                <c:pt idx="1007">
                  <c:v>67.625641666666667</c:v>
                </c:pt>
                <c:pt idx="1008">
                  <c:v>67.692625000000007</c:v>
                </c:pt>
                <c:pt idx="1009">
                  <c:v>67.75927708333333</c:v>
                </c:pt>
                <c:pt idx="1010">
                  <c:v>67.825929166666668</c:v>
                </c:pt>
                <c:pt idx="1011">
                  <c:v>67.892581250000006</c:v>
                </c:pt>
                <c:pt idx="1012">
                  <c:v>67.959435416666665</c:v>
                </c:pt>
                <c:pt idx="1013">
                  <c:v>68.026083333333332</c:v>
                </c:pt>
                <c:pt idx="1014">
                  <c:v>68.092802083333339</c:v>
                </c:pt>
                <c:pt idx="1015">
                  <c:v>68.159454166666663</c:v>
                </c:pt>
                <c:pt idx="1016">
                  <c:v>68.226106250000001</c:v>
                </c:pt>
                <c:pt idx="1017">
                  <c:v>68.292756249999996</c:v>
                </c:pt>
                <c:pt idx="1018">
                  <c:v>68.359408333333334</c:v>
                </c:pt>
                <c:pt idx="1019">
                  <c:v>68.426060416666672</c:v>
                </c:pt>
                <c:pt idx="1020">
                  <c:v>68.492712499999996</c:v>
                </c:pt>
                <c:pt idx="1021">
                  <c:v>68.559364583333334</c:v>
                </c:pt>
                <c:pt idx="1022">
                  <c:v>68.62634791666666</c:v>
                </c:pt>
                <c:pt idx="1023">
                  <c:v>68.693043750000001</c:v>
                </c:pt>
                <c:pt idx="1024">
                  <c:v>68.759652083333336</c:v>
                </c:pt>
                <c:pt idx="1025">
                  <c:v>68.826304166666674</c:v>
                </c:pt>
                <c:pt idx="1026">
                  <c:v>68.893087499999993</c:v>
                </c:pt>
                <c:pt idx="1027">
                  <c:v>68.959739583333331</c:v>
                </c:pt>
                <c:pt idx="1028">
                  <c:v>69.026391666666669</c:v>
                </c:pt>
                <c:pt idx="1029">
                  <c:v>69.093133333333327</c:v>
                </c:pt>
                <c:pt idx="1030">
                  <c:v>69.159760416666671</c:v>
                </c:pt>
                <c:pt idx="1031">
                  <c:v>69.226481250000006</c:v>
                </c:pt>
                <c:pt idx="1032">
                  <c:v>69.293131250000002</c:v>
                </c:pt>
                <c:pt idx="1033">
                  <c:v>69.359781249999997</c:v>
                </c:pt>
                <c:pt idx="1034">
                  <c:v>69.426433333333335</c:v>
                </c:pt>
                <c:pt idx="1035">
                  <c:v>69.493085416666673</c:v>
                </c:pt>
                <c:pt idx="1036">
                  <c:v>69.559737499999997</c:v>
                </c:pt>
                <c:pt idx="1037">
                  <c:v>69.626456250000004</c:v>
                </c:pt>
                <c:pt idx="1038">
                  <c:v>69.69310625</c:v>
                </c:pt>
                <c:pt idx="1039">
                  <c:v>69.759758333333338</c:v>
                </c:pt>
                <c:pt idx="1040">
                  <c:v>69.826410416666661</c:v>
                </c:pt>
                <c:pt idx="1041">
                  <c:v>69.893062499999999</c:v>
                </c:pt>
                <c:pt idx="1042">
                  <c:v>69.959779166666664</c:v>
                </c:pt>
                <c:pt idx="1043">
                  <c:v>70.026431250000002</c:v>
                </c:pt>
                <c:pt idx="1044">
                  <c:v>70.093206249999994</c:v>
                </c:pt>
                <c:pt idx="1045">
                  <c:v>70.159802083333332</c:v>
                </c:pt>
                <c:pt idx="1046">
                  <c:v>70.226518749999997</c:v>
                </c:pt>
                <c:pt idx="1047">
                  <c:v>70.293237500000004</c:v>
                </c:pt>
                <c:pt idx="1048">
                  <c:v>70.359889583333327</c:v>
                </c:pt>
                <c:pt idx="1049">
                  <c:v>70.426983333333339</c:v>
                </c:pt>
                <c:pt idx="1050">
                  <c:v>70.49359166666666</c:v>
                </c:pt>
                <c:pt idx="1051">
                  <c:v>70.560243749999998</c:v>
                </c:pt>
                <c:pt idx="1052">
                  <c:v>70.626895833333336</c:v>
                </c:pt>
                <c:pt idx="1053">
                  <c:v>70.693614583333328</c:v>
                </c:pt>
                <c:pt idx="1054">
                  <c:v>70.760297916666673</c:v>
                </c:pt>
                <c:pt idx="1055">
                  <c:v>70.826916666666662</c:v>
                </c:pt>
                <c:pt idx="1056">
                  <c:v>70.89356875</c:v>
                </c:pt>
                <c:pt idx="1057">
                  <c:v>70.960220833333338</c:v>
                </c:pt>
                <c:pt idx="1058">
                  <c:v>71.027081249999995</c:v>
                </c:pt>
                <c:pt idx="1059">
                  <c:v>71.093725000000006</c:v>
                </c:pt>
                <c:pt idx="1060">
                  <c:v>71.160375000000002</c:v>
                </c:pt>
                <c:pt idx="1061">
                  <c:v>71.22702708333334</c:v>
                </c:pt>
                <c:pt idx="1062">
                  <c:v>71.293679166666664</c:v>
                </c:pt>
                <c:pt idx="1063">
                  <c:v>71.360462499999997</c:v>
                </c:pt>
                <c:pt idx="1064">
                  <c:v>71.427114583333335</c:v>
                </c:pt>
                <c:pt idx="1065">
                  <c:v>71.493766666666673</c:v>
                </c:pt>
                <c:pt idx="1066">
                  <c:v>71.560418749999997</c:v>
                </c:pt>
                <c:pt idx="1067">
                  <c:v>71.627137500000003</c:v>
                </c:pt>
                <c:pt idx="1068">
                  <c:v>71.693787499999999</c:v>
                </c:pt>
                <c:pt idx="1069">
                  <c:v>71.760737500000005</c:v>
                </c:pt>
                <c:pt idx="1070">
                  <c:v>71.827358333333336</c:v>
                </c:pt>
                <c:pt idx="1071">
                  <c:v>71.894077083333329</c:v>
                </c:pt>
                <c:pt idx="1072">
                  <c:v>71.960727083333339</c:v>
                </c:pt>
                <c:pt idx="1073">
                  <c:v>72.027379166666663</c:v>
                </c:pt>
                <c:pt idx="1074">
                  <c:v>72.094183333333334</c:v>
                </c:pt>
                <c:pt idx="1075">
                  <c:v>72.160816666666662</c:v>
                </c:pt>
                <c:pt idx="1076">
                  <c:v>72.227535416666669</c:v>
                </c:pt>
                <c:pt idx="1077">
                  <c:v>72.294185416666664</c:v>
                </c:pt>
                <c:pt idx="1078">
                  <c:v>72.360885416666662</c:v>
                </c:pt>
                <c:pt idx="1079">
                  <c:v>72.42748958333334</c:v>
                </c:pt>
                <c:pt idx="1080">
                  <c:v>72.494139583333336</c:v>
                </c:pt>
                <c:pt idx="1081">
                  <c:v>72.56079166666666</c:v>
                </c:pt>
                <c:pt idx="1082">
                  <c:v>72.62744583333334</c:v>
                </c:pt>
                <c:pt idx="1083">
                  <c:v>72.694522916666671</c:v>
                </c:pt>
                <c:pt idx="1084">
                  <c:v>72.76114583333333</c:v>
                </c:pt>
                <c:pt idx="1085">
                  <c:v>72.827864583333337</c:v>
                </c:pt>
                <c:pt idx="1086">
                  <c:v>72.894516666666661</c:v>
                </c:pt>
                <c:pt idx="1087">
                  <c:v>72.961166666666671</c:v>
                </c:pt>
                <c:pt idx="1088">
                  <c:v>73.027922916666668</c:v>
                </c:pt>
                <c:pt idx="1089">
                  <c:v>73.094537500000001</c:v>
                </c:pt>
                <c:pt idx="1090">
                  <c:v>73.161256249999994</c:v>
                </c:pt>
                <c:pt idx="1091">
                  <c:v>73.227906250000004</c:v>
                </c:pt>
                <c:pt idx="1092">
                  <c:v>73.294562499999998</c:v>
                </c:pt>
                <c:pt idx="1093">
                  <c:v>73.361210416666665</c:v>
                </c:pt>
                <c:pt idx="1094">
                  <c:v>73.427866666666674</c:v>
                </c:pt>
                <c:pt idx="1095">
                  <c:v>73.494514583333327</c:v>
                </c:pt>
                <c:pt idx="1096">
                  <c:v>73.561164583333337</c:v>
                </c:pt>
                <c:pt idx="1097">
                  <c:v>73.627816666666661</c:v>
                </c:pt>
                <c:pt idx="1098">
                  <c:v>73.694850000000002</c:v>
                </c:pt>
                <c:pt idx="1099">
                  <c:v>73.761454166666667</c:v>
                </c:pt>
                <c:pt idx="1100">
                  <c:v>73.828104166666662</c:v>
                </c:pt>
                <c:pt idx="1101">
                  <c:v>73.89475625</c:v>
                </c:pt>
                <c:pt idx="1102">
                  <c:v>73.961408333333338</c:v>
                </c:pt>
                <c:pt idx="1103">
                  <c:v>74.028060416666662</c:v>
                </c:pt>
                <c:pt idx="1104">
                  <c:v>74.094710416666672</c:v>
                </c:pt>
                <c:pt idx="1105">
                  <c:v>74.161362499999996</c:v>
                </c:pt>
                <c:pt idx="1106">
                  <c:v>74.228014583333334</c:v>
                </c:pt>
                <c:pt idx="1107">
                  <c:v>74.294933333333333</c:v>
                </c:pt>
                <c:pt idx="1108">
                  <c:v>74.361583333333328</c:v>
                </c:pt>
                <c:pt idx="1109">
                  <c:v>74.428235416666666</c:v>
                </c:pt>
                <c:pt idx="1110">
                  <c:v>74.494887500000004</c:v>
                </c:pt>
                <c:pt idx="1111">
                  <c:v>74.561539583333328</c:v>
                </c:pt>
                <c:pt idx="1112">
                  <c:v>74.628189583333338</c:v>
                </c:pt>
                <c:pt idx="1113">
                  <c:v>74.694841666666662</c:v>
                </c:pt>
                <c:pt idx="1114">
                  <c:v>74.761495833333328</c:v>
                </c:pt>
                <c:pt idx="1115">
                  <c:v>74.828145833333338</c:v>
                </c:pt>
                <c:pt idx="1116">
                  <c:v>74.894795833333333</c:v>
                </c:pt>
                <c:pt idx="1117">
                  <c:v>74.961914583333339</c:v>
                </c:pt>
                <c:pt idx="1118">
                  <c:v>75.028566666666663</c:v>
                </c:pt>
                <c:pt idx="1119">
                  <c:v>75.095220833333329</c:v>
                </c:pt>
                <c:pt idx="1120">
                  <c:v>75.161868749999996</c:v>
                </c:pt>
                <c:pt idx="1121">
                  <c:v>75.228520833333334</c:v>
                </c:pt>
                <c:pt idx="1122">
                  <c:v>75.295310416666666</c:v>
                </c:pt>
                <c:pt idx="1123">
                  <c:v>75.361958333333334</c:v>
                </c:pt>
                <c:pt idx="1124">
                  <c:v>75.428610416666672</c:v>
                </c:pt>
                <c:pt idx="1125">
                  <c:v>75.495264583333338</c:v>
                </c:pt>
                <c:pt idx="1126">
                  <c:v>75.561918750000004</c:v>
                </c:pt>
                <c:pt idx="1127">
                  <c:v>75.628570833333328</c:v>
                </c:pt>
                <c:pt idx="1128">
                  <c:v>75.69548125</c:v>
                </c:pt>
                <c:pt idx="1129">
                  <c:v>75.762133333333338</c:v>
                </c:pt>
                <c:pt idx="1130">
                  <c:v>75.828785416666662</c:v>
                </c:pt>
                <c:pt idx="1131">
                  <c:v>75.895439583333328</c:v>
                </c:pt>
                <c:pt idx="1132">
                  <c:v>75.962089583333338</c:v>
                </c:pt>
                <c:pt idx="1133">
                  <c:v>76.028739583333333</c:v>
                </c:pt>
                <c:pt idx="1134">
                  <c:v>76.095441666666673</c:v>
                </c:pt>
                <c:pt idx="1135">
                  <c:v>76.162043749999995</c:v>
                </c:pt>
                <c:pt idx="1136">
                  <c:v>76.228695833333333</c:v>
                </c:pt>
                <c:pt idx="1137">
                  <c:v>76.295345833333329</c:v>
                </c:pt>
                <c:pt idx="1138">
                  <c:v>76.361997916666667</c:v>
                </c:pt>
                <c:pt idx="1139">
                  <c:v>76.428795833333339</c:v>
                </c:pt>
                <c:pt idx="1140">
                  <c:v>76.495435416666666</c:v>
                </c:pt>
                <c:pt idx="1141">
                  <c:v>76.562087500000004</c:v>
                </c:pt>
                <c:pt idx="1142">
                  <c:v>76.6287375</c:v>
                </c:pt>
                <c:pt idx="1143">
                  <c:v>76.695389583333338</c:v>
                </c:pt>
                <c:pt idx="1144">
                  <c:v>76.762041666666661</c:v>
                </c:pt>
                <c:pt idx="1145">
                  <c:v>76.828691666666671</c:v>
                </c:pt>
                <c:pt idx="1146">
                  <c:v>76.895343749999995</c:v>
                </c:pt>
                <c:pt idx="1147">
                  <c:v>76.961995833333333</c:v>
                </c:pt>
                <c:pt idx="1148">
                  <c:v>77.029516666666666</c:v>
                </c:pt>
                <c:pt idx="1149">
                  <c:v>77.096531249999998</c:v>
                </c:pt>
                <c:pt idx="1150">
                  <c:v>77.163354166666664</c:v>
                </c:pt>
                <c:pt idx="1151">
                  <c:v>77.230402083333331</c:v>
                </c:pt>
                <c:pt idx="1152">
                  <c:v>77.297387499999999</c:v>
                </c:pt>
                <c:pt idx="1153">
                  <c:v>77.36413541666667</c:v>
                </c:pt>
                <c:pt idx="1154">
                  <c:v>77.430756250000002</c:v>
                </c:pt>
                <c:pt idx="1155">
                  <c:v>77.497541666666663</c:v>
                </c:pt>
                <c:pt idx="1156">
                  <c:v>77.564193750000001</c:v>
                </c:pt>
                <c:pt idx="1157">
                  <c:v>77.631110416666672</c:v>
                </c:pt>
                <c:pt idx="1158">
                  <c:v>77.697762499999996</c:v>
                </c:pt>
                <c:pt idx="1159">
                  <c:v>77.764420833333332</c:v>
                </c:pt>
                <c:pt idx="1160">
                  <c:v>77.831302083333327</c:v>
                </c:pt>
                <c:pt idx="1161">
                  <c:v>77.897918750000002</c:v>
                </c:pt>
                <c:pt idx="1162">
                  <c:v>77.964568749999998</c:v>
                </c:pt>
                <c:pt idx="1163">
                  <c:v>78.031220833333336</c:v>
                </c:pt>
                <c:pt idx="1164">
                  <c:v>78.09787291666666</c:v>
                </c:pt>
                <c:pt idx="1165">
                  <c:v>78.16452291666667</c:v>
                </c:pt>
                <c:pt idx="1166">
                  <c:v>78.231174999999993</c:v>
                </c:pt>
                <c:pt idx="1167">
                  <c:v>78.297827083333331</c:v>
                </c:pt>
                <c:pt idx="1168">
                  <c:v>78.364479166666669</c:v>
                </c:pt>
                <c:pt idx="1169">
                  <c:v>78.431129166666665</c:v>
                </c:pt>
                <c:pt idx="1170">
                  <c:v>78.498114583333333</c:v>
                </c:pt>
                <c:pt idx="1171">
                  <c:v>78.564768749999999</c:v>
                </c:pt>
                <c:pt idx="1172">
                  <c:v>78.631418749999995</c:v>
                </c:pt>
                <c:pt idx="1173">
                  <c:v>78.698068750000004</c:v>
                </c:pt>
                <c:pt idx="1174">
                  <c:v>78.76472291666667</c:v>
                </c:pt>
                <c:pt idx="1175">
                  <c:v>78.831372916666666</c:v>
                </c:pt>
                <c:pt idx="1176">
                  <c:v>78.898025000000004</c:v>
                </c:pt>
                <c:pt idx="1177">
                  <c:v>78.96467916666667</c:v>
                </c:pt>
                <c:pt idx="1178">
                  <c:v>79.031327083333338</c:v>
                </c:pt>
                <c:pt idx="1179">
                  <c:v>79.098214583333331</c:v>
                </c:pt>
                <c:pt idx="1180">
                  <c:v>79.164831250000006</c:v>
                </c:pt>
                <c:pt idx="1181">
                  <c:v>79.231481250000002</c:v>
                </c:pt>
                <c:pt idx="1182">
                  <c:v>79.29813333333334</c:v>
                </c:pt>
                <c:pt idx="1183">
                  <c:v>79.364785416666663</c:v>
                </c:pt>
                <c:pt idx="1184">
                  <c:v>79.431437500000001</c:v>
                </c:pt>
                <c:pt idx="1185">
                  <c:v>79.498089583333339</c:v>
                </c:pt>
                <c:pt idx="1186">
                  <c:v>79.564872916666673</c:v>
                </c:pt>
                <c:pt idx="1187">
                  <c:v>79.6317375</c:v>
                </c:pt>
                <c:pt idx="1188">
                  <c:v>79.698377083333327</c:v>
                </c:pt>
                <c:pt idx="1189">
                  <c:v>79.765029166666665</c:v>
                </c:pt>
                <c:pt idx="1190">
                  <c:v>79.83167916666666</c:v>
                </c:pt>
                <c:pt idx="1191">
                  <c:v>79.898331249999998</c:v>
                </c:pt>
                <c:pt idx="1192">
                  <c:v>79.964983333333336</c:v>
                </c:pt>
                <c:pt idx="1193">
                  <c:v>80.03163541666666</c:v>
                </c:pt>
                <c:pt idx="1194">
                  <c:v>80.098352083333339</c:v>
                </c:pt>
                <c:pt idx="1195">
                  <c:v>80.165460416666662</c:v>
                </c:pt>
                <c:pt idx="1196">
                  <c:v>80.232056249999999</c:v>
                </c:pt>
                <c:pt idx="1197">
                  <c:v>80.298841666666661</c:v>
                </c:pt>
                <c:pt idx="1198">
                  <c:v>80.365491666666671</c:v>
                </c:pt>
                <c:pt idx="1199">
                  <c:v>80.432143749999994</c:v>
                </c:pt>
                <c:pt idx="1200">
                  <c:v>80.49925833333333</c:v>
                </c:pt>
                <c:pt idx="1201">
                  <c:v>80.565914583333338</c:v>
                </c:pt>
                <c:pt idx="1202">
                  <c:v>80.632564583333334</c:v>
                </c:pt>
                <c:pt idx="1203">
                  <c:v>80.699358333333336</c:v>
                </c:pt>
                <c:pt idx="1204">
                  <c:v>80.766002083333333</c:v>
                </c:pt>
                <c:pt idx="1205">
                  <c:v>80.832656249999999</c:v>
                </c:pt>
                <c:pt idx="1206">
                  <c:v>80.899304166666667</c:v>
                </c:pt>
                <c:pt idx="1207">
                  <c:v>80.965956250000005</c:v>
                </c:pt>
                <c:pt idx="1208">
                  <c:v>81.032831250000001</c:v>
                </c:pt>
                <c:pt idx="1209">
                  <c:v>81.099460416666673</c:v>
                </c:pt>
                <c:pt idx="1210">
                  <c:v>81.166110416666669</c:v>
                </c:pt>
                <c:pt idx="1211">
                  <c:v>81.232762500000007</c:v>
                </c:pt>
                <c:pt idx="1212">
                  <c:v>81.299414583333331</c:v>
                </c:pt>
                <c:pt idx="1213">
                  <c:v>81.366066666666669</c:v>
                </c:pt>
                <c:pt idx="1214">
                  <c:v>81.432716666666664</c:v>
                </c:pt>
                <c:pt idx="1215">
                  <c:v>81.49937083333333</c:v>
                </c:pt>
                <c:pt idx="1216">
                  <c:v>81.56602083333334</c:v>
                </c:pt>
                <c:pt idx="1217">
                  <c:v>81.632672916666664</c:v>
                </c:pt>
                <c:pt idx="1218">
                  <c:v>81.699591666666663</c:v>
                </c:pt>
                <c:pt idx="1219">
                  <c:v>81.766243750000001</c:v>
                </c:pt>
                <c:pt idx="1220">
                  <c:v>81.832893749999997</c:v>
                </c:pt>
                <c:pt idx="1221">
                  <c:v>81.899545833333335</c:v>
                </c:pt>
                <c:pt idx="1222">
                  <c:v>81.966197916666673</c:v>
                </c:pt>
                <c:pt idx="1223">
                  <c:v>82.032847916666668</c:v>
                </c:pt>
                <c:pt idx="1224">
                  <c:v>82.099500000000006</c:v>
                </c:pt>
                <c:pt idx="1225">
                  <c:v>82.16615208333333</c:v>
                </c:pt>
                <c:pt idx="1226">
                  <c:v>82.233270833333336</c:v>
                </c:pt>
                <c:pt idx="1227">
                  <c:v>82.299920833333331</c:v>
                </c:pt>
                <c:pt idx="1228">
                  <c:v>82.366572916666669</c:v>
                </c:pt>
                <c:pt idx="1229">
                  <c:v>82.433224999999993</c:v>
                </c:pt>
                <c:pt idx="1230">
                  <c:v>82.499877083333331</c:v>
                </c:pt>
                <c:pt idx="1231">
                  <c:v>82.566527083333327</c:v>
                </c:pt>
                <c:pt idx="1232">
                  <c:v>82.633179166666665</c:v>
                </c:pt>
                <c:pt idx="1233">
                  <c:v>82.699831250000003</c:v>
                </c:pt>
                <c:pt idx="1234">
                  <c:v>82.766616666666664</c:v>
                </c:pt>
                <c:pt idx="1235">
                  <c:v>82.833527083333337</c:v>
                </c:pt>
                <c:pt idx="1236">
                  <c:v>82.900118750000004</c:v>
                </c:pt>
                <c:pt idx="1237">
                  <c:v>82.966770833333328</c:v>
                </c:pt>
                <c:pt idx="1238">
                  <c:v>83.033422916666666</c:v>
                </c:pt>
                <c:pt idx="1239">
                  <c:v>83.100075000000004</c:v>
                </c:pt>
                <c:pt idx="1240">
                  <c:v>83.166727083333328</c:v>
                </c:pt>
                <c:pt idx="1241">
                  <c:v>83.233379166666666</c:v>
                </c:pt>
                <c:pt idx="1242">
                  <c:v>83.300029166666661</c:v>
                </c:pt>
                <c:pt idx="1243">
                  <c:v>83.36707916666667</c:v>
                </c:pt>
                <c:pt idx="1244">
                  <c:v>83.433731249999994</c:v>
                </c:pt>
                <c:pt idx="1245">
                  <c:v>83.50038541666666</c:v>
                </c:pt>
                <c:pt idx="1246">
                  <c:v>83.567037499999998</c:v>
                </c:pt>
                <c:pt idx="1247">
                  <c:v>83.633687499999994</c:v>
                </c:pt>
                <c:pt idx="1248">
                  <c:v>83.700404166666672</c:v>
                </c:pt>
                <c:pt idx="1249">
                  <c:v>83.767056249999996</c:v>
                </c:pt>
                <c:pt idx="1250">
                  <c:v>83.833708333333334</c:v>
                </c:pt>
                <c:pt idx="1251">
                  <c:v>83.900360416666672</c:v>
                </c:pt>
                <c:pt idx="1252">
                  <c:v>83.967010416666668</c:v>
                </c:pt>
                <c:pt idx="1253">
                  <c:v>84.033664583333334</c:v>
                </c:pt>
                <c:pt idx="1254">
                  <c:v>84.100914583333335</c:v>
                </c:pt>
                <c:pt idx="1255">
                  <c:v>84.167612500000004</c:v>
                </c:pt>
                <c:pt idx="1256">
                  <c:v>84.234285416666665</c:v>
                </c:pt>
                <c:pt idx="1257">
                  <c:v>84.300937500000003</c:v>
                </c:pt>
                <c:pt idx="1258">
                  <c:v>84.367587499999999</c:v>
                </c:pt>
                <c:pt idx="1259">
                  <c:v>84.434239583333337</c:v>
                </c:pt>
                <c:pt idx="1260">
                  <c:v>84.500889583333333</c:v>
                </c:pt>
                <c:pt idx="1261">
                  <c:v>84.567541666666671</c:v>
                </c:pt>
                <c:pt idx="1262">
                  <c:v>84.634308333333337</c:v>
                </c:pt>
                <c:pt idx="1263">
                  <c:v>84.700912500000001</c:v>
                </c:pt>
                <c:pt idx="1264">
                  <c:v>84.767564583333339</c:v>
                </c:pt>
                <c:pt idx="1265">
                  <c:v>84.834264583333336</c:v>
                </c:pt>
                <c:pt idx="1266">
                  <c:v>84.900866666666673</c:v>
                </c:pt>
                <c:pt idx="1267">
                  <c:v>84.967518749999996</c:v>
                </c:pt>
                <c:pt idx="1268">
                  <c:v>85.034175000000005</c:v>
                </c:pt>
                <c:pt idx="1269">
                  <c:v>85.10082083333333</c:v>
                </c:pt>
                <c:pt idx="1270">
                  <c:v>85.167472916666668</c:v>
                </c:pt>
                <c:pt idx="1271">
                  <c:v>85.234127083333334</c:v>
                </c:pt>
                <c:pt idx="1272">
                  <c:v>85.300783333333328</c:v>
                </c:pt>
                <c:pt idx="1273">
                  <c:v>85.367431249999996</c:v>
                </c:pt>
                <c:pt idx="1274">
                  <c:v>85.434081250000006</c:v>
                </c:pt>
                <c:pt idx="1275">
                  <c:v>85.500931249999994</c:v>
                </c:pt>
                <c:pt idx="1276">
                  <c:v>85.567583333333332</c:v>
                </c:pt>
                <c:pt idx="1277">
                  <c:v>85.634233333333327</c:v>
                </c:pt>
                <c:pt idx="1278">
                  <c:v>85.700885416666665</c:v>
                </c:pt>
                <c:pt idx="1279">
                  <c:v>85.767537500000003</c:v>
                </c:pt>
                <c:pt idx="1280">
                  <c:v>85.834189583333327</c:v>
                </c:pt>
                <c:pt idx="1281">
                  <c:v>85.901364583333333</c:v>
                </c:pt>
                <c:pt idx="1282">
                  <c:v>85.967958333333328</c:v>
                </c:pt>
                <c:pt idx="1283">
                  <c:v>86.034677083333335</c:v>
                </c:pt>
                <c:pt idx="1284">
                  <c:v>86.101329166666673</c:v>
                </c:pt>
                <c:pt idx="1285">
                  <c:v>86.167979166666669</c:v>
                </c:pt>
                <c:pt idx="1286">
                  <c:v>86.235031250000006</c:v>
                </c:pt>
                <c:pt idx="1287">
                  <c:v>86.30168333333333</c:v>
                </c:pt>
                <c:pt idx="1288">
                  <c:v>86.368337499999996</c:v>
                </c:pt>
                <c:pt idx="1289">
                  <c:v>86.43518541666667</c:v>
                </c:pt>
                <c:pt idx="1290">
                  <c:v>86.501837499999993</c:v>
                </c:pt>
                <c:pt idx="1291">
                  <c:v>86.568489583333331</c:v>
                </c:pt>
                <c:pt idx="1292">
                  <c:v>86.63569583333333</c:v>
                </c:pt>
                <c:pt idx="1293">
                  <c:v>86.702325000000002</c:v>
                </c:pt>
                <c:pt idx="1294">
                  <c:v>86.76897708333334</c:v>
                </c:pt>
                <c:pt idx="1295">
                  <c:v>86.835629166666664</c:v>
                </c:pt>
                <c:pt idx="1296">
                  <c:v>86.902281250000001</c:v>
                </c:pt>
                <c:pt idx="1297">
                  <c:v>86.968931249999997</c:v>
                </c:pt>
                <c:pt idx="1298">
                  <c:v>87.035583333333335</c:v>
                </c:pt>
                <c:pt idx="1299">
                  <c:v>87.102235416666673</c:v>
                </c:pt>
                <c:pt idx="1300">
                  <c:v>87.168887499999997</c:v>
                </c:pt>
                <c:pt idx="1301">
                  <c:v>87.235537500000007</c:v>
                </c:pt>
                <c:pt idx="1302">
                  <c:v>87.30218958333333</c:v>
                </c:pt>
                <c:pt idx="1303">
                  <c:v>87.368841666666668</c:v>
                </c:pt>
                <c:pt idx="1304">
                  <c:v>87.435497916666662</c:v>
                </c:pt>
                <c:pt idx="1305">
                  <c:v>87.502143750000002</c:v>
                </c:pt>
                <c:pt idx="1306">
                  <c:v>87.56879583333334</c:v>
                </c:pt>
                <c:pt idx="1307">
                  <c:v>87.635447916666664</c:v>
                </c:pt>
                <c:pt idx="1308">
                  <c:v>87.70210625</c:v>
                </c:pt>
                <c:pt idx="1309">
                  <c:v>87.768749999999997</c:v>
                </c:pt>
                <c:pt idx="1310">
                  <c:v>87.835402083333335</c:v>
                </c:pt>
                <c:pt idx="1311">
                  <c:v>87.902325000000005</c:v>
                </c:pt>
                <c:pt idx="1312">
                  <c:v>87.968972916666672</c:v>
                </c:pt>
                <c:pt idx="1313">
                  <c:v>88.035624999999996</c:v>
                </c:pt>
                <c:pt idx="1314">
                  <c:v>88.102275000000006</c:v>
                </c:pt>
                <c:pt idx="1315">
                  <c:v>88.16892708333333</c:v>
                </c:pt>
                <c:pt idx="1316">
                  <c:v>88.235579166666668</c:v>
                </c:pt>
                <c:pt idx="1317">
                  <c:v>88.302231250000006</c:v>
                </c:pt>
                <c:pt idx="1318">
                  <c:v>88.368881250000001</c:v>
                </c:pt>
                <c:pt idx="1319">
                  <c:v>88.435649999999995</c:v>
                </c:pt>
                <c:pt idx="1320">
                  <c:v>88.502252083333332</c:v>
                </c:pt>
                <c:pt idx="1321">
                  <c:v>88.569104166666662</c:v>
                </c:pt>
                <c:pt idx="1322">
                  <c:v>88.63575625</c:v>
                </c:pt>
                <c:pt idx="1323">
                  <c:v>88.702408333333338</c:v>
                </c:pt>
                <c:pt idx="1324">
                  <c:v>88.769060416666662</c:v>
                </c:pt>
                <c:pt idx="1325">
                  <c:v>88.8357125</c:v>
                </c:pt>
                <c:pt idx="1326">
                  <c:v>88.902368749999994</c:v>
                </c:pt>
                <c:pt idx="1327">
                  <c:v>88.969012500000005</c:v>
                </c:pt>
                <c:pt idx="1328">
                  <c:v>89.035666666666671</c:v>
                </c:pt>
                <c:pt idx="1329">
                  <c:v>89.102316666666667</c:v>
                </c:pt>
                <c:pt idx="1330">
                  <c:v>89.168966666666662</c:v>
                </c:pt>
                <c:pt idx="1331">
                  <c:v>89.23561875</c:v>
                </c:pt>
                <c:pt idx="1332">
                  <c:v>89.302337499999993</c:v>
                </c:pt>
                <c:pt idx="1333">
                  <c:v>89.369249999999994</c:v>
                </c:pt>
                <c:pt idx="1334">
                  <c:v>89.435839583333333</c:v>
                </c:pt>
                <c:pt idx="1335">
                  <c:v>89.50255833333334</c:v>
                </c:pt>
                <c:pt idx="1336">
                  <c:v>89.569610416666663</c:v>
                </c:pt>
                <c:pt idx="1337">
                  <c:v>89.636262500000001</c:v>
                </c:pt>
                <c:pt idx="1338">
                  <c:v>89.702914583333339</c:v>
                </c:pt>
                <c:pt idx="1339">
                  <c:v>89.769564583333334</c:v>
                </c:pt>
                <c:pt idx="1340">
                  <c:v>89.836216666666672</c:v>
                </c:pt>
                <c:pt idx="1341">
                  <c:v>89.902874999999995</c:v>
                </c:pt>
                <c:pt idx="1342">
                  <c:v>89.969587500000003</c:v>
                </c:pt>
                <c:pt idx="1343">
                  <c:v>90.03413333333333</c:v>
                </c:pt>
              </c:numCache>
            </c:numRef>
          </c:xVal>
          <c:yVal>
            <c:numRef>
              <c:f>'C:\Daten\Viskomat\2007\Projekt Rheologische Regelprüfungen\Kenngrößen nach Reparatur\[279 Referenz 2012.xlsx]11481279_1D'!$C$32:$C$1375</c:f>
              <c:numCache>
                <c:formatCode>General</c:formatCode>
                <c:ptCount val="1344"/>
                <c:pt idx="0">
                  <c:v>23.14999556619669</c:v>
                </c:pt>
                <c:pt idx="1">
                  <c:v>28.54815110401703</c:v>
                </c:pt>
                <c:pt idx="2">
                  <c:v>34.267757382282532</c:v>
                </c:pt>
                <c:pt idx="3">
                  <c:v>38.790236765097099</c:v>
                </c:pt>
                <c:pt idx="4">
                  <c:v>40.718941207768033</c:v>
                </c:pt>
                <c:pt idx="5">
                  <c:v>40.707856699476807</c:v>
                </c:pt>
                <c:pt idx="6">
                  <c:v>41.184490555998941</c:v>
                </c:pt>
                <c:pt idx="7">
                  <c:v>41.051476456504389</c:v>
                </c:pt>
                <c:pt idx="8">
                  <c:v>40.918462357009837</c:v>
                </c:pt>
                <c:pt idx="9">
                  <c:v>41.07364547308682</c:v>
                </c:pt>
                <c:pt idx="10">
                  <c:v>41.01822293163076</c:v>
                </c:pt>
                <c:pt idx="11">
                  <c:v>40.984969406757124</c:v>
                </c:pt>
                <c:pt idx="12">
                  <c:v>40.851955307262571</c:v>
                </c:pt>
                <c:pt idx="13">
                  <c:v>40.818701782388942</c:v>
                </c:pt>
                <c:pt idx="14">
                  <c:v>40.86303981555379</c:v>
                </c:pt>
                <c:pt idx="15">
                  <c:v>40.907377848718639</c:v>
                </c:pt>
                <c:pt idx="16">
                  <c:v>41.206659572581358</c:v>
                </c:pt>
                <c:pt idx="17">
                  <c:v>40.840870798971359</c:v>
                </c:pt>
                <c:pt idx="18">
                  <c:v>40.851955307262571</c:v>
                </c:pt>
                <c:pt idx="19">
                  <c:v>40.962800390174692</c:v>
                </c:pt>
                <c:pt idx="20">
                  <c:v>40.829786290680147</c:v>
                </c:pt>
                <c:pt idx="21">
                  <c:v>40.896293340427427</c:v>
                </c:pt>
                <c:pt idx="22">
                  <c:v>40.885208832136207</c:v>
                </c:pt>
                <c:pt idx="23">
                  <c:v>40.929546865301063</c:v>
                </c:pt>
                <c:pt idx="24">
                  <c:v>41.106898997960457</c:v>
                </c:pt>
                <c:pt idx="25">
                  <c:v>40.929546865301063</c:v>
                </c:pt>
                <c:pt idx="26">
                  <c:v>40.962800390174692</c:v>
                </c:pt>
                <c:pt idx="27">
                  <c:v>40.929546865301063</c:v>
                </c:pt>
                <c:pt idx="28">
                  <c:v>40.95171588188348</c:v>
                </c:pt>
                <c:pt idx="29">
                  <c:v>40.984969406757124</c:v>
                </c:pt>
                <c:pt idx="30">
                  <c:v>40.929546865301063</c:v>
                </c:pt>
                <c:pt idx="31">
                  <c:v>41.029307439921972</c:v>
                </c:pt>
                <c:pt idx="32">
                  <c:v>40.95171588188348</c:v>
                </c:pt>
                <c:pt idx="33">
                  <c:v>40.996053915048329</c:v>
                </c:pt>
                <c:pt idx="34">
                  <c:v>40.95171588188348</c:v>
                </c:pt>
                <c:pt idx="35">
                  <c:v>40.95171588188348</c:v>
                </c:pt>
                <c:pt idx="36">
                  <c:v>40.973884898465911</c:v>
                </c:pt>
                <c:pt idx="37">
                  <c:v>40.95171588188348</c:v>
                </c:pt>
                <c:pt idx="38">
                  <c:v>41.007138423339541</c:v>
                </c:pt>
                <c:pt idx="39">
                  <c:v>40.984969406757124</c:v>
                </c:pt>
                <c:pt idx="40">
                  <c:v>41.361842688658342</c:v>
                </c:pt>
                <c:pt idx="41">
                  <c:v>41.051476456504389</c:v>
                </c:pt>
                <c:pt idx="42">
                  <c:v>41.095814489669237</c:v>
                </c:pt>
                <c:pt idx="43">
                  <c:v>41.095814489669237</c:v>
                </c:pt>
                <c:pt idx="44">
                  <c:v>41.051476456504389</c:v>
                </c:pt>
                <c:pt idx="45">
                  <c:v>41.084729981378032</c:v>
                </c:pt>
                <c:pt idx="46">
                  <c:v>41.07364547308682</c:v>
                </c:pt>
                <c:pt idx="47">
                  <c:v>41.106898997960457</c:v>
                </c:pt>
                <c:pt idx="48">
                  <c:v>41.117983506251662</c:v>
                </c:pt>
                <c:pt idx="49">
                  <c:v>41.095814489669237</c:v>
                </c:pt>
                <c:pt idx="50">
                  <c:v>41.095814489669237</c:v>
                </c:pt>
                <c:pt idx="51">
                  <c:v>41.095814489669237</c:v>
                </c:pt>
                <c:pt idx="52">
                  <c:v>41.140152522834093</c:v>
                </c:pt>
                <c:pt idx="53">
                  <c:v>41.106898997960457</c:v>
                </c:pt>
                <c:pt idx="54">
                  <c:v>41.151237031125312</c:v>
                </c:pt>
                <c:pt idx="55">
                  <c:v>41.140152522834093</c:v>
                </c:pt>
                <c:pt idx="56">
                  <c:v>41.151237031125312</c:v>
                </c:pt>
                <c:pt idx="57">
                  <c:v>41.173406047707729</c:v>
                </c:pt>
                <c:pt idx="58">
                  <c:v>41.151237031125312</c:v>
                </c:pt>
                <c:pt idx="59">
                  <c:v>41.417265230114403</c:v>
                </c:pt>
                <c:pt idx="60">
                  <c:v>41.206659572581358</c:v>
                </c:pt>
                <c:pt idx="61">
                  <c:v>41.273166622328638</c:v>
                </c:pt>
                <c:pt idx="62">
                  <c:v>41.262082114037433</c:v>
                </c:pt>
                <c:pt idx="63">
                  <c:v>41.339673672075911</c:v>
                </c:pt>
                <c:pt idx="64">
                  <c:v>41.295335638911062</c:v>
                </c:pt>
                <c:pt idx="65">
                  <c:v>41.250997605746207</c:v>
                </c:pt>
                <c:pt idx="66">
                  <c:v>41.284251130619843</c:v>
                </c:pt>
                <c:pt idx="67">
                  <c:v>41.273166622328638</c:v>
                </c:pt>
                <c:pt idx="68">
                  <c:v>41.339673672075911</c:v>
                </c:pt>
                <c:pt idx="69">
                  <c:v>41.295335638911062</c:v>
                </c:pt>
                <c:pt idx="70">
                  <c:v>41.328589163784692</c:v>
                </c:pt>
                <c:pt idx="71">
                  <c:v>41.350758180367123</c:v>
                </c:pt>
                <c:pt idx="72">
                  <c:v>41.317504655493487</c:v>
                </c:pt>
                <c:pt idx="73">
                  <c:v>41.406180721823183</c:v>
                </c:pt>
                <c:pt idx="74">
                  <c:v>41.517025804735297</c:v>
                </c:pt>
                <c:pt idx="75">
                  <c:v>41.406180721823183</c:v>
                </c:pt>
                <c:pt idx="76">
                  <c:v>41.350758180367123</c:v>
                </c:pt>
                <c:pt idx="77">
                  <c:v>41.672208920812267</c:v>
                </c:pt>
                <c:pt idx="78">
                  <c:v>41.384011705240759</c:v>
                </c:pt>
                <c:pt idx="79">
                  <c:v>41.406180721823183</c:v>
                </c:pt>
                <c:pt idx="80">
                  <c:v>41.417265230114403</c:v>
                </c:pt>
                <c:pt idx="81">
                  <c:v>41.43943424669682</c:v>
                </c:pt>
                <c:pt idx="82">
                  <c:v>41.505941296444092</c:v>
                </c:pt>
                <c:pt idx="83">
                  <c:v>41.61678637935622</c:v>
                </c:pt>
                <c:pt idx="84">
                  <c:v>41.472687771570463</c:v>
                </c:pt>
                <c:pt idx="85">
                  <c:v>41.517025804735297</c:v>
                </c:pt>
                <c:pt idx="86">
                  <c:v>41.472687771570463</c:v>
                </c:pt>
                <c:pt idx="87">
                  <c:v>41.539194821317729</c:v>
                </c:pt>
                <c:pt idx="88">
                  <c:v>41.49485678815288</c:v>
                </c:pt>
                <c:pt idx="89">
                  <c:v>41.572448346191372</c:v>
                </c:pt>
                <c:pt idx="90">
                  <c:v>41.539194821317729</c:v>
                </c:pt>
                <c:pt idx="91">
                  <c:v>41.594617362773789</c:v>
                </c:pt>
                <c:pt idx="92">
                  <c:v>41.528110313026517</c:v>
                </c:pt>
                <c:pt idx="93">
                  <c:v>41.550279329608941</c:v>
                </c:pt>
                <c:pt idx="94">
                  <c:v>41.561363837900153</c:v>
                </c:pt>
                <c:pt idx="95">
                  <c:v>41.627870887647433</c:v>
                </c:pt>
                <c:pt idx="96">
                  <c:v>41.550279329608941</c:v>
                </c:pt>
                <c:pt idx="97">
                  <c:v>41.605701871065001</c:v>
                </c:pt>
                <c:pt idx="98">
                  <c:v>41.605701871065001</c:v>
                </c:pt>
                <c:pt idx="99">
                  <c:v>41.572448346191372</c:v>
                </c:pt>
                <c:pt idx="100">
                  <c:v>42.19318081049925</c:v>
                </c:pt>
                <c:pt idx="101">
                  <c:v>41.661124412521062</c:v>
                </c:pt>
                <c:pt idx="102">
                  <c:v>41.61678637935622</c:v>
                </c:pt>
                <c:pt idx="103">
                  <c:v>41.694377937394712</c:v>
                </c:pt>
                <c:pt idx="104">
                  <c:v>41.661124412521062</c:v>
                </c:pt>
                <c:pt idx="105">
                  <c:v>41.694377937394712</c:v>
                </c:pt>
                <c:pt idx="106">
                  <c:v>41.694377937394712</c:v>
                </c:pt>
                <c:pt idx="107">
                  <c:v>41.70546244568591</c:v>
                </c:pt>
                <c:pt idx="108">
                  <c:v>41.694377937394712</c:v>
                </c:pt>
                <c:pt idx="109">
                  <c:v>41.727631462268342</c:v>
                </c:pt>
                <c:pt idx="110">
                  <c:v>41.760884987141971</c:v>
                </c:pt>
                <c:pt idx="111">
                  <c:v>41.727631462268342</c:v>
                </c:pt>
                <c:pt idx="112">
                  <c:v>41.749800478850759</c:v>
                </c:pt>
                <c:pt idx="113">
                  <c:v>41.760884987141971</c:v>
                </c:pt>
                <c:pt idx="114">
                  <c:v>41.77196949543319</c:v>
                </c:pt>
                <c:pt idx="115">
                  <c:v>41.77196949543319</c:v>
                </c:pt>
                <c:pt idx="116">
                  <c:v>41.749800478850759</c:v>
                </c:pt>
                <c:pt idx="117">
                  <c:v>41.816307528598038</c:v>
                </c:pt>
                <c:pt idx="118">
                  <c:v>41.783054003724402</c:v>
                </c:pt>
                <c:pt idx="119">
                  <c:v>41.860645561762887</c:v>
                </c:pt>
                <c:pt idx="120">
                  <c:v>41.827392036889243</c:v>
                </c:pt>
                <c:pt idx="121">
                  <c:v>41.827392036889243</c:v>
                </c:pt>
                <c:pt idx="122">
                  <c:v>41.838476545180463</c:v>
                </c:pt>
                <c:pt idx="123">
                  <c:v>41.827392036889243</c:v>
                </c:pt>
                <c:pt idx="124">
                  <c:v>41.893899086636523</c:v>
                </c:pt>
                <c:pt idx="125">
                  <c:v>41.904983594927742</c:v>
                </c:pt>
                <c:pt idx="126">
                  <c:v>41.871730070054092</c:v>
                </c:pt>
                <c:pt idx="127">
                  <c:v>41.871730070054092</c:v>
                </c:pt>
                <c:pt idx="128">
                  <c:v>41.882814578345297</c:v>
                </c:pt>
                <c:pt idx="129">
                  <c:v>41.949321628092576</c:v>
                </c:pt>
                <c:pt idx="130">
                  <c:v>41.893899086636523</c:v>
                </c:pt>
                <c:pt idx="131">
                  <c:v>41.927152611510159</c:v>
                </c:pt>
                <c:pt idx="132">
                  <c:v>41.949321628092576</c:v>
                </c:pt>
                <c:pt idx="133">
                  <c:v>41.938237119801371</c:v>
                </c:pt>
                <c:pt idx="134">
                  <c:v>41.98257515296622</c:v>
                </c:pt>
                <c:pt idx="135">
                  <c:v>41.938237119801371</c:v>
                </c:pt>
                <c:pt idx="136">
                  <c:v>41.993659661257418</c:v>
                </c:pt>
                <c:pt idx="137">
                  <c:v>41.971490644675008</c:v>
                </c:pt>
                <c:pt idx="138">
                  <c:v>41.993659661257418</c:v>
                </c:pt>
                <c:pt idx="139">
                  <c:v>41.971490644675008</c:v>
                </c:pt>
                <c:pt idx="140">
                  <c:v>41.949321628092576</c:v>
                </c:pt>
                <c:pt idx="141">
                  <c:v>42.015828677839863</c:v>
                </c:pt>
                <c:pt idx="142">
                  <c:v>42.004744169548637</c:v>
                </c:pt>
                <c:pt idx="143">
                  <c:v>42.049082202713493</c:v>
                </c:pt>
                <c:pt idx="144">
                  <c:v>42.026913186131068</c:v>
                </c:pt>
                <c:pt idx="145">
                  <c:v>42.049082202713493</c:v>
                </c:pt>
                <c:pt idx="146">
                  <c:v>42.082335727587129</c:v>
                </c:pt>
                <c:pt idx="147">
                  <c:v>42.049082202713493</c:v>
                </c:pt>
                <c:pt idx="148">
                  <c:v>42.082335727587129</c:v>
                </c:pt>
                <c:pt idx="149">
                  <c:v>42.060166711004698</c:v>
                </c:pt>
                <c:pt idx="150">
                  <c:v>42.126673760751977</c:v>
                </c:pt>
                <c:pt idx="151">
                  <c:v>42.104504744169553</c:v>
                </c:pt>
                <c:pt idx="152">
                  <c:v>42.104504744169553</c:v>
                </c:pt>
                <c:pt idx="153">
                  <c:v>42.071251219295917</c:v>
                </c:pt>
                <c:pt idx="154">
                  <c:v>42.071251219295917</c:v>
                </c:pt>
                <c:pt idx="155">
                  <c:v>42.126673760751977</c:v>
                </c:pt>
                <c:pt idx="156">
                  <c:v>42.104504744169553</c:v>
                </c:pt>
                <c:pt idx="157">
                  <c:v>42.19318081049925</c:v>
                </c:pt>
                <c:pt idx="158">
                  <c:v>42.137758269043189</c:v>
                </c:pt>
                <c:pt idx="159">
                  <c:v>42.159927285625614</c:v>
                </c:pt>
                <c:pt idx="160">
                  <c:v>42.226434335372893</c:v>
                </c:pt>
                <c:pt idx="161">
                  <c:v>42.171011793916833</c:v>
                </c:pt>
                <c:pt idx="162">
                  <c:v>42.204265318790462</c:v>
                </c:pt>
                <c:pt idx="163">
                  <c:v>42.215349827081667</c:v>
                </c:pt>
                <c:pt idx="164">
                  <c:v>42.270772368537727</c:v>
                </c:pt>
                <c:pt idx="165">
                  <c:v>42.24860335195531</c:v>
                </c:pt>
                <c:pt idx="166">
                  <c:v>42.215349827081667</c:v>
                </c:pt>
                <c:pt idx="167">
                  <c:v>42.270772368537727</c:v>
                </c:pt>
                <c:pt idx="168">
                  <c:v>42.24860335195531</c:v>
                </c:pt>
                <c:pt idx="169">
                  <c:v>42.304025893411371</c:v>
                </c:pt>
                <c:pt idx="170">
                  <c:v>42.281856876828947</c:v>
                </c:pt>
                <c:pt idx="171">
                  <c:v>42.315110401702583</c:v>
                </c:pt>
                <c:pt idx="172">
                  <c:v>42.315110401702583</c:v>
                </c:pt>
                <c:pt idx="173">
                  <c:v>42.270772368537727</c:v>
                </c:pt>
                <c:pt idx="174">
                  <c:v>42.337279418285007</c:v>
                </c:pt>
                <c:pt idx="175">
                  <c:v>42.304025893411371</c:v>
                </c:pt>
                <c:pt idx="176">
                  <c:v>42.326194909993802</c:v>
                </c:pt>
                <c:pt idx="177">
                  <c:v>42.370532943158643</c:v>
                </c:pt>
                <c:pt idx="178">
                  <c:v>42.370532943158643</c:v>
                </c:pt>
                <c:pt idx="179">
                  <c:v>42.403786468032287</c:v>
                </c:pt>
                <c:pt idx="180">
                  <c:v>42.381617451449863</c:v>
                </c:pt>
                <c:pt idx="181">
                  <c:v>42.370532943158643</c:v>
                </c:pt>
                <c:pt idx="182">
                  <c:v>42.403786468032287</c:v>
                </c:pt>
                <c:pt idx="183">
                  <c:v>42.425955484614697</c:v>
                </c:pt>
                <c:pt idx="184">
                  <c:v>42.470293517779552</c:v>
                </c:pt>
                <c:pt idx="185">
                  <c:v>42.437039992905923</c:v>
                </c:pt>
                <c:pt idx="186">
                  <c:v>42.492462534361977</c:v>
                </c:pt>
                <c:pt idx="187">
                  <c:v>42.503547042653189</c:v>
                </c:pt>
                <c:pt idx="188">
                  <c:v>42.45920900948834</c:v>
                </c:pt>
                <c:pt idx="189">
                  <c:v>42.492462534361977</c:v>
                </c:pt>
                <c:pt idx="190">
                  <c:v>42.481378026070772</c:v>
                </c:pt>
                <c:pt idx="191">
                  <c:v>42.503547042653189</c:v>
                </c:pt>
                <c:pt idx="192">
                  <c:v>42.503547042653189</c:v>
                </c:pt>
                <c:pt idx="193">
                  <c:v>42.52571605923562</c:v>
                </c:pt>
                <c:pt idx="194">
                  <c:v>42.536800567526832</c:v>
                </c:pt>
                <c:pt idx="195">
                  <c:v>42.592223108982893</c:v>
                </c:pt>
                <c:pt idx="196">
                  <c:v>42.503547042653189</c:v>
                </c:pt>
                <c:pt idx="197">
                  <c:v>42.581138600691673</c:v>
                </c:pt>
                <c:pt idx="198">
                  <c:v>42.592223108982893</c:v>
                </c:pt>
                <c:pt idx="199">
                  <c:v>42.581138600691673</c:v>
                </c:pt>
                <c:pt idx="200">
                  <c:v>42.625476633856522</c:v>
                </c:pt>
                <c:pt idx="201">
                  <c:v>42.558969584109263</c:v>
                </c:pt>
                <c:pt idx="202">
                  <c:v>42.625476633856522</c:v>
                </c:pt>
                <c:pt idx="203">
                  <c:v>42.625476633856522</c:v>
                </c:pt>
                <c:pt idx="204">
                  <c:v>42.658730158730172</c:v>
                </c:pt>
                <c:pt idx="205">
                  <c:v>42.581138600691673</c:v>
                </c:pt>
                <c:pt idx="206">
                  <c:v>42.625476633856522</c:v>
                </c:pt>
                <c:pt idx="207">
                  <c:v>42.680899175312589</c:v>
                </c:pt>
                <c:pt idx="208">
                  <c:v>42.625476633856522</c:v>
                </c:pt>
                <c:pt idx="209">
                  <c:v>42.647645650438953</c:v>
                </c:pt>
                <c:pt idx="210">
                  <c:v>42.658730158730172</c:v>
                </c:pt>
                <c:pt idx="211">
                  <c:v>42.714152700186219</c:v>
                </c:pt>
                <c:pt idx="212">
                  <c:v>42.680899175312589</c:v>
                </c:pt>
                <c:pt idx="213">
                  <c:v>42.935842866010468</c:v>
                </c:pt>
                <c:pt idx="214">
                  <c:v>42.94692737430168</c:v>
                </c:pt>
                <c:pt idx="215">
                  <c:v>42.94692737430168</c:v>
                </c:pt>
                <c:pt idx="216">
                  <c:v>42.902589341136832</c:v>
                </c:pt>
                <c:pt idx="217">
                  <c:v>42.924758357719263</c:v>
                </c:pt>
                <c:pt idx="218">
                  <c:v>42.935842866010468</c:v>
                </c:pt>
                <c:pt idx="219">
                  <c:v>42.94692737430168</c:v>
                </c:pt>
                <c:pt idx="220">
                  <c:v>42.935842866010468</c:v>
                </c:pt>
                <c:pt idx="221">
                  <c:v>43.00234991575774</c:v>
                </c:pt>
                <c:pt idx="222">
                  <c:v>42.924758357719263</c:v>
                </c:pt>
                <c:pt idx="223">
                  <c:v>42.969096390884097</c:v>
                </c:pt>
                <c:pt idx="224">
                  <c:v>42.94692737430168</c:v>
                </c:pt>
                <c:pt idx="225">
                  <c:v>42.603307617274098</c:v>
                </c:pt>
                <c:pt idx="226">
                  <c:v>41.838476545180463</c:v>
                </c:pt>
                <c:pt idx="227">
                  <c:v>41.151237031125312</c:v>
                </c:pt>
                <c:pt idx="228">
                  <c:v>40.563758091691057</c:v>
                </c:pt>
                <c:pt idx="229">
                  <c:v>39.832180544471051</c:v>
                </c:pt>
                <c:pt idx="230">
                  <c:v>39.244701605036802</c:v>
                </c:pt>
                <c:pt idx="231">
                  <c:v>38.513124057816803</c:v>
                </c:pt>
                <c:pt idx="232">
                  <c:v>37.870222576926487</c:v>
                </c:pt>
                <c:pt idx="233">
                  <c:v>37.293828145783458</c:v>
                </c:pt>
                <c:pt idx="234">
                  <c:v>36.662011173184361</c:v>
                </c:pt>
                <c:pt idx="235">
                  <c:v>36.174292808371021</c:v>
                </c:pt>
                <c:pt idx="236">
                  <c:v>35.597898377227992</c:v>
                </c:pt>
                <c:pt idx="237">
                  <c:v>35.054757470958592</c:v>
                </c:pt>
                <c:pt idx="238">
                  <c:v>34.500532056397979</c:v>
                </c:pt>
                <c:pt idx="239">
                  <c:v>33.913053116963731</c:v>
                </c:pt>
                <c:pt idx="240">
                  <c:v>33.425334752150398</c:v>
                </c:pt>
                <c:pt idx="241">
                  <c:v>32.848940321007362</c:v>
                </c:pt>
                <c:pt idx="242">
                  <c:v>32.35013744790281</c:v>
                </c:pt>
                <c:pt idx="243">
                  <c:v>31.829165558215841</c:v>
                </c:pt>
                <c:pt idx="244">
                  <c:v>31.308193668528869</c:v>
                </c:pt>
                <c:pt idx="245">
                  <c:v>30.620954154473711</c:v>
                </c:pt>
                <c:pt idx="246">
                  <c:v>30.099982264786739</c:v>
                </c:pt>
                <c:pt idx="247">
                  <c:v>29.57901037509976</c:v>
                </c:pt>
                <c:pt idx="248">
                  <c:v>29.024784960539151</c:v>
                </c:pt>
                <c:pt idx="249">
                  <c:v>28.525982087434599</c:v>
                </c:pt>
                <c:pt idx="250">
                  <c:v>27.484038308060661</c:v>
                </c:pt>
                <c:pt idx="251">
                  <c:v>27.00740445153853</c:v>
                </c:pt>
                <c:pt idx="252">
                  <c:v>26.07630575507671</c:v>
                </c:pt>
                <c:pt idx="253">
                  <c:v>25.134122550323671</c:v>
                </c:pt>
                <c:pt idx="254">
                  <c:v>23.936995654872749</c:v>
                </c:pt>
                <c:pt idx="255">
                  <c:v>31.29710916023765</c:v>
                </c:pt>
                <c:pt idx="256">
                  <c:v>38.213842333954069</c:v>
                </c:pt>
                <c:pt idx="257">
                  <c:v>44.288152877538352</c:v>
                </c:pt>
                <c:pt idx="258">
                  <c:v>43.900195087345928</c:v>
                </c:pt>
                <c:pt idx="259">
                  <c:v>43.999955661966837</c:v>
                </c:pt>
                <c:pt idx="260">
                  <c:v>44.199476811208662</c:v>
                </c:pt>
                <c:pt idx="261">
                  <c:v>44.265983860955927</c:v>
                </c:pt>
                <c:pt idx="262">
                  <c:v>44.166223286335018</c:v>
                </c:pt>
                <c:pt idx="263">
                  <c:v>43.999955661966837</c:v>
                </c:pt>
                <c:pt idx="264">
                  <c:v>43.911279595637147</c:v>
                </c:pt>
                <c:pt idx="265">
                  <c:v>43.855857054181079</c:v>
                </c:pt>
                <c:pt idx="266">
                  <c:v>43.900195087345928</c:v>
                </c:pt>
                <c:pt idx="267">
                  <c:v>43.855857054181079</c:v>
                </c:pt>
                <c:pt idx="268">
                  <c:v>43.944533120510783</c:v>
                </c:pt>
                <c:pt idx="269">
                  <c:v>43.900195087345928</c:v>
                </c:pt>
                <c:pt idx="270">
                  <c:v>43.900195087345928</c:v>
                </c:pt>
                <c:pt idx="271">
                  <c:v>43.822603529307443</c:v>
                </c:pt>
                <c:pt idx="272">
                  <c:v>43.844772545889867</c:v>
                </c:pt>
                <c:pt idx="273">
                  <c:v>43.855857054181079</c:v>
                </c:pt>
                <c:pt idx="274">
                  <c:v>43.844772545889867</c:v>
                </c:pt>
                <c:pt idx="275">
                  <c:v>43.889110579054723</c:v>
                </c:pt>
                <c:pt idx="276">
                  <c:v>43.800434512725019</c:v>
                </c:pt>
                <c:pt idx="277">
                  <c:v>43.866941562472299</c:v>
                </c:pt>
                <c:pt idx="278">
                  <c:v>43.789350004433807</c:v>
                </c:pt>
                <c:pt idx="279">
                  <c:v>43.800434512725019</c:v>
                </c:pt>
                <c:pt idx="280">
                  <c:v>43.844772545889867</c:v>
                </c:pt>
                <c:pt idx="281">
                  <c:v>43.800434512725019</c:v>
                </c:pt>
                <c:pt idx="282">
                  <c:v>43.844772545889867</c:v>
                </c:pt>
                <c:pt idx="283">
                  <c:v>43.767180987851383</c:v>
                </c:pt>
                <c:pt idx="284">
                  <c:v>43.855857054181079</c:v>
                </c:pt>
                <c:pt idx="285">
                  <c:v>43.833688037598662</c:v>
                </c:pt>
                <c:pt idx="286">
                  <c:v>43.767180987851383</c:v>
                </c:pt>
                <c:pt idx="287">
                  <c:v>43.833688037598662</c:v>
                </c:pt>
                <c:pt idx="288">
                  <c:v>43.800434512725019</c:v>
                </c:pt>
                <c:pt idx="289">
                  <c:v>43.855857054181079</c:v>
                </c:pt>
                <c:pt idx="290">
                  <c:v>43.778265496142588</c:v>
                </c:pt>
                <c:pt idx="291">
                  <c:v>43.789350004433807</c:v>
                </c:pt>
                <c:pt idx="292">
                  <c:v>43.866941562472299</c:v>
                </c:pt>
                <c:pt idx="293">
                  <c:v>43.789350004433807</c:v>
                </c:pt>
                <c:pt idx="294">
                  <c:v>43.822603529307443</c:v>
                </c:pt>
                <c:pt idx="295">
                  <c:v>43.811519021016231</c:v>
                </c:pt>
                <c:pt idx="296">
                  <c:v>43.855857054181079</c:v>
                </c:pt>
                <c:pt idx="297">
                  <c:v>43.800434512725019</c:v>
                </c:pt>
                <c:pt idx="298">
                  <c:v>43.866941562472299</c:v>
                </c:pt>
                <c:pt idx="299">
                  <c:v>43.878026070763497</c:v>
                </c:pt>
                <c:pt idx="300">
                  <c:v>43.778265496142588</c:v>
                </c:pt>
                <c:pt idx="301">
                  <c:v>43.878026070763497</c:v>
                </c:pt>
                <c:pt idx="302">
                  <c:v>43.833688037598662</c:v>
                </c:pt>
                <c:pt idx="303">
                  <c:v>43.889110579054723</c:v>
                </c:pt>
                <c:pt idx="304">
                  <c:v>43.866941562472299</c:v>
                </c:pt>
                <c:pt idx="305">
                  <c:v>43.855857054181079</c:v>
                </c:pt>
                <c:pt idx="306">
                  <c:v>43.900195087345928</c:v>
                </c:pt>
                <c:pt idx="307">
                  <c:v>43.933448612219557</c:v>
                </c:pt>
                <c:pt idx="308">
                  <c:v>43.900195087345928</c:v>
                </c:pt>
                <c:pt idx="309">
                  <c:v>43.866941562472299</c:v>
                </c:pt>
                <c:pt idx="310">
                  <c:v>43.900195087345928</c:v>
                </c:pt>
                <c:pt idx="311">
                  <c:v>43.922364103928352</c:v>
                </c:pt>
                <c:pt idx="312">
                  <c:v>43.866941562472299</c:v>
                </c:pt>
                <c:pt idx="313">
                  <c:v>43.900195087345928</c:v>
                </c:pt>
                <c:pt idx="314">
                  <c:v>43.866941562472299</c:v>
                </c:pt>
                <c:pt idx="315">
                  <c:v>43.911279595637147</c:v>
                </c:pt>
                <c:pt idx="316">
                  <c:v>43.933448612219557</c:v>
                </c:pt>
                <c:pt idx="317">
                  <c:v>43.878026070763497</c:v>
                </c:pt>
                <c:pt idx="318">
                  <c:v>43.933448612219557</c:v>
                </c:pt>
                <c:pt idx="319">
                  <c:v>43.855857054181079</c:v>
                </c:pt>
                <c:pt idx="320">
                  <c:v>43.933448612219557</c:v>
                </c:pt>
                <c:pt idx="321">
                  <c:v>43.889110579054723</c:v>
                </c:pt>
                <c:pt idx="322">
                  <c:v>43.889110579054723</c:v>
                </c:pt>
                <c:pt idx="323">
                  <c:v>43.922364103928352</c:v>
                </c:pt>
                <c:pt idx="324">
                  <c:v>43.911279595637147</c:v>
                </c:pt>
                <c:pt idx="325">
                  <c:v>43.955617628801988</c:v>
                </c:pt>
                <c:pt idx="326">
                  <c:v>43.944533120510783</c:v>
                </c:pt>
                <c:pt idx="327">
                  <c:v>43.955617628801988</c:v>
                </c:pt>
                <c:pt idx="328">
                  <c:v>43.922364103928352</c:v>
                </c:pt>
                <c:pt idx="329">
                  <c:v>43.933448612219557</c:v>
                </c:pt>
                <c:pt idx="330">
                  <c:v>43.966702137093201</c:v>
                </c:pt>
                <c:pt idx="331">
                  <c:v>43.922364103928352</c:v>
                </c:pt>
                <c:pt idx="332">
                  <c:v>43.944533120510783</c:v>
                </c:pt>
                <c:pt idx="333">
                  <c:v>43.944533120510783</c:v>
                </c:pt>
                <c:pt idx="334">
                  <c:v>44.011040170258049</c:v>
                </c:pt>
                <c:pt idx="335">
                  <c:v>44.022124678549268</c:v>
                </c:pt>
                <c:pt idx="336">
                  <c:v>43.977786645384413</c:v>
                </c:pt>
                <c:pt idx="337">
                  <c:v>44.022124678549268</c:v>
                </c:pt>
                <c:pt idx="338">
                  <c:v>44.011040170258049</c:v>
                </c:pt>
                <c:pt idx="339">
                  <c:v>44.055378203422897</c:v>
                </c:pt>
                <c:pt idx="340">
                  <c:v>43.999955661966837</c:v>
                </c:pt>
                <c:pt idx="341">
                  <c:v>44.066462711714117</c:v>
                </c:pt>
                <c:pt idx="342">
                  <c:v>44.066462711714117</c:v>
                </c:pt>
                <c:pt idx="343">
                  <c:v>44.044293695131692</c:v>
                </c:pt>
                <c:pt idx="344">
                  <c:v>44.066462711714117</c:v>
                </c:pt>
                <c:pt idx="345">
                  <c:v>44.066462711714117</c:v>
                </c:pt>
                <c:pt idx="346">
                  <c:v>44.12188525317017</c:v>
                </c:pt>
                <c:pt idx="347">
                  <c:v>44.055378203422897</c:v>
                </c:pt>
                <c:pt idx="348">
                  <c:v>44.110800744878958</c:v>
                </c:pt>
                <c:pt idx="349">
                  <c:v>44.088631728296527</c:v>
                </c:pt>
                <c:pt idx="350">
                  <c:v>44.099716236587753</c:v>
                </c:pt>
                <c:pt idx="351">
                  <c:v>44.099716236587753</c:v>
                </c:pt>
                <c:pt idx="352">
                  <c:v>44.132969761461382</c:v>
                </c:pt>
                <c:pt idx="353">
                  <c:v>44.166223286335018</c:v>
                </c:pt>
                <c:pt idx="354">
                  <c:v>44.155138778043813</c:v>
                </c:pt>
                <c:pt idx="355">
                  <c:v>44.155138778043813</c:v>
                </c:pt>
                <c:pt idx="356">
                  <c:v>44.166223286335018</c:v>
                </c:pt>
                <c:pt idx="357">
                  <c:v>44.110800744878958</c:v>
                </c:pt>
                <c:pt idx="358">
                  <c:v>44.199476811208662</c:v>
                </c:pt>
                <c:pt idx="359">
                  <c:v>44.17730779462623</c:v>
                </c:pt>
                <c:pt idx="360">
                  <c:v>44.221645827791093</c:v>
                </c:pt>
                <c:pt idx="361">
                  <c:v>44.18839230291745</c:v>
                </c:pt>
                <c:pt idx="362">
                  <c:v>44.221645827791093</c:v>
                </c:pt>
                <c:pt idx="363">
                  <c:v>44.254899352664722</c:v>
                </c:pt>
                <c:pt idx="364">
                  <c:v>44.18839230291745</c:v>
                </c:pt>
                <c:pt idx="365">
                  <c:v>44.254899352664722</c:v>
                </c:pt>
                <c:pt idx="366">
                  <c:v>44.232730336082298</c:v>
                </c:pt>
                <c:pt idx="367">
                  <c:v>44.254899352664722</c:v>
                </c:pt>
                <c:pt idx="368">
                  <c:v>44.254899352664722</c:v>
                </c:pt>
                <c:pt idx="369">
                  <c:v>44.277068369247147</c:v>
                </c:pt>
                <c:pt idx="370">
                  <c:v>44.265983860955927</c:v>
                </c:pt>
                <c:pt idx="371">
                  <c:v>44.254899352664722</c:v>
                </c:pt>
                <c:pt idx="372">
                  <c:v>44.299237385829571</c:v>
                </c:pt>
                <c:pt idx="373">
                  <c:v>44.288152877538352</c:v>
                </c:pt>
                <c:pt idx="374">
                  <c:v>44.310321894120783</c:v>
                </c:pt>
                <c:pt idx="375">
                  <c:v>44.299237385829571</c:v>
                </c:pt>
                <c:pt idx="376">
                  <c:v>44.343575418994419</c:v>
                </c:pt>
                <c:pt idx="377">
                  <c:v>44.376828943868048</c:v>
                </c:pt>
                <c:pt idx="378">
                  <c:v>44.321406402411988</c:v>
                </c:pt>
                <c:pt idx="379">
                  <c:v>44.365744435576843</c:v>
                </c:pt>
                <c:pt idx="380">
                  <c:v>44.376828943868048</c:v>
                </c:pt>
                <c:pt idx="381">
                  <c:v>44.387913452159268</c:v>
                </c:pt>
                <c:pt idx="382">
                  <c:v>44.365744435576843</c:v>
                </c:pt>
                <c:pt idx="383">
                  <c:v>44.365744435576843</c:v>
                </c:pt>
                <c:pt idx="384">
                  <c:v>44.421166977032897</c:v>
                </c:pt>
                <c:pt idx="385">
                  <c:v>44.410082468741678</c:v>
                </c:pt>
                <c:pt idx="386">
                  <c:v>44.39899796045048</c:v>
                </c:pt>
                <c:pt idx="387">
                  <c:v>44.454420501906533</c:v>
                </c:pt>
                <c:pt idx="388">
                  <c:v>44.443335993615328</c:v>
                </c:pt>
                <c:pt idx="389">
                  <c:v>44.509843043362601</c:v>
                </c:pt>
                <c:pt idx="390">
                  <c:v>44.421166977032897</c:v>
                </c:pt>
                <c:pt idx="391">
                  <c:v>44.476589518488957</c:v>
                </c:pt>
                <c:pt idx="392">
                  <c:v>44.443335993615328</c:v>
                </c:pt>
                <c:pt idx="393">
                  <c:v>44.509843043362601</c:v>
                </c:pt>
                <c:pt idx="394">
                  <c:v>44.487674026780176</c:v>
                </c:pt>
                <c:pt idx="395">
                  <c:v>44.498758535071389</c:v>
                </c:pt>
                <c:pt idx="396">
                  <c:v>44.520927551653813</c:v>
                </c:pt>
                <c:pt idx="397">
                  <c:v>44.509843043362601</c:v>
                </c:pt>
                <c:pt idx="398">
                  <c:v>44.565265584818661</c:v>
                </c:pt>
                <c:pt idx="399">
                  <c:v>44.498758535071389</c:v>
                </c:pt>
                <c:pt idx="400">
                  <c:v>44.543096568236237</c:v>
                </c:pt>
                <c:pt idx="401">
                  <c:v>44.554181076527449</c:v>
                </c:pt>
                <c:pt idx="402">
                  <c:v>44.60960361798351</c:v>
                </c:pt>
                <c:pt idx="403">
                  <c:v>44.57635009310988</c:v>
                </c:pt>
                <c:pt idx="404">
                  <c:v>44.554181076527449</c:v>
                </c:pt>
                <c:pt idx="405">
                  <c:v>44.60960361798351</c:v>
                </c:pt>
                <c:pt idx="406">
                  <c:v>44.565265584818661</c:v>
                </c:pt>
                <c:pt idx="407">
                  <c:v>44.60960361798351</c:v>
                </c:pt>
                <c:pt idx="408">
                  <c:v>44.653941651148358</c:v>
                </c:pt>
                <c:pt idx="409">
                  <c:v>44.653941651148358</c:v>
                </c:pt>
                <c:pt idx="410">
                  <c:v>44.631772634565927</c:v>
                </c:pt>
                <c:pt idx="411">
                  <c:v>44.642857142857153</c:v>
                </c:pt>
                <c:pt idx="412">
                  <c:v>44.653941651148358</c:v>
                </c:pt>
                <c:pt idx="413">
                  <c:v>44.676110667730782</c:v>
                </c:pt>
                <c:pt idx="414">
                  <c:v>44.676110667730782</c:v>
                </c:pt>
                <c:pt idx="415">
                  <c:v>44.653941651148358</c:v>
                </c:pt>
                <c:pt idx="416">
                  <c:v>44.720448700895631</c:v>
                </c:pt>
                <c:pt idx="417">
                  <c:v>44.731533209186843</c:v>
                </c:pt>
                <c:pt idx="418">
                  <c:v>44.731533209186843</c:v>
                </c:pt>
                <c:pt idx="419">
                  <c:v>44.720448700895631</c:v>
                </c:pt>
                <c:pt idx="420">
                  <c:v>44.753702225769267</c:v>
                </c:pt>
                <c:pt idx="421">
                  <c:v>44.698279684313214</c:v>
                </c:pt>
                <c:pt idx="422">
                  <c:v>44.742617717478062</c:v>
                </c:pt>
                <c:pt idx="423">
                  <c:v>44.709364192604419</c:v>
                </c:pt>
                <c:pt idx="424">
                  <c:v>44.764786734060479</c:v>
                </c:pt>
                <c:pt idx="425">
                  <c:v>44.753702225769267</c:v>
                </c:pt>
                <c:pt idx="426">
                  <c:v>44.831293783807752</c:v>
                </c:pt>
                <c:pt idx="427">
                  <c:v>44.775871242351698</c:v>
                </c:pt>
                <c:pt idx="428">
                  <c:v>44.775871242351698</c:v>
                </c:pt>
                <c:pt idx="429">
                  <c:v>44.864547308681402</c:v>
                </c:pt>
                <c:pt idx="430">
                  <c:v>44.8756318169726</c:v>
                </c:pt>
                <c:pt idx="431">
                  <c:v>44.853462800390183</c:v>
                </c:pt>
                <c:pt idx="432">
                  <c:v>44.897800833555031</c:v>
                </c:pt>
                <c:pt idx="433">
                  <c:v>44.886716325263812</c:v>
                </c:pt>
                <c:pt idx="434">
                  <c:v>44.897800833555031</c:v>
                </c:pt>
                <c:pt idx="435">
                  <c:v>44.864547308681402</c:v>
                </c:pt>
                <c:pt idx="436">
                  <c:v>44.908885341846243</c:v>
                </c:pt>
                <c:pt idx="437">
                  <c:v>44.919969850137448</c:v>
                </c:pt>
                <c:pt idx="438">
                  <c:v>44.964307883302297</c:v>
                </c:pt>
                <c:pt idx="439">
                  <c:v>44.94213886671988</c:v>
                </c:pt>
                <c:pt idx="440">
                  <c:v>44.997561408175933</c:v>
                </c:pt>
                <c:pt idx="441">
                  <c:v>44.908885341846243</c:v>
                </c:pt>
                <c:pt idx="442">
                  <c:v>44.94213886671988</c:v>
                </c:pt>
                <c:pt idx="443">
                  <c:v>44.986476899884728</c:v>
                </c:pt>
                <c:pt idx="444">
                  <c:v>44.997561408175933</c:v>
                </c:pt>
                <c:pt idx="445">
                  <c:v>44.953223375011078</c:v>
                </c:pt>
                <c:pt idx="446">
                  <c:v>44.986476899884728</c:v>
                </c:pt>
                <c:pt idx="447">
                  <c:v>45.008645916467152</c:v>
                </c:pt>
                <c:pt idx="448">
                  <c:v>45.041899441340782</c:v>
                </c:pt>
                <c:pt idx="449">
                  <c:v>45.08623747450563</c:v>
                </c:pt>
                <c:pt idx="450">
                  <c:v>45.108406491088061</c:v>
                </c:pt>
                <c:pt idx="451">
                  <c:v>45.041899441340782</c:v>
                </c:pt>
                <c:pt idx="452">
                  <c:v>45.141660015961698</c:v>
                </c:pt>
                <c:pt idx="453">
                  <c:v>45.075152966214432</c:v>
                </c:pt>
                <c:pt idx="454">
                  <c:v>45.15274452425291</c:v>
                </c:pt>
                <c:pt idx="455">
                  <c:v>45.108406491088061</c:v>
                </c:pt>
                <c:pt idx="456">
                  <c:v>45.185998049126553</c:v>
                </c:pt>
                <c:pt idx="457">
                  <c:v>45.15274452425291</c:v>
                </c:pt>
                <c:pt idx="458">
                  <c:v>45.208167065708963</c:v>
                </c:pt>
                <c:pt idx="459">
                  <c:v>45.219251574000182</c:v>
                </c:pt>
                <c:pt idx="460">
                  <c:v>45.274674115456243</c:v>
                </c:pt>
                <c:pt idx="461">
                  <c:v>45.252505098873819</c:v>
                </c:pt>
                <c:pt idx="462">
                  <c:v>45.230336082291387</c:v>
                </c:pt>
                <c:pt idx="463">
                  <c:v>45.285758623747448</c:v>
                </c:pt>
                <c:pt idx="464">
                  <c:v>45.252505098873819</c:v>
                </c:pt>
                <c:pt idx="465">
                  <c:v>45.263589607165031</c:v>
                </c:pt>
                <c:pt idx="466">
                  <c:v>45.706969938813508</c:v>
                </c:pt>
                <c:pt idx="467">
                  <c:v>45.36335018178594</c:v>
                </c:pt>
                <c:pt idx="468">
                  <c:v>45.319012148621091</c:v>
                </c:pt>
                <c:pt idx="469">
                  <c:v>45.36335018178594</c:v>
                </c:pt>
                <c:pt idx="470">
                  <c:v>45.374434690077152</c:v>
                </c:pt>
                <c:pt idx="471">
                  <c:v>45.407688214950802</c:v>
                </c:pt>
                <c:pt idx="472">
                  <c:v>45.385519198368357</c:v>
                </c:pt>
                <c:pt idx="473">
                  <c:v>45.463110756406849</c:v>
                </c:pt>
                <c:pt idx="474">
                  <c:v>45.440941739824417</c:v>
                </c:pt>
                <c:pt idx="475">
                  <c:v>45.496364281280478</c:v>
                </c:pt>
                <c:pt idx="476">
                  <c:v>45.529617806154128</c:v>
                </c:pt>
                <c:pt idx="477">
                  <c:v>45.507448789571697</c:v>
                </c:pt>
                <c:pt idx="478">
                  <c:v>45.607209364192613</c:v>
                </c:pt>
                <c:pt idx="479">
                  <c:v>45.551786822736553</c:v>
                </c:pt>
                <c:pt idx="480">
                  <c:v>45.585040347610182</c:v>
                </c:pt>
                <c:pt idx="481">
                  <c:v>45.607209364192613</c:v>
                </c:pt>
                <c:pt idx="482">
                  <c:v>45.662631905648666</c:v>
                </c:pt>
                <c:pt idx="483">
                  <c:v>45.607209364192613</c:v>
                </c:pt>
                <c:pt idx="484">
                  <c:v>45.729138955395953</c:v>
                </c:pt>
                <c:pt idx="485">
                  <c:v>45.69588543052231</c:v>
                </c:pt>
                <c:pt idx="486">
                  <c:v>45.773476988560788</c:v>
                </c:pt>
                <c:pt idx="487">
                  <c:v>45.762392480269583</c:v>
                </c:pt>
                <c:pt idx="488">
                  <c:v>45.795646005143212</c:v>
                </c:pt>
                <c:pt idx="489">
                  <c:v>45.740223463687158</c:v>
                </c:pt>
                <c:pt idx="490">
                  <c:v>45.762392480269583</c:v>
                </c:pt>
                <c:pt idx="491">
                  <c:v>45.817815021725643</c:v>
                </c:pt>
                <c:pt idx="492">
                  <c:v>45.90649108805534</c:v>
                </c:pt>
                <c:pt idx="493">
                  <c:v>45.895406579764128</c:v>
                </c:pt>
                <c:pt idx="494">
                  <c:v>45.939744612928983</c:v>
                </c:pt>
                <c:pt idx="495">
                  <c:v>45.884322071472923</c:v>
                </c:pt>
                <c:pt idx="496">
                  <c:v>45.9619136295114</c:v>
                </c:pt>
                <c:pt idx="497">
                  <c:v>45.939744612928983</c:v>
                </c:pt>
                <c:pt idx="498">
                  <c:v>46.017336170967461</c:v>
                </c:pt>
                <c:pt idx="499">
                  <c:v>45.984082646093817</c:v>
                </c:pt>
                <c:pt idx="500">
                  <c:v>46.083843220714733</c:v>
                </c:pt>
                <c:pt idx="501">
                  <c:v>46.039505187549878</c:v>
                </c:pt>
                <c:pt idx="502">
                  <c:v>46.139265762170787</c:v>
                </c:pt>
                <c:pt idx="503">
                  <c:v>46.161434778753232</c:v>
                </c:pt>
                <c:pt idx="504">
                  <c:v>46.194688303626847</c:v>
                </c:pt>
                <c:pt idx="505">
                  <c:v>46.11709674558837</c:v>
                </c:pt>
                <c:pt idx="506">
                  <c:v>46.250110845082922</c:v>
                </c:pt>
                <c:pt idx="507">
                  <c:v>46.183603795335642</c:v>
                </c:pt>
                <c:pt idx="508">
                  <c:v>46.272279861665339</c:v>
                </c:pt>
                <c:pt idx="509">
                  <c:v>46.227941828500491</c:v>
                </c:pt>
                <c:pt idx="510">
                  <c:v>46.305533386538983</c:v>
                </c:pt>
                <c:pt idx="511">
                  <c:v>46.261195353374127</c:v>
                </c:pt>
                <c:pt idx="512">
                  <c:v>46.327702403121407</c:v>
                </c:pt>
                <c:pt idx="513">
                  <c:v>46.327702403121407</c:v>
                </c:pt>
                <c:pt idx="514">
                  <c:v>46.38312494457746</c:v>
                </c:pt>
                <c:pt idx="515">
                  <c:v>46.394209452868672</c:v>
                </c:pt>
                <c:pt idx="516">
                  <c:v>46.44963199432474</c:v>
                </c:pt>
                <c:pt idx="517">
                  <c:v>46.416378469451097</c:v>
                </c:pt>
                <c:pt idx="518">
                  <c:v>46.505054535780793</c:v>
                </c:pt>
                <c:pt idx="519">
                  <c:v>46.44963199432474</c:v>
                </c:pt>
                <c:pt idx="520">
                  <c:v>46.560477077236861</c:v>
                </c:pt>
                <c:pt idx="521">
                  <c:v>46.527223552363218</c:v>
                </c:pt>
                <c:pt idx="522">
                  <c:v>46.549392568945642</c:v>
                </c:pt>
                <c:pt idx="523">
                  <c:v>46.560477077236861</c:v>
                </c:pt>
                <c:pt idx="524">
                  <c:v>46.638068635275353</c:v>
                </c:pt>
                <c:pt idx="525">
                  <c:v>46.71566019331383</c:v>
                </c:pt>
                <c:pt idx="526">
                  <c:v>46.704575685022611</c:v>
                </c:pt>
                <c:pt idx="527">
                  <c:v>46.671322160148968</c:v>
                </c:pt>
                <c:pt idx="528">
                  <c:v>46.74891371818746</c:v>
                </c:pt>
                <c:pt idx="529">
                  <c:v>46.704575685022611</c:v>
                </c:pt>
                <c:pt idx="530">
                  <c:v>46.815420767934739</c:v>
                </c:pt>
                <c:pt idx="531">
                  <c:v>46.737829209896248</c:v>
                </c:pt>
                <c:pt idx="532">
                  <c:v>46.837589784517156</c:v>
                </c:pt>
                <c:pt idx="533">
                  <c:v>46.815420767934739</c:v>
                </c:pt>
                <c:pt idx="534">
                  <c:v>46.893012325973217</c:v>
                </c:pt>
                <c:pt idx="535">
                  <c:v>46.859758801099588</c:v>
                </c:pt>
                <c:pt idx="536">
                  <c:v>46.959519375720497</c:v>
                </c:pt>
                <c:pt idx="537">
                  <c:v>46.904096834264443</c:v>
                </c:pt>
                <c:pt idx="538">
                  <c:v>47.003857408885352</c:v>
                </c:pt>
                <c:pt idx="539">
                  <c:v>47.014941917176557</c:v>
                </c:pt>
                <c:pt idx="540">
                  <c:v>47.014941917176557</c:v>
                </c:pt>
                <c:pt idx="541">
                  <c:v>46.99277290059414</c:v>
                </c:pt>
                <c:pt idx="542">
                  <c:v>47.059279950341413</c:v>
                </c:pt>
                <c:pt idx="543">
                  <c:v>47.059279950341413</c:v>
                </c:pt>
                <c:pt idx="544">
                  <c:v>47.070364458632618</c:v>
                </c:pt>
                <c:pt idx="545">
                  <c:v>47.181209541544739</c:v>
                </c:pt>
                <c:pt idx="546">
                  <c:v>47.170125033253527</c:v>
                </c:pt>
                <c:pt idx="547">
                  <c:v>47.147956016671102</c:v>
                </c:pt>
                <c:pt idx="548">
                  <c:v>47.181209541544739</c:v>
                </c:pt>
                <c:pt idx="549">
                  <c:v>47.236632083000814</c:v>
                </c:pt>
                <c:pt idx="550">
                  <c:v>47.225547574709587</c:v>
                </c:pt>
                <c:pt idx="551">
                  <c:v>47.303139132748072</c:v>
                </c:pt>
                <c:pt idx="552">
                  <c:v>47.247716591292011</c:v>
                </c:pt>
                <c:pt idx="553">
                  <c:v>47.29205462445686</c:v>
                </c:pt>
                <c:pt idx="554">
                  <c:v>47.325308149330503</c:v>
                </c:pt>
                <c:pt idx="555">
                  <c:v>47.391815199077783</c:v>
                </c:pt>
                <c:pt idx="556">
                  <c:v>47.380730690786557</c:v>
                </c:pt>
                <c:pt idx="557">
                  <c:v>47.402899707368988</c:v>
                </c:pt>
                <c:pt idx="558">
                  <c:v>47.402899707368988</c:v>
                </c:pt>
                <c:pt idx="559">
                  <c:v>47.425068723951412</c:v>
                </c:pt>
                <c:pt idx="560">
                  <c:v>47.480491265407473</c:v>
                </c:pt>
                <c:pt idx="561">
                  <c:v>47.546998315154752</c:v>
                </c:pt>
                <c:pt idx="562">
                  <c:v>47.513744790281109</c:v>
                </c:pt>
                <c:pt idx="563">
                  <c:v>47.524829298572321</c:v>
                </c:pt>
                <c:pt idx="564">
                  <c:v>47.535913806863533</c:v>
                </c:pt>
                <c:pt idx="565">
                  <c:v>47.635674381484442</c:v>
                </c:pt>
                <c:pt idx="566">
                  <c:v>47.602420856610813</c:v>
                </c:pt>
                <c:pt idx="567">
                  <c:v>47.646758889775647</c:v>
                </c:pt>
                <c:pt idx="568">
                  <c:v>47.646758889775647</c:v>
                </c:pt>
                <c:pt idx="569">
                  <c:v>47.724350447814139</c:v>
                </c:pt>
                <c:pt idx="570">
                  <c:v>47.680012414649291</c:v>
                </c:pt>
                <c:pt idx="571">
                  <c:v>47.713265939522927</c:v>
                </c:pt>
                <c:pt idx="572">
                  <c:v>47.74651946439657</c:v>
                </c:pt>
                <c:pt idx="573">
                  <c:v>47.724350447814139</c:v>
                </c:pt>
                <c:pt idx="574">
                  <c:v>47.801942005852617</c:v>
                </c:pt>
                <c:pt idx="575">
                  <c:v>47.813026514143843</c:v>
                </c:pt>
                <c:pt idx="576">
                  <c:v>47.813026514143843</c:v>
                </c:pt>
                <c:pt idx="577">
                  <c:v>47.89061807218232</c:v>
                </c:pt>
                <c:pt idx="578">
                  <c:v>47.846280039017472</c:v>
                </c:pt>
                <c:pt idx="579">
                  <c:v>47.912787088764752</c:v>
                </c:pt>
                <c:pt idx="580">
                  <c:v>47.934956105347169</c:v>
                </c:pt>
                <c:pt idx="581">
                  <c:v>47.957125121929593</c:v>
                </c:pt>
                <c:pt idx="582">
                  <c:v>47.979294138512017</c:v>
                </c:pt>
                <c:pt idx="583">
                  <c:v>47.990378646803237</c:v>
                </c:pt>
                <c:pt idx="584">
                  <c:v>48.023632171676873</c:v>
                </c:pt>
                <c:pt idx="585">
                  <c:v>48.034716679968078</c:v>
                </c:pt>
                <c:pt idx="586">
                  <c:v>48.056885696550502</c:v>
                </c:pt>
                <c:pt idx="587">
                  <c:v>48.034716679968078</c:v>
                </c:pt>
                <c:pt idx="588">
                  <c:v>48.123392746297768</c:v>
                </c:pt>
                <c:pt idx="589">
                  <c:v>48.079054713132933</c:v>
                </c:pt>
                <c:pt idx="590">
                  <c:v>48.145561762880213</c:v>
                </c:pt>
                <c:pt idx="591">
                  <c:v>48.145561762880213</c:v>
                </c:pt>
                <c:pt idx="592">
                  <c:v>48.200984304336266</c:v>
                </c:pt>
                <c:pt idx="593">
                  <c:v>48.145561762880213</c:v>
                </c:pt>
                <c:pt idx="594">
                  <c:v>48.267491354083539</c:v>
                </c:pt>
                <c:pt idx="595">
                  <c:v>48.223153320918691</c:v>
                </c:pt>
                <c:pt idx="596">
                  <c:v>48.300744878957182</c:v>
                </c:pt>
                <c:pt idx="597">
                  <c:v>48.311829387248387</c:v>
                </c:pt>
                <c:pt idx="598">
                  <c:v>48.300744878957182</c:v>
                </c:pt>
                <c:pt idx="599">
                  <c:v>48.300744878957182</c:v>
                </c:pt>
                <c:pt idx="600">
                  <c:v>48.367251928704448</c:v>
                </c:pt>
                <c:pt idx="601">
                  <c:v>48.345082912122017</c:v>
                </c:pt>
                <c:pt idx="602">
                  <c:v>48.356167420413243</c:v>
                </c:pt>
                <c:pt idx="603">
                  <c:v>48.444843486742933</c:v>
                </c:pt>
                <c:pt idx="604">
                  <c:v>48.389420945286872</c:v>
                </c:pt>
                <c:pt idx="605">
                  <c:v>48.478097011616569</c:v>
                </c:pt>
                <c:pt idx="606">
                  <c:v>48.444843486742933</c:v>
                </c:pt>
                <c:pt idx="607">
                  <c:v>48.500266028198993</c:v>
                </c:pt>
                <c:pt idx="608">
                  <c:v>48.478097011616569</c:v>
                </c:pt>
                <c:pt idx="609">
                  <c:v>48.53351955307263</c:v>
                </c:pt>
                <c:pt idx="610">
                  <c:v>48.544604061363842</c:v>
                </c:pt>
                <c:pt idx="611">
                  <c:v>48.53351955307263</c:v>
                </c:pt>
                <c:pt idx="612">
                  <c:v>48.600026602819902</c:v>
                </c:pt>
                <c:pt idx="613">
                  <c:v>48.577857586237492</c:v>
                </c:pt>
                <c:pt idx="614">
                  <c:v>48.666533652567168</c:v>
                </c:pt>
                <c:pt idx="615">
                  <c:v>48.677618160858387</c:v>
                </c:pt>
                <c:pt idx="616">
                  <c:v>48.710871685732023</c:v>
                </c:pt>
                <c:pt idx="617">
                  <c:v>48.699787177440818</c:v>
                </c:pt>
                <c:pt idx="618">
                  <c:v>48.721956194023242</c:v>
                </c:pt>
                <c:pt idx="619">
                  <c:v>48.688702669149599</c:v>
                </c:pt>
                <c:pt idx="620">
                  <c:v>48.755209718896872</c:v>
                </c:pt>
                <c:pt idx="621">
                  <c:v>48.744125210605667</c:v>
                </c:pt>
                <c:pt idx="622">
                  <c:v>48.79954775206172</c:v>
                </c:pt>
                <c:pt idx="623">
                  <c:v>48.777378735479303</c:v>
                </c:pt>
                <c:pt idx="624">
                  <c:v>48.821716768644151</c:v>
                </c:pt>
                <c:pt idx="625">
                  <c:v>48.877139310100198</c:v>
                </c:pt>
                <c:pt idx="626">
                  <c:v>48.832801276935363</c:v>
                </c:pt>
                <c:pt idx="627">
                  <c:v>48.843885785226568</c:v>
                </c:pt>
                <c:pt idx="628">
                  <c:v>49.664139398776271</c:v>
                </c:pt>
                <c:pt idx="629">
                  <c:v>48.899308326682643</c:v>
                </c:pt>
                <c:pt idx="630">
                  <c:v>48.899308326682643</c:v>
                </c:pt>
                <c:pt idx="631">
                  <c:v>48.943646359847477</c:v>
                </c:pt>
                <c:pt idx="632">
                  <c:v>48.921477343265053</c:v>
                </c:pt>
                <c:pt idx="633">
                  <c:v>49.010153409594757</c:v>
                </c:pt>
                <c:pt idx="634">
                  <c:v>48.987984393012333</c:v>
                </c:pt>
                <c:pt idx="635">
                  <c:v>49.054491442759613</c:v>
                </c:pt>
                <c:pt idx="636">
                  <c:v>49.098829475924447</c:v>
                </c:pt>
                <c:pt idx="637">
                  <c:v>49.07666045934203</c:v>
                </c:pt>
                <c:pt idx="638">
                  <c:v>49.065575951050818</c:v>
                </c:pt>
                <c:pt idx="639">
                  <c:v>49.07666045934203</c:v>
                </c:pt>
                <c:pt idx="640">
                  <c:v>49.13208300079809</c:v>
                </c:pt>
                <c:pt idx="641">
                  <c:v>49.143167509089302</c:v>
                </c:pt>
                <c:pt idx="642">
                  <c:v>49.143167509089302</c:v>
                </c:pt>
                <c:pt idx="643">
                  <c:v>49.154252017380507</c:v>
                </c:pt>
                <c:pt idx="644">
                  <c:v>49.220759067127787</c:v>
                </c:pt>
                <c:pt idx="645">
                  <c:v>49.165336525671719</c:v>
                </c:pt>
                <c:pt idx="646">
                  <c:v>49.254012592001423</c:v>
                </c:pt>
                <c:pt idx="647">
                  <c:v>49.220759067127787</c:v>
                </c:pt>
                <c:pt idx="648">
                  <c:v>49.220759067127787</c:v>
                </c:pt>
                <c:pt idx="649">
                  <c:v>49.276181608583848</c:v>
                </c:pt>
                <c:pt idx="650">
                  <c:v>49.331604150039908</c:v>
                </c:pt>
                <c:pt idx="651">
                  <c:v>49.309435133457477</c:v>
                </c:pt>
                <c:pt idx="652">
                  <c:v>49.287266116875067</c:v>
                </c:pt>
                <c:pt idx="653">
                  <c:v>49.34268865833112</c:v>
                </c:pt>
                <c:pt idx="654">
                  <c:v>49.387026691495969</c:v>
                </c:pt>
                <c:pt idx="655">
                  <c:v>49.375942183204756</c:v>
                </c:pt>
                <c:pt idx="656">
                  <c:v>49.442449232952029</c:v>
                </c:pt>
                <c:pt idx="657">
                  <c:v>49.364857674913537</c:v>
                </c:pt>
                <c:pt idx="658">
                  <c:v>49.475702757825673</c:v>
                </c:pt>
                <c:pt idx="659">
                  <c:v>49.475702757825673</c:v>
                </c:pt>
                <c:pt idx="660">
                  <c:v>49.475702757825673</c:v>
                </c:pt>
                <c:pt idx="661">
                  <c:v>49.520040790990507</c:v>
                </c:pt>
                <c:pt idx="662">
                  <c:v>49.486787266116878</c:v>
                </c:pt>
                <c:pt idx="663">
                  <c:v>49.564378824155369</c:v>
                </c:pt>
                <c:pt idx="664">
                  <c:v>49.586547840737794</c:v>
                </c:pt>
                <c:pt idx="665">
                  <c:v>49.597632349028999</c:v>
                </c:pt>
                <c:pt idx="666">
                  <c:v>49.597632349028999</c:v>
                </c:pt>
                <c:pt idx="667">
                  <c:v>49.630885873902628</c:v>
                </c:pt>
                <c:pt idx="668">
                  <c:v>49.697392923649907</c:v>
                </c:pt>
                <c:pt idx="669">
                  <c:v>49.686308415358702</c:v>
                </c:pt>
                <c:pt idx="670">
                  <c:v>49.697392923649907</c:v>
                </c:pt>
                <c:pt idx="671">
                  <c:v>49.70847743194112</c:v>
                </c:pt>
                <c:pt idx="672">
                  <c:v>49.752815465105968</c:v>
                </c:pt>
                <c:pt idx="673">
                  <c:v>49.686308415358702</c:v>
                </c:pt>
                <c:pt idx="674">
                  <c:v>49.70847743194112</c:v>
                </c:pt>
                <c:pt idx="675">
                  <c:v>49.763899973397187</c:v>
                </c:pt>
                <c:pt idx="676">
                  <c:v>49.852576039726877</c:v>
                </c:pt>
                <c:pt idx="677">
                  <c:v>49.752815465105968</c:v>
                </c:pt>
                <c:pt idx="678">
                  <c:v>49.874745056309301</c:v>
                </c:pt>
                <c:pt idx="679">
                  <c:v>49.797153498270823</c:v>
                </c:pt>
                <c:pt idx="680">
                  <c:v>49.874745056309301</c:v>
                </c:pt>
                <c:pt idx="681">
                  <c:v>49.874745056309301</c:v>
                </c:pt>
                <c:pt idx="682">
                  <c:v>49.907998581182937</c:v>
                </c:pt>
                <c:pt idx="683">
                  <c:v>49.863660548018103</c:v>
                </c:pt>
                <c:pt idx="684">
                  <c:v>49.985590139221429</c:v>
                </c:pt>
                <c:pt idx="685">
                  <c:v>49.907998581182937</c:v>
                </c:pt>
                <c:pt idx="686">
                  <c:v>50.018695288787228</c:v>
                </c:pt>
                <c:pt idx="687">
                  <c:v>49.996674647512627</c:v>
                </c:pt>
                <c:pt idx="688">
                  <c:v>50.051686974882337</c:v>
                </c:pt>
                <c:pt idx="689">
                  <c:v>49.985590139221429</c:v>
                </c:pt>
                <c:pt idx="690">
                  <c:v>50.073681432279074</c:v>
                </c:pt>
                <c:pt idx="691">
                  <c:v>50.018695288787228</c:v>
                </c:pt>
                <c:pt idx="692">
                  <c:v>50.117670347072547</c:v>
                </c:pt>
                <c:pt idx="693">
                  <c:v>50.084678660977438</c:v>
                </c:pt>
                <c:pt idx="694">
                  <c:v>50.084678660977438</c:v>
                </c:pt>
                <c:pt idx="695">
                  <c:v>50.139664804469277</c:v>
                </c:pt>
                <c:pt idx="696">
                  <c:v>50.216645405357852</c:v>
                </c:pt>
                <c:pt idx="697">
                  <c:v>50.150662033167642</c:v>
                </c:pt>
                <c:pt idx="698">
                  <c:v>50.205648176659487</c:v>
                </c:pt>
                <c:pt idx="699">
                  <c:v>50.194650947961122</c:v>
                </c:pt>
                <c:pt idx="700">
                  <c:v>50.260634320151333</c:v>
                </c:pt>
                <c:pt idx="701">
                  <c:v>50.282628777548062</c:v>
                </c:pt>
                <c:pt idx="702">
                  <c:v>50.227642634056217</c:v>
                </c:pt>
                <c:pt idx="703">
                  <c:v>50.282628777548062</c:v>
                </c:pt>
                <c:pt idx="704">
                  <c:v>50.348612149738273</c:v>
                </c:pt>
                <c:pt idx="705">
                  <c:v>50.348612149738273</c:v>
                </c:pt>
                <c:pt idx="706">
                  <c:v>50.293626006246427</c:v>
                </c:pt>
                <c:pt idx="707">
                  <c:v>50.414595521928483</c:v>
                </c:pt>
                <c:pt idx="708">
                  <c:v>50.403598293230111</c:v>
                </c:pt>
                <c:pt idx="709">
                  <c:v>50.381603835833367</c:v>
                </c:pt>
                <c:pt idx="710">
                  <c:v>50.43658997932522</c:v>
                </c:pt>
                <c:pt idx="711">
                  <c:v>50.359609378436637</c:v>
                </c:pt>
                <c:pt idx="712">
                  <c:v>50.480578894118693</c:v>
                </c:pt>
                <c:pt idx="713">
                  <c:v>50.480578894118693</c:v>
                </c:pt>
                <c:pt idx="714">
                  <c:v>50.480578894118693</c:v>
                </c:pt>
                <c:pt idx="715">
                  <c:v>50.447587208023577</c:v>
                </c:pt>
                <c:pt idx="716">
                  <c:v>50.458584436721949</c:v>
                </c:pt>
                <c:pt idx="717">
                  <c:v>50.535565037610517</c:v>
                </c:pt>
                <c:pt idx="718">
                  <c:v>50.579553952403998</c:v>
                </c:pt>
                <c:pt idx="719">
                  <c:v>50.535565037610517</c:v>
                </c:pt>
                <c:pt idx="720">
                  <c:v>50.601548409800728</c:v>
                </c:pt>
                <c:pt idx="721">
                  <c:v>50.568556723705633</c:v>
                </c:pt>
                <c:pt idx="722">
                  <c:v>50.6125456384991</c:v>
                </c:pt>
                <c:pt idx="723">
                  <c:v>50.67852901068931</c:v>
                </c:pt>
                <c:pt idx="724">
                  <c:v>50.70052346808604</c:v>
                </c:pt>
                <c:pt idx="725">
                  <c:v>50.645537324594208</c:v>
                </c:pt>
                <c:pt idx="726">
                  <c:v>50.711520696784419</c:v>
                </c:pt>
                <c:pt idx="727">
                  <c:v>50.722517925482776</c:v>
                </c:pt>
                <c:pt idx="728">
                  <c:v>50.70052346808604</c:v>
                </c:pt>
                <c:pt idx="729">
                  <c:v>50.711520696784419</c:v>
                </c:pt>
                <c:pt idx="730">
                  <c:v>50.788501297672987</c:v>
                </c:pt>
                <c:pt idx="731">
                  <c:v>50.799498526371359</c:v>
                </c:pt>
                <c:pt idx="732">
                  <c:v>50.755509611577892</c:v>
                </c:pt>
                <c:pt idx="733">
                  <c:v>50.854484669863197</c:v>
                </c:pt>
                <c:pt idx="734">
                  <c:v>50.810495755069716</c:v>
                </c:pt>
                <c:pt idx="735">
                  <c:v>50.810495755069716</c:v>
                </c:pt>
                <c:pt idx="736">
                  <c:v>50.876479127259927</c:v>
                </c:pt>
                <c:pt idx="737">
                  <c:v>50.876479127259927</c:v>
                </c:pt>
                <c:pt idx="738">
                  <c:v>50.931465270751772</c:v>
                </c:pt>
                <c:pt idx="739">
                  <c:v>50.898473584656656</c:v>
                </c:pt>
                <c:pt idx="740">
                  <c:v>50.909470813355043</c:v>
                </c:pt>
                <c:pt idx="741">
                  <c:v>50.942462499450137</c:v>
                </c:pt>
                <c:pt idx="742">
                  <c:v>51.030440329037091</c:v>
                </c:pt>
                <c:pt idx="743">
                  <c:v>50.975454185545253</c:v>
                </c:pt>
                <c:pt idx="744">
                  <c:v>51.052434786433821</c:v>
                </c:pt>
                <c:pt idx="745">
                  <c:v>50.975454185545253</c:v>
                </c:pt>
                <c:pt idx="746">
                  <c:v>51.019443100338712</c:v>
                </c:pt>
                <c:pt idx="747">
                  <c:v>51.052434786433821</c:v>
                </c:pt>
                <c:pt idx="748">
                  <c:v>51.118418158624031</c:v>
                </c:pt>
                <c:pt idx="749">
                  <c:v>51.063432015132193</c:v>
                </c:pt>
                <c:pt idx="750">
                  <c:v>51.129415387322403</c:v>
                </c:pt>
                <c:pt idx="751">
                  <c:v>51.184401530814242</c:v>
                </c:pt>
                <c:pt idx="752">
                  <c:v>51.107420929925667</c:v>
                </c:pt>
                <c:pt idx="753">
                  <c:v>51.217393216909343</c:v>
                </c:pt>
                <c:pt idx="754">
                  <c:v>51.17340430211587</c:v>
                </c:pt>
                <c:pt idx="755">
                  <c:v>51.184401530814242</c:v>
                </c:pt>
                <c:pt idx="756">
                  <c:v>51.195398759512607</c:v>
                </c:pt>
                <c:pt idx="757">
                  <c:v>51.217393216909343</c:v>
                </c:pt>
                <c:pt idx="758">
                  <c:v>51.283376589099547</c:v>
                </c:pt>
                <c:pt idx="759">
                  <c:v>51.217393216909343</c:v>
                </c:pt>
                <c:pt idx="760">
                  <c:v>51.250384903004438</c:v>
                </c:pt>
                <c:pt idx="761">
                  <c:v>51.30537104649629</c:v>
                </c:pt>
                <c:pt idx="762">
                  <c:v>51.30537104649629</c:v>
                </c:pt>
                <c:pt idx="763">
                  <c:v>51.294373817797911</c:v>
                </c:pt>
                <c:pt idx="764">
                  <c:v>51.360357189988122</c:v>
                </c:pt>
                <c:pt idx="765">
                  <c:v>51.371354418686487</c:v>
                </c:pt>
                <c:pt idx="766">
                  <c:v>51.426340562178339</c:v>
                </c:pt>
                <c:pt idx="767">
                  <c:v>51.360357189988122</c:v>
                </c:pt>
                <c:pt idx="768">
                  <c:v>51.382351647384873</c:v>
                </c:pt>
                <c:pt idx="769">
                  <c:v>51.459332248273441</c:v>
                </c:pt>
                <c:pt idx="770">
                  <c:v>51.459332248273441</c:v>
                </c:pt>
                <c:pt idx="771">
                  <c:v>51.503321163066907</c:v>
                </c:pt>
                <c:pt idx="772">
                  <c:v>51.536312849162023</c:v>
                </c:pt>
                <c:pt idx="773">
                  <c:v>51.503321163066907</c:v>
                </c:pt>
                <c:pt idx="774">
                  <c:v>51.503321163066907</c:v>
                </c:pt>
                <c:pt idx="775">
                  <c:v>51.591298992653847</c:v>
                </c:pt>
                <c:pt idx="776">
                  <c:v>51.503321163066907</c:v>
                </c:pt>
                <c:pt idx="777">
                  <c:v>51.613293450050591</c:v>
                </c:pt>
                <c:pt idx="778">
                  <c:v>51.547310077860381</c:v>
                </c:pt>
                <c:pt idx="779">
                  <c:v>51.635287907447328</c:v>
                </c:pt>
                <c:pt idx="780">
                  <c:v>51.635287907447328</c:v>
                </c:pt>
                <c:pt idx="781">
                  <c:v>51.613293450050591</c:v>
                </c:pt>
                <c:pt idx="782">
                  <c:v>51.613293450050591</c:v>
                </c:pt>
                <c:pt idx="783">
                  <c:v>51.646285136145693</c:v>
                </c:pt>
                <c:pt idx="784">
                  <c:v>51.723265737034268</c:v>
                </c:pt>
                <c:pt idx="785">
                  <c:v>51.73426296573264</c:v>
                </c:pt>
                <c:pt idx="786">
                  <c:v>51.778251880526113</c:v>
                </c:pt>
                <c:pt idx="787">
                  <c:v>51.723265737034268</c:v>
                </c:pt>
                <c:pt idx="788">
                  <c:v>51.767254651827749</c:v>
                </c:pt>
                <c:pt idx="789">
                  <c:v>51.712268508335903</c:v>
                </c:pt>
                <c:pt idx="790">
                  <c:v>51.789249109224478</c:v>
                </c:pt>
                <c:pt idx="791">
                  <c:v>51.767254651827749</c:v>
                </c:pt>
                <c:pt idx="792">
                  <c:v>51.767254651827749</c:v>
                </c:pt>
                <c:pt idx="793">
                  <c:v>51.866229710113053</c:v>
                </c:pt>
                <c:pt idx="794">
                  <c:v>51.877226938811418</c:v>
                </c:pt>
                <c:pt idx="795">
                  <c:v>51.833238024017952</c:v>
                </c:pt>
                <c:pt idx="796">
                  <c:v>51.954207539699993</c:v>
                </c:pt>
                <c:pt idx="797">
                  <c:v>51.866229710113053</c:v>
                </c:pt>
                <c:pt idx="798">
                  <c:v>51.965204768398372</c:v>
                </c:pt>
                <c:pt idx="799">
                  <c:v>51.921215853604892</c:v>
                </c:pt>
                <c:pt idx="800">
                  <c:v>51.910218624906527</c:v>
                </c:pt>
                <c:pt idx="801">
                  <c:v>51.987199225795102</c:v>
                </c:pt>
                <c:pt idx="802">
                  <c:v>51.987199225795102</c:v>
                </c:pt>
                <c:pt idx="803">
                  <c:v>51.976201997096737</c:v>
                </c:pt>
                <c:pt idx="804">
                  <c:v>52.020190911890211</c:v>
                </c:pt>
                <c:pt idx="805">
                  <c:v>52.042185369286948</c:v>
                </c:pt>
                <c:pt idx="806">
                  <c:v>52.064179826683677</c:v>
                </c:pt>
                <c:pt idx="807">
                  <c:v>52.042185369286948</c:v>
                </c:pt>
                <c:pt idx="808">
                  <c:v>52.042185369286948</c:v>
                </c:pt>
                <c:pt idx="809">
                  <c:v>52.053182597985312</c:v>
                </c:pt>
                <c:pt idx="810">
                  <c:v>52.108168741477151</c:v>
                </c:pt>
                <c:pt idx="811">
                  <c:v>52.097171512778793</c:v>
                </c:pt>
                <c:pt idx="812">
                  <c:v>52.163154884969003</c:v>
                </c:pt>
                <c:pt idx="813">
                  <c:v>52.086174284080421</c:v>
                </c:pt>
                <c:pt idx="814">
                  <c:v>52.141160427572252</c:v>
                </c:pt>
                <c:pt idx="815">
                  <c:v>52.207143799762463</c:v>
                </c:pt>
                <c:pt idx="816">
                  <c:v>52.218141028460828</c:v>
                </c:pt>
                <c:pt idx="817">
                  <c:v>52.240135485857571</c:v>
                </c:pt>
                <c:pt idx="818">
                  <c:v>52.196146571064091</c:v>
                </c:pt>
                <c:pt idx="819">
                  <c:v>52.273127171952673</c:v>
                </c:pt>
                <c:pt idx="820">
                  <c:v>52.284124400651052</c:v>
                </c:pt>
                <c:pt idx="821">
                  <c:v>52.218141028460828</c:v>
                </c:pt>
                <c:pt idx="822">
                  <c:v>52.317116086746147</c:v>
                </c:pt>
                <c:pt idx="823">
                  <c:v>52.273127171952673</c:v>
                </c:pt>
                <c:pt idx="824">
                  <c:v>52.306118858047768</c:v>
                </c:pt>
                <c:pt idx="825">
                  <c:v>52.372102230237992</c:v>
                </c:pt>
                <c:pt idx="826">
                  <c:v>52.328113315444511</c:v>
                </c:pt>
                <c:pt idx="827">
                  <c:v>52.36110500153962</c:v>
                </c:pt>
                <c:pt idx="828">
                  <c:v>52.405093916333087</c:v>
                </c:pt>
                <c:pt idx="829">
                  <c:v>52.416091145031459</c:v>
                </c:pt>
                <c:pt idx="830">
                  <c:v>52.460080059824932</c:v>
                </c:pt>
                <c:pt idx="831">
                  <c:v>52.416091145031459</c:v>
                </c:pt>
                <c:pt idx="832">
                  <c:v>52.47107728852329</c:v>
                </c:pt>
                <c:pt idx="833">
                  <c:v>52.504068974618399</c:v>
                </c:pt>
                <c:pt idx="834">
                  <c:v>52.427088373729823</c:v>
                </c:pt>
                <c:pt idx="835">
                  <c:v>52.460080059824932</c:v>
                </c:pt>
                <c:pt idx="836">
                  <c:v>52.493071745920027</c:v>
                </c:pt>
                <c:pt idx="837">
                  <c:v>52.504068974618399</c:v>
                </c:pt>
                <c:pt idx="838">
                  <c:v>52.592046804205353</c:v>
                </c:pt>
                <c:pt idx="839">
                  <c:v>52.559055118110237</c:v>
                </c:pt>
                <c:pt idx="840">
                  <c:v>52.614041261602082</c:v>
                </c:pt>
                <c:pt idx="841">
                  <c:v>52.636035718998819</c:v>
                </c:pt>
                <c:pt idx="842">
                  <c:v>52.614041261602082</c:v>
                </c:pt>
                <c:pt idx="843">
                  <c:v>52.625038490300447</c:v>
                </c:pt>
                <c:pt idx="844">
                  <c:v>52.702019091189023</c:v>
                </c:pt>
                <c:pt idx="845">
                  <c:v>52.713016319887387</c:v>
                </c:pt>
                <c:pt idx="846">
                  <c:v>52.614041261602082</c:v>
                </c:pt>
                <c:pt idx="847">
                  <c:v>52.713016319887387</c:v>
                </c:pt>
                <c:pt idx="848">
                  <c:v>52.768002463379233</c:v>
                </c:pt>
                <c:pt idx="849">
                  <c:v>52.669027405093907</c:v>
                </c:pt>
                <c:pt idx="850">
                  <c:v>52.724013548585759</c:v>
                </c:pt>
                <c:pt idx="851">
                  <c:v>52.724013548585759</c:v>
                </c:pt>
                <c:pt idx="852">
                  <c:v>52.822988606871071</c:v>
                </c:pt>
                <c:pt idx="853">
                  <c:v>52.844983064267808</c:v>
                </c:pt>
                <c:pt idx="854">
                  <c:v>52.822988606871071</c:v>
                </c:pt>
                <c:pt idx="855">
                  <c:v>52.778999692077598</c:v>
                </c:pt>
                <c:pt idx="856">
                  <c:v>52.855980292966173</c:v>
                </c:pt>
                <c:pt idx="857">
                  <c:v>52.833985835569443</c:v>
                </c:pt>
                <c:pt idx="858">
                  <c:v>52.888971979061282</c:v>
                </c:pt>
                <c:pt idx="859">
                  <c:v>52.888971979061282</c:v>
                </c:pt>
                <c:pt idx="860">
                  <c:v>52.943958122553113</c:v>
                </c:pt>
                <c:pt idx="861">
                  <c:v>52.899969207759654</c:v>
                </c:pt>
                <c:pt idx="862">
                  <c:v>52.888971979061282</c:v>
                </c:pt>
                <c:pt idx="863">
                  <c:v>52.943958122553113</c:v>
                </c:pt>
                <c:pt idx="864">
                  <c:v>52.987947037346594</c:v>
                </c:pt>
                <c:pt idx="865">
                  <c:v>53.009941494743323</c:v>
                </c:pt>
                <c:pt idx="866">
                  <c:v>53.053930409536797</c:v>
                </c:pt>
                <c:pt idx="867">
                  <c:v>53.031935952140067</c:v>
                </c:pt>
                <c:pt idx="868">
                  <c:v>52.998944266044958</c:v>
                </c:pt>
                <c:pt idx="869">
                  <c:v>53.031935952140067</c:v>
                </c:pt>
                <c:pt idx="870">
                  <c:v>53.09791932433027</c:v>
                </c:pt>
                <c:pt idx="871">
                  <c:v>53.075924866933541</c:v>
                </c:pt>
                <c:pt idx="872">
                  <c:v>53.042933180838432</c:v>
                </c:pt>
                <c:pt idx="873">
                  <c:v>53.086922095631913</c:v>
                </c:pt>
                <c:pt idx="874">
                  <c:v>53.141908239123751</c:v>
                </c:pt>
                <c:pt idx="875">
                  <c:v>53.185897153917217</c:v>
                </c:pt>
                <c:pt idx="876">
                  <c:v>53.196894382615582</c:v>
                </c:pt>
                <c:pt idx="877">
                  <c:v>53.196894382615582</c:v>
                </c:pt>
                <c:pt idx="878">
                  <c:v>53.240883297409063</c:v>
                </c:pt>
                <c:pt idx="879">
                  <c:v>53.251880526107421</c:v>
                </c:pt>
                <c:pt idx="880">
                  <c:v>53.262877754805793</c:v>
                </c:pt>
                <c:pt idx="881">
                  <c:v>53.251880526107421</c:v>
                </c:pt>
                <c:pt idx="882">
                  <c:v>53.240883297409063</c:v>
                </c:pt>
                <c:pt idx="883">
                  <c:v>53.251880526107421</c:v>
                </c:pt>
                <c:pt idx="884">
                  <c:v>53.295869440900887</c:v>
                </c:pt>
                <c:pt idx="885">
                  <c:v>53.262877754805793</c:v>
                </c:pt>
                <c:pt idx="886">
                  <c:v>53.262877754805793</c:v>
                </c:pt>
                <c:pt idx="887">
                  <c:v>53.251880526107421</c:v>
                </c:pt>
                <c:pt idx="888">
                  <c:v>53.372850041789469</c:v>
                </c:pt>
                <c:pt idx="889">
                  <c:v>53.35085558439274</c:v>
                </c:pt>
                <c:pt idx="890">
                  <c:v>53.317863898297631</c:v>
                </c:pt>
                <c:pt idx="891">
                  <c:v>53.427836185281308</c:v>
                </c:pt>
                <c:pt idx="892">
                  <c:v>53.394844499186213</c:v>
                </c:pt>
                <c:pt idx="893">
                  <c:v>53.372850041789469</c:v>
                </c:pt>
                <c:pt idx="894">
                  <c:v>53.449830642678037</c:v>
                </c:pt>
                <c:pt idx="895">
                  <c:v>53.41683895658295</c:v>
                </c:pt>
                <c:pt idx="896">
                  <c:v>52.833985835569443</c:v>
                </c:pt>
                <c:pt idx="897">
                  <c:v>52.2291382571592</c:v>
                </c:pt>
                <c:pt idx="898">
                  <c:v>51.503321163066907</c:v>
                </c:pt>
                <c:pt idx="899">
                  <c:v>50.854484669863197</c:v>
                </c:pt>
                <c:pt idx="900">
                  <c:v>50.106673118374168</c:v>
                </c:pt>
                <c:pt idx="901">
                  <c:v>49.475702757825673</c:v>
                </c:pt>
                <c:pt idx="902">
                  <c:v>48.766294227188077</c:v>
                </c:pt>
                <c:pt idx="903">
                  <c:v>48.101223729715358</c:v>
                </c:pt>
                <c:pt idx="904">
                  <c:v>47.558082823445957</c:v>
                </c:pt>
                <c:pt idx="905">
                  <c:v>46.826505276225951</c:v>
                </c:pt>
                <c:pt idx="906">
                  <c:v>46.183603795335642</c:v>
                </c:pt>
                <c:pt idx="907">
                  <c:v>45.662631905648666</c:v>
                </c:pt>
                <c:pt idx="908">
                  <c:v>44.997561408175933</c:v>
                </c:pt>
                <c:pt idx="909">
                  <c:v>44.39899796045048</c:v>
                </c:pt>
                <c:pt idx="910">
                  <c:v>43.722842954686527</c:v>
                </c:pt>
                <c:pt idx="911">
                  <c:v>43.257293606455619</c:v>
                </c:pt>
                <c:pt idx="912">
                  <c:v>42.45920900948834</c:v>
                </c:pt>
                <c:pt idx="913">
                  <c:v>41.927152611510159</c:v>
                </c:pt>
                <c:pt idx="914">
                  <c:v>41.450518754988039</c:v>
                </c:pt>
                <c:pt idx="915">
                  <c:v>40.68568768289439</c:v>
                </c:pt>
                <c:pt idx="916">
                  <c:v>39.865434069344687</c:v>
                </c:pt>
                <c:pt idx="917">
                  <c:v>39.266870621619233</c:v>
                </c:pt>
                <c:pt idx="918">
                  <c:v>38.53529307439922</c:v>
                </c:pt>
                <c:pt idx="919">
                  <c:v>37.637447902811033</c:v>
                </c:pt>
                <c:pt idx="920">
                  <c:v>37.160814046288912</c:v>
                </c:pt>
                <c:pt idx="921">
                  <c:v>35.985856167420422</c:v>
                </c:pt>
                <c:pt idx="922">
                  <c:v>35.143433537288288</c:v>
                </c:pt>
                <c:pt idx="923">
                  <c:v>34.01281369158464</c:v>
                </c:pt>
                <c:pt idx="924">
                  <c:v>32.771348762968877</c:v>
                </c:pt>
                <c:pt idx="925">
                  <c:v>36.517912565398603</c:v>
                </c:pt>
                <c:pt idx="926">
                  <c:v>46.150350270462013</c:v>
                </c:pt>
                <c:pt idx="927">
                  <c:v>53.801741961025819</c:v>
                </c:pt>
                <c:pt idx="928">
                  <c:v>54.538556283816483</c:v>
                </c:pt>
                <c:pt idx="929">
                  <c:v>54.439581225531171</c:v>
                </c:pt>
                <c:pt idx="930">
                  <c:v>54.736506400387107</c:v>
                </c:pt>
                <c:pt idx="931">
                  <c:v>54.692517485593633</c:v>
                </c:pt>
                <c:pt idx="932">
                  <c:v>54.659525799498532</c:v>
                </c:pt>
                <c:pt idx="933">
                  <c:v>54.549553512514848</c:v>
                </c:pt>
                <c:pt idx="934">
                  <c:v>54.30761448115075</c:v>
                </c:pt>
                <c:pt idx="935">
                  <c:v>54.252628337658912</c:v>
                </c:pt>
                <c:pt idx="936">
                  <c:v>54.230633880262182</c:v>
                </c:pt>
                <c:pt idx="937">
                  <c:v>54.362600624642603</c:v>
                </c:pt>
                <c:pt idx="938">
                  <c:v>54.274622795055649</c:v>
                </c:pt>
                <c:pt idx="939">
                  <c:v>54.318611709849122</c:v>
                </c:pt>
                <c:pt idx="940">
                  <c:v>54.274622795055649</c:v>
                </c:pt>
                <c:pt idx="941">
                  <c:v>54.197642194167067</c:v>
                </c:pt>
                <c:pt idx="942">
                  <c:v>54.186644965468702</c:v>
                </c:pt>
                <c:pt idx="943">
                  <c:v>54.274622795055649</c:v>
                </c:pt>
                <c:pt idx="944">
                  <c:v>54.263625566357277</c:v>
                </c:pt>
                <c:pt idx="945">
                  <c:v>54.30761448115075</c:v>
                </c:pt>
                <c:pt idx="946">
                  <c:v>54.296617252452393</c:v>
                </c:pt>
                <c:pt idx="947">
                  <c:v>54.274622795055649</c:v>
                </c:pt>
                <c:pt idx="948">
                  <c:v>54.263625566357277</c:v>
                </c:pt>
                <c:pt idx="949">
                  <c:v>54.197642194167067</c:v>
                </c:pt>
                <c:pt idx="950">
                  <c:v>54.230633880262182</c:v>
                </c:pt>
                <c:pt idx="951">
                  <c:v>54.285620023754021</c:v>
                </c:pt>
                <c:pt idx="952">
                  <c:v>54.30761448115075</c:v>
                </c:pt>
                <c:pt idx="953">
                  <c:v>54.296617252452393</c:v>
                </c:pt>
                <c:pt idx="954">
                  <c:v>54.252628337658912</c:v>
                </c:pt>
                <c:pt idx="955">
                  <c:v>54.340606167245859</c:v>
                </c:pt>
                <c:pt idx="956">
                  <c:v>54.351603395944217</c:v>
                </c:pt>
                <c:pt idx="957">
                  <c:v>54.351603395944217</c:v>
                </c:pt>
                <c:pt idx="958">
                  <c:v>54.362600624642603</c:v>
                </c:pt>
                <c:pt idx="959">
                  <c:v>54.384595082039333</c:v>
                </c:pt>
                <c:pt idx="960">
                  <c:v>54.406589539436069</c:v>
                </c:pt>
                <c:pt idx="961">
                  <c:v>54.351603395944217</c:v>
                </c:pt>
                <c:pt idx="962">
                  <c:v>54.439581225531171</c:v>
                </c:pt>
                <c:pt idx="963">
                  <c:v>54.450578454229543</c:v>
                </c:pt>
                <c:pt idx="964">
                  <c:v>54.384595082039333</c:v>
                </c:pt>
                <c:pt idx="965">
                  <c:v>54.439581225531171</c:v>
                </c:pt>
                <c:pt idx="966">
                  <c:v>54.373597853340961</c:v>
                </c:pt>
                <c:pt idx="967">
                  <c:v>54.417586768134427</c:v>
                </c:pt>
                <c:pt idx="968">
                  <c:v>54.428583996832799</c:v>
                </c:pt>
                <c:pt idx="969">
                  <c:v>54.450578454229543</c:v>
                </c:pt>
                <c:pt idx="970">
                  <c:v>54.439581225531171</c:v>
                </c:pt>
                <c:pt idx="971">
                  <c:v>54.516561826419753</c:v>
                </c:pt>
                <c:pt idx="972">
                  <c:v>54.450578454229543</c:v>
                </c:pt>
                <c:pt idx="973">
                  <c:v>54.538556283816483</c:v>
                </c:pt>
                <c:pt idx="974">
                  <c:v>54.483570140324638</c:v>
                </c:pt>
                <c:pt idx="975">
                  <c:v>54.494567369023009</c:v>
                </c:pt>
                <c:pt idx="976">
                  <c:v>54.56055074121322</c:v>
                </c:pt>
                <c:pt idx="977">
                  <c:v>54.582545198609949</c:v>
                </c:pt>
                <c:pt idx="978">
                  <c:v>54.604539656006693</c:v>
                </c:pt>
                <c:pt idx="979">
                  <c:v>54.593542427308307</c:v>
                </c:pt>
                <c:pt idx="980">
                  <c:v>54.56055074121322</c:v>
                </c:pt>
                <c:pt idx="981">
                  <c:v>54.582545198609949</c:v>
                </c:pt>
                <c:pt idx="982">
                  <c:v>54.670523028196897</c:v>
                </c:pt>
                <c:pt idx="983">
                  <c:v>54.681520256895269</c:v>
                </c:pt>
                <c:pt idx="984">
                  <c:v>54.692517485593633</c:v>
                </c:pt>
                <c:pt idx="985">
                  <c:v>54.692517485593633</c:v>
                </c:pt>
                <c:pt idx="986">
                  <c:v>54.71451194299037</c:v>
                </c:pt>
                <c:pt idx="987">
                  <c:v>54.71451194299037</c:v>
                </c:pt>
                <c:pt idx="988">
                  <c:v>54.637531342101788</c:v>
                </c:pt>
                <c:pt idx="989">
                  <c:v>54.71451194299037</c:v>
                </c:pt>
                <c:pt idx="990">
                  <c:v>54.703514714291998</c:v>
                </c:pt>
                <c:pt idx="991">
                  <c:v>54.725509171688742</c:v>
                </c:pt>
                <c:pt idx="992">
                  <c:v>54.692517485593633</c:v>
                </c:pt>
                <c:pt idx="993">
                  <c:v>54.769498086482209</c:v>
                </c:pt>
                <c:pt idx="994">
                  <c:v>54.802489772577317</c:v>
                </c:pt>
                <c:pt idx="995">
                  <c:v>54.725509171688742</c:v>
                </c:pt>
                <c:pt idx="996">
                  <c:v>54.758500857783837</c:v>
                </c:pt>
                <c:pt idx="997">
                  <c:v>54.824484229974047</c:v>
                </c:pt>
                <c:pt idx="998">
                  <c:v>54.802489772577317</c:v>
                </c:pt>
                <c:pt idx="999">
                  <c:v>54.879470373465892</c:v>
                </c:pt>
                <c:pt idx="1000">
                  <c:v>54.780495315180573</c:v>
                </c:pt>
                <c:pt idx="1001">
                  <c:v>54.802489772577317</c:v>
                </c:pt>
                <c:pt idx="1002">
                  <c:v>54.769498086482209</c:v>
                </c:pt>
                <c:pt idx="1003">
                  <c:v>54.813487001275682</c:v>
                </c:pt>
                <c:pt idx="1004">
                  <c:v>54.901464830862622</c:v>
                </c:pt>
                <c:pt idx="1005">
                  <c:v>54.824484229974047</c:v>
                </c:pt>
                <c:pt idx="1006">
                  <c:v>54.934456516957731</c:v>
                </c:pt>
                <c:pt idx="1007">
                  <c:v>54.912462059560987</c:v>
                </c:pt>
                <c:pt idx="1008">
                  <c:v>54.956450974354468</c:v>
                </c:pt>
                <c:pt idx="1009">
                  <c:v>54.86847314476752</c:v>
                </c:pt>
                <c:pt idx="1010">
                  <c:v>54.901464830862622</c:v>
                </c:pt>
                <c:pt idx="1011">
                  <c:v>55.022434346544671</c:v>
                </c:pt>
                <c:pt idx="1012">
                  <c:v>54.923459288259373</c:v>
                </c:pt>
                <c:pt idx="1013">
                  <c:v>55.044428803941408</c:v>
                </c:pt>
                <c:pt idx="1014">
                  <c:v>54.989442660449583</c:v>
                </c:pt>
                <c:pt idx="1015">
                  <c:v>55.077420490036523</c:v>
                </c:pt>
                <c:pt idx="1016">
                  <c:v>54.989442660449583</c:v>
                </c:pt>
                <c:pt idx="1017">
                  <c:v>55.099414947433253</c:v>
                </c:pt>
                <c:pt idx="1018">
                  <c:v>55.12140940482999</c:v>
                </c:pt>
                <c:pt idx="1019">
                  <c:v>55.022434346544671</c:v>
                </c:pt>
                <c:pt idx="1020">
                  <c:v>55.132406633528348</c:v>
                </c:pt>
                <c:pt idx="1021">
                  <c:v>55.05542603263978</c:v>
                </c:pt>
                <c:pt idx="1022">
                  <c:v>55.14340386222672</c:v>
                </c:pt>
                <c:pt idx="1023">
                  <c:v>55.14340386222672</c:v>
                </c:pt>
                <c:pt idx="1024">
                  <c:v>55.14340386222672</c:v>
                </c:pt>
                <c:pt idx="1025">
                  <c:v>55.176395548321821</c:v>
                </c:pt>
                <c:pt idx="1026">
                  <c:v>55.110412176131618</c:v>
                </c:pt>
                <c:pt idx="1027">
                  <c:v>55.198390005718572</c:v>
                </c:pt>
                <c:pt idx="1028">
                  <c:v>55.14340386222672</c:v>
                </c:pt>
                <c:pt idx="1029">
                  <c:v>55.132406633528348</c:v>
                </c:pt>
                <c:pt idx="1030">
                  <c:v>55.14340386222672</c:v>
                </c:pt>
                <c:pt idx="1031">
                  <c:v>55.165398319623463</c:v>
                </c:pt>
                <c:pt idx="1032">
                  <c:v>55.27537060660714</c:v>
                </c:pt>
                <c:pt idx="1033">
                  <c:v>55.198390005718572</c:v>
                </c:pt>
                <c:pt idx="1034">
                  <c:v>55.286367835305512</c:v>
                </c:pt>
                <c:pt idx="1035">
                  <c:v>55.242378920512031</c:v>
                </c:pt>
                <c:pt idx="1036">
                  <c:v>55.319359521400607</c:v>
                </c:pt>
                <c:pt idx="1037">
                  <c:v>55.341353978797351</c:v>
                </c:pt>
                <c:pt idx="1038">
                  <c:v>55.253376149210403</c:v>
                </c:pt>
                <c:pt idx="1039">
                  <c:v>55.36334843619408</c:v>
                </c:pt>
                <c:pt idx="1040">
                  <c:v>55.27537060660714</c:v>
                </c:pt>
                <c:pt idx="1041">
                  <c:v>55.385342893590817</c:v>
                </c:pt>
                <c:pt idx="1042">
                  <c:v>55.341353978797351</c:v>
                </c:pt>
                <c:pt idx="1043">
                  <c:v>55.330356750098979</c:v>
                </c:pt>
                <c:pt idx="1044">
                  <c:v>55.429331808384291</c:v>
                </c:pt>
                <c:pt idx="1045">
                  <c:v>55.451326265781027</c:v>
                </c:pt>
                <c:pt idx="1046">
                  <c:v>55.451326265781027</c:v>
                </c:pt>
                <c:pt idx="1047">
                  <c:v>55.341353978797351</c:v>
                </c:pt>
                <c:pt idx="1048">
                  <c:v>55.429331808384291</c:v>
                </c:pt>
                <c:pt idx="1049">
                  <c:v>55.418334579685919</c:v>
                </c:pt>
                <c:pt idx="1050">
                  <c:v>55.484317951876129</c:v>
                </c:pt>
                <c:pt idx="1051">
                  <c:v>55.440329037082662</c:v>
                </c:pt>
                <c:pt idx="1052">
                  <c:v>55.418334579685919</c:v>
                </c:pt>
                <c:pt idx="1053">
                  <c:v>55.550301324066339</c:v>
                </c:pt>
                <c:pt idx="1054">
                  <c:v>55.462323494479399</c:v>
                </c:pt>
                <c:pt idx="1055">
                  <c:v>55.528306866669602</c:v>
                </c:pt>
                <c:pt idx="1056">
                  <c:v>55.517309637971238</c:v>
                </c:pt>
                <c:pt idx="1057">
                  <c:v>55.495315180574487</c:v>
                </c:pt>
                <c:pt idx="1058">
                  <c:v>55.539304095367967</c:v>
                </c:pt>
                <c:pt idx="1059">
                  <c:v>55.506312409272873</c:v>
                </c:pt>
                <c:pt idx="1060">
                  <c:v>55.638279153653279</c:v>
                </c:pt>
                <c:pt idx="1061">
                  <c:v>55.583293010161448</c:v>
                </c:pt>
                <c:pt idx="1062">
                  <c:v>55.638279153653279</c:v>
                </c:pt>
                <c:pt idx="1063">
                  <c:v>55.682268068446753</c:v>
                </c:pt>
                <c:pt idx="1064">
                  <c:v>55.671270839748388</c:v>
                </c:pt>
                <c:pt idx="1065">
                  <c:v>55.715259754541862</c:v>
                </c:pt>
                <c:pt idx="1066">
                  <c:v>55.61628469625655</c:v>
                </c:pt>
                <c:pt idx="1067">
                  <c:v>55.660273611050023</c:v>
                </c:pt>
                <c:pt idx="1068">
                  <c:v>55.682268068446753</c:v>
                </c:pt>
                <c:pt idx="1069">
                  <c:v>55.715259754541862</c:v>
                </c:pt>
                <c:pt idx="1070">
                  <c:v>55.671270839748388</c:v>
                </c:pt>
                <c:pt idx="1071">
                  <c:v>55.726256983240233</c:v>
                </c:pt>
                <c:pt idx="1072">
                  <c:v>55.792240355430437</c:v>
                </c:pt>
                <c:pt idx="1073">
                  <c:v>55.770245898033693</c:v>
                </c:pt>
                <c:pt idx="1074">
                  <c:v>55.792240355430437</c:v>
                </c:pt>
                <c:pt idx="1075">
                  <c:v>55.726256983240233</c:v>
                </c:pt>
                <c:pt idx="1076">
                  <c:v>55.792240355430437</c:v>
                </c:pt>
                <c:pt idx="1077">
                  <c:v>55.803237584128802</c:v>
                </c:pt>
                <c:pt idx="1078">
                  <c:v>55.781243126732072</c:v>
                </c:pt>
                <c:pt idx="1079">
                  <c:v>55.858223727620647</c:v>
                </c:pt>
                <c:pt idx="1080">
                  <c:v>55.770245898033693</c:v>
                </c:pt>
                <c:pt idx="1081">
                  <c:v>55.869220956319012</c:v>
                </c:pt>
                <c:pt idx="1082">
                  <c:v>55.902212642414113</c:v>
                </c:pt>
                <c:pt idx="1083">
                  <c:v>55.858223727620647</c:v>
                </c:pt>
                <c:pt idx="1084">
                  <c:v>55.891215413715749</c:v>
                </c:pt>
                <c:pt idx="1085">
                  <c:v>55.869220956319012</c:v>
                </c:pt>
                <c:pt idx="1086">
                  <c:v>55.946201557207587</c:v>
                </c:pt>
                <c:pt idx="1087">
                  <c:v>55.858223727620647</c:v>
                </c:pt>
                <c:pt idx="1088">
                  <c:v>55.968196014604317</c:v>
                </c:pt>
                <c:pt idx="1089">
                  <c:v>55.891215413715749</c:v>
                </c:pt>
                <c:pt idx="1090">
                  <c:v>55.957198785905952</c:v>
                </c:pt>
                <c:pt idx="1091">
                  <c:v>56.001187700699433</c:v>
                </c:pt>
                <c:pt idx="1092">
                  <c:v>55.946201557207587</c:v>
                </c:pt>
                <c:pt idx="1093">
                  <c:v>56.056173844191271</c:v>
                </c:pt>
                <c:pt idx="1094">
                  <c:v>56.001187700699433</c:v>
                </c:pt>
                <c:pt idx="1095">
                  <c:v>56.067171072889643</c:v>
                </c:pt>
                <c:pt idx="1096">
                  <c:v>56.056173844191271</c:v>
                </c:pt>
                <c:pt idx="1097">
                  <c:v>56.023182158096162</c:v>
                </c:pt>
                <c:pt idx="1098">
                  <c:v>56.133154445079853</c:v>
                </c:pt>
                <c:pt idx="1099">
                  <c:v>56.067171072889643</c:v>
                </c:pt>
                <c:pt idx="1100">
                  <c:v>56.133154445079853</c:v>
                </c:pt>
                <c:pt idx="1101">
                  <c:v>56.078168301588001</c:v>
                </c:pt>
                <c:pt idx="1102">
                  <c:v>56.111159987683109</c:v>
                </c:pt>
                <c:pt idx="1103">
                  <c:v>56.155148902476583</c:v>
                </c:pt>
                <c:pt idx="1104">
                  <c:v>56.100162758984737</c:v>
                </c:pt>
                <c:pt idx="1105">
                  <c:v>56.188140588571677</c:v>
                </c:pt>
                <c:pt idx="1106">
                  <c:v>56.17714335987332</c:v>
                </c:pt>
                <c:pt idx="1107">
                  <c:v>56.221132274666793</c:v>
                </c:pt>
                <c:pt idx="1108">
                  <c:v>56.17714335987332</c:v>
                </c:pt>
                <c:pt idx="1109">
                  <c:v>56.221132274666793</c:v>
                </c:pt>
                <c:pt idx="1110">
                  <c:v>56.298112875555361</c:v>
                </c:pt>
                <c:pt idx="1111">
                  <c:v>56.199137817270049</c:v>
                </c:pt>
                <c:pt idx="1112">
                  <c:v>56.276118418158617</c:v>
                </c:pt>
                <c:pt idx="1113">
                  <c:v>56.26512118946026</c:v>
                </c:pt>
                <c:pt idx="1114">
                  <c:v>56.33110456165047</c:v>
                </c:pt>
                <c:pt idx="1115">
                  <c:v>56.309110104253733</c:v>
                </c:pt>
                <c:pt idx="1116">
                  <c:v>56.243126732063523</c:v>
                </c:pt>
                <c:pt idx="1117">
                  <c:v>56.342101790348828</c:v>
                </c:pt>
                <c:pt idx="1118">
                  <c:v>56.298112875555361</c:v>
                </c:pt>
                <c:pt idx="1119">
                  <c:v>56.3530990190472</c:v>
                </c:pt>
                <c:pt idx="1120">
                  <c:v>56.364096247745572</c:v>
                </c:pt>
                <c:pt idx="1121">
                  <c:v>56.397087933840673</c:v>
                </c:pt>
                <c:pt idx="1122">
                  <c:v>56.386090705142308</c:v>
                </c:pt>
                <c:pt idx="1123">
                  <c:v>56.408085162539052</c:v>
                </c:pt>
                <c:pt idx="1124">
                  <c:v>56.452074077332519</c:v>
                </c:pt>
                <c:pt idx="1125">
                  <c:v>56.430079619935768</c:v>
                </c:pt>
                <c:pt idx="1126">
                  <c:v>56.441076848634147</c:v>
                </c:pt>
                <c:pt idx="1127">
                  <c:v>56.48506576342762</c:v>
                </c:pt>
                <c:pt idx="1128">
                  <c:v>56.507060220824357</c:v>
                </c:pt>
                <c:pt idx="1129">
                  <c:v>56.507060220824357</c:v>
                </c:pt>
                <c:pt idx="1130">
                  <c:v>56.474068534729248</c:v>
                </c:pt>
                <c:pt idx="1131">
                  <c:v>56.562046364316203</c:v>
                </c:pt>
                <c:pt idx="1132">
                  <c:v>56.518057449522722</c:v>
                </c:pt>
                <c:pt idx="1133">
                  <c:v>56.529054678221087</c:v>
                </c:pt>
                <c:pt idx="1134">
                  <c:v>56.584040821712932</c:v>
                </c:pt>
                <c:pt idx="1135">
                  <c:v>56.595038050411297</c:v>
                </c:pt>
                <c:pt idx="1136">
                  <c:v>56.672018651299872</c:v>
                </c:pt>
                <c:pt idx="1137">
                  <c:v>56.562046364316203</c:v>
                </c:pt>
                <c:pt idx="1138">
                  <c:v>56.639026965204778</c:v>
                </c:pt>
                <c:pt idx="1139">
                  <c:v>56.606035279109669</c:v>
                </c:pt>
                <c:pt idx="1140">
                  <c:v>56.628029736506399</c:v>
                </c:pt>
                <c:pt idx="1141">
                  <c:v>56.683015879998237</c:v>
                </c:pt>
                <c:pt idx="1142">
                  <c:v>56.661021422601507</c:v>
                </c:pt>
                <c:pt idx="1143">
                  <c:v>56.727004794791718</c:v>
                </c:pt>
                <c:pt idx="1144">
                  <c:v>56.683015879998237</c:v>
                </c:pt>
                <c:pt idx="1145">
                  <c:v>56.748999252188447</c:v>
                </c:pt>
                <c:pt idx="1146">
                  <c:v>56.738002023490083</c:v>
                </c:pt>
                <c:pt idx="1147">
                  <c:v>56.716007566093353</c:v>
                </c:pt>
                <c:pt idx="1148">
                  <c:v>56.781990938283563</c:v>
                </c:pt>
                <c:pt idx="1149">
                  <c:v>56.759996480886819</c:v>
                </c:pt>
                <c:pt idx="1150">
                  <c:v>56.814982624378658</c:v>
                </c:pt>
                <c:pt idx="1151">
                  <c:v>56.880965996568868</c:v>
                </c:pt>
                <c:pt idx="1152">
                  <c:v>56.792988166981921</c:v>
                </c:pt>
                <c:pt idx="1153">
                  <c:v>56.847974310473766</c:v>
                </c:pt>
                <c:pt idx="1154">
                  <c:v>56.847974310473766</c:v>
                </c:pt>
                <c:pt idx="1155">
                  <c:v>56.902960453965598</c:v>
                </c:pt>
                <c:pt idx="1156">
                  <c:v>56.968943826155822</c:v>
                </c:pt>
                <c:pt idx="1157">
                  <c:v>56.836977081775402</c:v>
                </c:pt>
                <c:pt idx="1158">
                  <c:v>56.968943826155822</c:v>
                </c:pt>
                <c:pt idx="1159">
                  <c:v>56.913957682663977</c:v>
                </c:pt>
                <c:pt idx="1160">
                  <c:v>56.968943826155822</c:v>
                </c:pt>
                <c:pt idx="1161">
                  <c:v>56.946949368759071</c:v>
                </c:pt>
                <c:pt idx="1162">
                  <c:v>57.012932740949282</c:v>
                </c:pt>
                <c:pt idx="1163">
                  <c:v>56.990938283552552</c:v>
                </c:pt>
                <c:pt idx="1164">
                  <c:v>56.957946597457443</c:v>
                </c:pt>
                <c:pt idx="1165">
                  <c:v>57.04592442704439</c:v>
                </c:pt>
                <c:pt idx="1166">
                  <c:v>57.034927198346033</c:v>
                </c:pt>
                <c:pt idx="1167">
                  <c:v>57.078916113139492</c:v>
                </c:pt>
                <c:pt idx="1168">
                  <c:v>57.111907799234601</c:v>
                </c:pt>
                <c:pt idx="1169">
                  <c:v>57.056921655742762</c:v>
                </c:pt>
                <c:pt idx="1170">
                  <c:v>57.078916113139492</c:v>
                </c:pt>
                <c:pt idx="1171">
                  <c:v>57.04592442704439</c:v>
                </c:pt>
                <c:pt idx="1172">
                  <c:v>57.13390225663133</c:v>
                </c:pt>
                <c:pt idx="1173">
                  <c:v>57.111907799234601</c:v>
                </c:pt>
                <c:pt idx="1174">
                  <c:v>57.111907799234601</c:v>
                </c:pt>
                <c:pt idx="1175">
                  <c:v>57.177891171424797</c:v>
                </c:pt>
                <c:pt idx="1176">
                  <c:v>57.144899485329702</c:v>
                </c:pt>
                <c:pt idx="1177">
                  <c:v>57.232877314916649</c:v>
                </c:pt>
                <c:pt idx="1178">
                  <c:v>57.144899485329702</c:v>
                </c:pt>
                <c:pt idx="1179">
                  <c:v>57.22188008621827</c:v>
                </c:pt>
                <c:pt idx="1180">
                  <c:v>57.210882857519913</c:v>
                </c:pt>
                <c:pt idx="1181">
                  <c:v>57.210882857519913</c:v>
                </c:pt>
                <c:pt idx="1182">
                  <c:v>57.287863458408481</c:v>
                </c:pt>
                <c:pt idx="1183">
                  <c:v>57.243874543615007</c:v>
                </c:pt>
                <c:pt idx="1184">
                  <c:v>57.320855144503589</c:v>
                </c:pt>
                <c:pt idx="1185">
                  <c:v>57.254871772313379</c:v>
                </c:pt>
                <c:pt idx="1186">
                  <c:v>57.331852373201947</c:v>
                </c:pt>
                <c:pt idx="1187">
                  <c:v>57.320855144503589</c:v>
                </c:pt>
                <c:pt idx="1188">
                  <c:v>57.309857915805217</c:v>
                </c:pt>
                <c:pt idx="1189">
                  <c:v>57.3868385166938</c:v>
                </c:pt>
                <c:pt idx="1190">
                  <c:v>57.342849601900319</c:v>
                </c:pt>
                <c:pt idx="1191">
                  <c:v>57.419830202788887</c:v>
                </c:pt>
                <c:pt idx="1192">
                  <c:v>57.342849601900319</c:v>
                </c:pt>
                <c:pt idx="1193">
                  <c:v>57.397835745392157</c:v>
                </c:pt>
                <c:pt idx="1194">
                  <c:v>57.441824660185638</c:v>
                </c:pt>
                <c:pt idx="1195">
                  <c:v>57.430827431487273</c:v>
                </c:pt>
                <c:pt idx="1196">
                  <c:v>57.485813574979097</c:v>
                </c:pt>
                <c:pt idx="1197">
                  <c:v>57.452821888884003</c:v>
                </c:pt>
                <c:pt idx="1198">
                  <c:v>57.518805261074213</c:v>
                </c:pt>
                <c:pt idx="1199">
                  <c:v>57.441824660185638</c:v>
                </c:pt>
                <c:pt idx="1200">
                  <c:v>57.551796947169308</c:v>
                </c:pt>
                <c:pt idx="1201">
                  <c:v>57.507808032375848</c:v>
                </c:pt>
                <c:pt idx="1202">
                  <c:v>57.485813574979097</c:v>
                </c:pt>
                <c:pt idx="1203">
                  <c:v>57.551796947169308</c:v>
                </c:pt>
                <c:pt idx="1204">
                  <c:v>57.529802489772578</c:v>
                </c:pt>
                <c:pt idx="1205">
                  <c:v>57.573791404566052</c:v>
                </c:pt>
                <c:pt idx="1206">
                  <c:v>57.507808032375848</c:v>
                </c:pt>
                <c:pt idx="1207">
                  <c:v>57.584788633264417</c:v>
                </c:pt>
                <c:pt idx="1208">
                  <c:v>57.617780319359518</c:v>
                </c:pt>
                <c:pt idx="1209">
                  <c:v>57.584788633264417</c:v>
                </c:pt>
                <c:pt idx="1210">
                  <c:v>57.672766462851357</c:v>
                </c:pt>
                <c:pt idx="1211">
                  <c:v>57.639774776756262</c:v>
                </c:pt>
                <c:pt idx="1212">
                  <c:v>57.617780319359518</c:v>
                </c:pt>
                <c:pt idx="1213">
                  <c:v>57.683763691549728</c:v>
                </c:pt>
                <c:pt idx="1214">
                  <c:v>57.683763691549728</c:v>
                </c:pt>
                <c:pt idx="1215">
                  <c:v>57.672766462851357</c:v>
                </c:pt>
                <c:pt idx="1216">
                  <c:v>57.6947609202481</c:v>
                </c:pt>
                <c:pt idx="1217">
                  <c:v>57.771741521136683</c:v>
                </c:pt>
                <c:pt idx="1218">
                  <c:v>57.815730435930149</c:v>
                </c:pt>
                <c:pt idx="1219">
                  <c:v>57.804733207231777</c:v>
                </c:pt>
                <c:pt idx="1220">
                  <c:v>57.749747063739939</c:v>
                </c:pt>
                <c:pt idx="1221">
                  <c:v>57.782738749835048</c:v>
                </c:pt>
                <c:pt idx="1222">
                  <c:v>57.848722122025251</c:v>
                </c:pt>
                <c:pt idx="1223">
                  <c:v>57.771741521136683</c:v>
                </c:pt>
                <c:pt idx="1224">
                  <c:v>57.848722122025251</c:v>
                </c:pt>
                <c:pt idx="1225">
                  <c:v>57.870716579421988</c:v>
                </c:pt>
                <c:pt idx="1226">
                  <c:v>57.925702722913833</c:v>
                </c:pt>
                <c:pt idx="1227">
                  <c:v>57.881713808120352</c:v>
                </c:pt>
                <c:pt idx="1228">
                  <c:v>57.881713808120352</c:v>
                </c:pt>
                <c:pt idx="1229">
                  <c:v>57.969691637707299</c:v>
                </c:pt>
                <c:pt idx="1230">
                  <c:v>57.903708265517103</c:v>
                </c:pt>
                <c:pt idx="1231">
                  <c:v>57.947697180310563</c:v>
                </c:pt>
                <c:pt idx="1232">
                  <c:v>57.947697180310563</c:v>
                </c:pt>
                <c:pt idx="1233">
                  <c:v>57.991686095104043</c:v>
                </c:pt>
                <c:pt idx="1234">
                  <c:v>57.991686095104043</c:v>
                </c:pt>
                <c:pt idx="1235">
                  <c:v>57.969691637707299</c:v>
                </c:pt>
                <c:pt idx="1236">
                  <c:v>58.068666695992611</c:v>
                </c:pt>
                <c:pt idx="1237">
                  <c:v>58.090661153389362</c:v>
                </c:pt>
                <c:pt idx="1238">
                  <c:v>58.112655610786078</c:v>
                </c:pt>
                <c:pt idx="1239">
                  <c:v>58.03567500989751</c:v>
                </c:pt>
                <c:pt idx="1240">
                  <c:v>58.090661153389362</c:v>
                </c:pt>
                <c:pt idx="1241">
                  <c:v>58.10165838208772</c:v>
                </c:pt>
                <c:pt idx="1242">
                  <c:v>58.03567500989751</c:v>
                </c:pt>
                <c:pt idx="1243">
                  <c:v>58.12365283948445</c:v>
                </c:pt>
                <c:pt idx="1244">
                  <c:v>58.057669467294247</c:v>
                </c:pt>
                <c:pt idx="1245">
                  <c:v>58.167641754277923</c:v>
                </c:pt>
                <c:pt idx="1246">
                  <c:v>58.12365283948445</c:v>
                </c:pt>
                <c:pt idx="1247">
                  <c:v>58.222627897769769</c:v>
                </c:pt>
                <c:pt idx="1248">
                  <c:v>58.222627897769769</c:v>
                </c:pt>
                <c:pt idx="1249">
                  <c:v>58.156644525579559</c:v>
                </c:pt>
                <c:pt idx="1250">
                  <c:v>58.2776140412616</c:v>
                </c:pt>
                <c:pt idx="1251">
                  <c:v>58.18963621167466</c:v>
                </c:pt>
                <c:pt idx="1252">
                  <c:v>58.321602956055067</c:v>
                </c:pt>
                <c:pt idx="1253">
                  <c:v>58.233625126468127</c:v>
                </c:pt>
                <c:pt idx="1254">
                  <c:v>58.34359741345181</c:v>
                </c:pt>
                <c:pt idx="1255">
                  <c:v>58.244622355166499</c:v>
                </c:pt>
                <c:pt idx="1256">
                  <c:v>58.365591870848547</c:v>
                </c:pt>
                <c:pt idx="1257">
                  <c:v>58.398583556943649</c:v>
                </c:pt>
                <c:pt idx="1258">
                  <c:v>58.2776140412616</c:v>
                </c:pt>
                <c:pt idx="1259">
                  <c:v>58.387586328245277</c:v>
                </c:pt>
                <c:pt idx="1260">
                  <c:v>58.310605727356709</c:v>
                </c:pt>
                <c:pt idx="1261">
                  <c:v>58.398583556943649</c:v>
                </c:pt>
                <c:pt idx="1262">
                  <c:v>58.387586328245277</c:v>
                </c:pt>
                <c:pt idx="1263">
                  <c:v>58.321602956055067</c:v>
                </c:pt>
                <c:pt idx="1264">
                  <c:v>58.442572471737122</c:v>
                </c:pt>
                <c:pt idx="1265">
                  <c:v>58.332600184753453</c:v>
                </c:pt>
                <c:pt idx="1266">
                  <c:v>58.453569700435487</c:v>
                </c:pt>
                <c:pt idx="1267">
                  <c:v>58.409580785642021</c:v>
                </c:pt>
                <c:pt idx="1268">
                  <c:v>58.431575243038758</c:v>
                </c:pt>
                <c:pt idx="1269">
                  <c:v>58.541547530022427</c:v>
                </c:pt>
                <c:pt idx="1270">
                  <c:v>58.431575243038758</c:v>
                </c:pt>
                <c:pt idx="1271">
                  <c:v>58.552544758720813</c:v>
                </c:pt>
                <c:pt idx="1272">
                  <c:v>58.464566929133859</c:v>
                </c:pt>
                <c:pt idx="1273">
                  <c:v>58.486561386530603</c:v>
                </c:pt>
                <c:pt idx="1274">
                  <c:v>58.563541987419178</c:v>
                </c:pt>
                <c:pt idx="1275">
                  <c:v>58.519553072625698</c:v>
                </c:pt>
                <c:pt idx="1276">
                  <c:v>58.607530902212638</c:v>
                </c:pt>
                <c:pt idx="1277">
                  <c:v>58.508555843927333</c:v>
                </c:pt>
                <c:pt idx="1278">
                  <c:v>58.651519817006118</c:v>
                </c:pt>
                <c:pt idx="1279">
                  <c:v>58.640522588307753</c:v>
                </c:pt>
                <c:pt idx="1280">
                  <c:v>58.574539216117543</c:v>
                </c:pt>
                <c:pt idx="1281">
                  <c:v>58.629525359609381</c:v>
                </c:pt>
                <c:pt idx="1282">
                  <c:v>58.618528130911017</c:v>
                </c:pt>
                <c:pt idx="1283">
                  <c:v>58.706505960497957</c:v>
                </c:pt>
                <c:pt idx="1284">
                  <c:v>58.607530902212638</c:v>
                </c:pt>
                <c:pt idx="1285">
                  <c:v>58.728500417894693</c:v>
                </c:pt>
                <c:pt idx="1286">
                  <c:v>58.651519817006118</c:v>
                </c:pt>
                <c:pt idx="1287">
                  <c:v>58.739497646593058</c:v>
                </c:pt>
                <c:pt idx="1288">
                  <c:v>58.695508731799592</c:v>
                </c:pt>
                <c:pt idx="1289">
                  <c:v>58.761492103989802</c:v>
                </c:pt>
                <c:pt idx="1290">
                  <c:v>58.816478247481641</c:v>
                </c:pt>
                <c:pt idx="1291">
                  <c:v>58.717503189196322</c:v>
                </c:pt>
                <c:pt idx="1292">
                  <c:v>58.794483790084897</c:v>
                </c:pt>
                <c:pt idx="1293">
                  <c:v>58.783486561386532</c:v>
                </c:pt>
                <c:pt idx="1294">
                  <c:v>58.761492103989802</c:v>
                </c:pt>
                <c:pt idx="1295">
                  <c:v>58.794483790084897</c:v>
                </c:pt>
                <c:pt idx="1296">
                  <c:v>58.871464390973472</c:v>
                </c:pt>
                <c:pt idx="1297">
                  <c:v>58.893458848370223</c:v>
                </c:pt>
                <c:pt idx="1298">
                  <c:v>58.838472704878377</c:v>
                </c:pt>
                <c:pt idx="1299">
                  <c:v>58.937447763163682</c:v>
                </c:pt>
                <c:pt idx="1300">
                  <c:v>58.948444991862047</c:v>
                </c:pt>
                <c:pt idx="1301">
                  <c:v>58.915453305766952</c:v>
                </c:pt>
                <c:pt idx="1302">
                  <c:v>58.893458848370223</c:v>
                </c:pt>
                <c:pt idx="1303">
                  <c:v>58.849469933576742</c:v>
                </c:pt>
                <c:pt idx="1304">
                  <c:v>58.915453305766952</c:v>
                </c:pt>
                <c:pt idx="1305">
                  <c:v>58.893458848370223</c:v>
                </c:pt>
                <c:pt idx="1306">
                  <c:v>59.025425592750629</c:v>
                </c:pt>
                <c:pt idx="1307">
                  <c:v>58.948444991862047</c:v>
                </c:pt>
                <c:pt idx="1308">
                  <c:v>59.025425592750629</c:v>
                </c:pt>
                <c:pt idx="1309">
                  <c:v>59.069414507544103</c:v>
                </c:pt>
                <c:pt idx="1310">
                  <c:v>59.003431135353893</c:v>
                </c:pt>
                <c:pt idx="1311">
                  <c:v>59.102406193639197</c:v>
                </c:pt>
                <c:pt idx="1312">
                  <c:v>59.003431135353893</c:v>
                </c:pt>
                <c:pt idx="1313">
                  <c:v>59.113403422337583</c:v>
                </c:pt>
                <c:pt idx="1314">
                  <c:v>59.069414507544103</c:v>
                </c:pt>
                <c:pt idx="1315">
                  <c:v>59.113403422337583</c:v>
                </c:pt>
                <c:pt idx="1316">
                  <c:v>59.09140896494084</c:v>
                </c:pt>
                <c:pt idx="1317">
                  <c:v>59.102406193639197</c:v>
                </c:pt>
                <c:pt idx="1318">
                  <c:v>59.201381251924523</c:v>
                </c:pt>
                <c:pt idx="1319">
                  <c:v>59.201381251924523</c:v>
                </c:pt>
                <c:pt idx="1320">
                  <c:v>59.190384023226152</c:v>
                </c:pt>
                <c:pt idx="1321">
                  <c:v>59.15739233713105</c:v>
                </c:pt>
                <c:pt idx="1322">
                  <c:v>59.201381251924523</c:v>
                </c:pt>
                <c:pt idx="1323">
                  <c:v>59.24537016671799</c:v>
                </c:pt>
                <c:pt idx="1324">
                  <c:v>59.190384023226152</c:v>
                </c:pt>
                <c:pt idx="1325">
                  <c:v>59.278361852813099</c:v>
                </c:pt>
                <c:pt idx="1326">
                  <c:v>59.190384023226152</c:v>
                </c:pt>
                <c:pt idx="1327">
                  <c:v>59.289359081511464</c:v>
                </c:pt>
                <c:pt idx="1328">
                  <c:v>59.355342453701667</c:v>
                </c:pt>
                <c:pt idx="1329">
                  <c:v>59.26736462411472</c:v>
                </c:pt>
                <c:pt idx="1330">
                  <c:v>59.344345225003302</c:v>
                </c:pt>
                <c:pt idx="1331">
                  <c:v>59.322350767606572</c:v>
                </c:pt>
                <c:pt idx="1332">
                  <c:v>59.388334139796783</c:v>
                </c:pt>
                <c:pt idx="1333">
                  <c:v>59.3113535389082</c:v>
                </c:pt>
                <c:pt idx="1334">
                  <c:v>59.300356310209828</c:v>
                </c:pt>
                <c:pt idx="1335">
                  <c:v>59.410328597193512</c:v>
                </c:pt>
                <c:pt idx="1336">
                  <c:v>59.377336911098404</c:v>
                </c:pt>
                <c:pt idx="1337">
                  <c:v>59.443320283288607</c:v>
                </c:pt>
                <c:pt idx="1338">
                  <c:v>59.465314740685358</c:v>
                </c:pt>
                <c:pt idx="1339">
                  <c:v>59.476311969383723</c:v>
                </c:pt>
                <c:pt idx="1340">
                  <c:v>59.39933136849514</c:v>
                </c:pt>
                <c:pt idx="1341">
                  <c:v>59.498306426780452</c:v>
                </c:pt>
                <c:pt idx="1342">
                  <c:v>59.465314740685358</c:v>
                </c:pt>
                <c:pt idx="1343">
                  <c:v>-0.3301844555873954</c:v>
                </c:pt>
              </c:numCache>
            </c:numRef>
          </c:yVal>
          <c:smooth val="0"/>
        </c:ser>
        <c:ser>
          <c:idx val="1"/>
          <c:order val="1"/>
          <c:tx>
            <c:v>05.12.2011</c:v>
          </c:tx>
          <c:spPr>
            <a:ln>
              <a:solidFill>
                <a:srgbClr val="FF9900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2012.xlsx]11491279_1D'!$A$32:$A$1375</c:f>
              <c:numCache>
                <c:formatCode>General</c:formatCode>
                <c:ptCount val="1344"/>
                <c:pt idx="0">
                  <c:v>4.2639583333333328E-2</c:v>
                </c:pt>
                <c:pt idx="1">
                  <c:v>0.10972916666666671</c:v>
                </c:pt>
                <c:pt idx="2">
                  <c:v>0.17631875</c:v>
                </c:pt>
                <c:pt idx="3">
                  <c:v>0.2431020833333333</c:v>
                </c:pt>
                <c:pt idx="4">
                  <c:v>0.30975208333333326</c:v>
                </c:pt>
                <c:pt idx="5">
                  <c:v>0.37640416666666671</c:v>
                </c:pt>
                <c:pt idx="6">
                  <c:v>0.44305625000000004</c:v>
                </c:pt>
                <c:pt idx="7">
                  <c:v>0.50970625000000003</c:v>
                </c:pt>
                <c:pt idx="8">
                  <c:v>0.57635833333333331</c:v>
                </c:pt>
                <c:pt idx="9">
                  <c:v>0.6430104166666667</c:v>
                </c:pt>
                <c:pt idx="10">
                  <c:v>0.70966041666666668</c:v>
                </c:pt>
                <c:pt idx="11">
                  <c:v>0.77631249999999996</c:v>
                </c:pt>
                <c:pt idx="12">
                  <c:v>0.84296458333333346</c:v>
                </c:pt>
                <c:pt idx="13">
                  <c:v>0.90961666666666663</c:v>
                </c:pt>
                <c:pt idx="14">
                  <c:v>0.97640833333333332</c:v>
                </c:pt>
                <c:pt idx="15">
                  <c:v>1.043052083333333</c:v>
                </c:pt>
                <c:pt idx="16">
                  <c:v>1.1097041666666669</c:v>
                </c:pt>
                <c:pt idx="17">
                  <c:v>1.17635625</c:v>
                </c:pt>
                <c:pt idx="18">
                  <c:v>1.243008333333333</c:v>
                </c:pt>
                <c:pt idx="19">
                  <c:v>1.3099125</c:v>
                </c:pt>
                <c:pt idx="20">
                  <c:v>1.3765104166666671</c:v>
                </c:pt>
                <c:pt idx="21">
                  <c:v>1.4431624999999999</c:v>
                </c:pt>
                <c:pt idx="22">
                  <c:v>1.509814583333333</c:v>
                </c:pt>
                <c:pt idx="23">
                  <c:v>1.5764666666666669</c:v>
                </c:pt>
                <c:pt idx="24">
                  <c:v>1.6433</c:v>
                </c:pt>
                <c:pt idx="25">
                  <c:v>1.7099020833333329</c:v>
                </c:pt>
                <c:pt idx="26">
                  <c:v>1.7765562500000001</c:v>
                </c:pt>
                <c:pt idx="27">
                  <c:v>1.8432062499999999</c:v>
                </c:pt>
                <c:pt idx="28">
                  <c:v>1.9103229166666671</c:v>
                </c:pt>
                <c:pt idx="29">
                  <c:v>1.9769749999999999</c:v>
                </c:pt>
                <c:pt idx="30">
                  <c:v>2.0441375000000002</c:v>
                </c:pt>
                <c:pt idx="31">
                  <c:v>2.110745833333334</c:v>
                </c:pt>
                <c:pt idx="32">
                  <c:v>2.1773958333333332</c:v>
                </c:pt>
                <c:pt idx="33">
                  <c:v>2.2440479166666671</c:v>
                </c:pt>
                <c:pt idx="34">
                  <c:v>2.3111770833333329</c:v>
                </c:pt>
                <c:pt idx="35">
                  <c:v>2.3778187499999999</c:v>
                </c:pt>
                <c:pt idx="36">
                  <c:v>2.4444708333333329</c:v>
                </c:pt>
                <c:pt idx="37">
                  <c:v>2.511120833333333</c:v>
                </c:pt>
                <c:pt idx="38">
                  <c:v>2.5777749999999999</c:v>
                </c:pt>
                <c:pt idx="39">
                  <c:v>2.644425</c:v>
                </c:pt>
                <c:pt idx="40">
                  <c:v>2.711077083333334</c:v>
                </c:pt>
                <c:pt idx="41">
                  <c:v>2.7777270833333332</c:v>
                </c:pt>
                <c:pt idx="42">
                  <c:v>2.8443791666666671</c:v>
                </c:pt>
                <c:pt idx="43">
                  <c:v>2.9110333333333331</c:v>
                </c:pt>
                <c:pt idx="44">
                  <c:v>2.9776833333333328</c:v>
                </c:pt>
                <c:pt idx="45">
                  <c:v>3.0448020833333329</c:v>
                </c:pt>
                <c:pt idx="46">
                  <c:v>3.111452083333333</c:v>
                </c:pt>
                <c:pt idx="47">
                  <c:v>3.1785208333333328</c:v>
                </c:pt>
                <c:pt idx="48">
                  <c:v>3.24515625</c:v>
                </c:pt>
                <c:pt idx="49">
                  <c:v>3.311808333333333</c:v>
                </c:pt>
                <c:pt idx="50">
                  <c:v>3.3787916666666669</c:v>
                </c:pt>
                <c:pt idx="51">
                  <c:v>3.4454437499999999</c:v>
                </c:pt>
                <c:pt idx="52">
                  <c:v>3.51228125</c:v>
                </c:pt>
                <c:pt idx="53">
                  <c:v>3.5788833333333332</c:v>
                </c:pt>
                <c:pt idx="54">
                  <c:v>3.645597916666667</c:v>
                </c:pt>
                <c:pt idx="55">
                  <c:v>3.7121833333333329</c:v>
                </c:pt>
                <c:pt idx="56">
                  <c:v>3.778835416666666</c:v>
                </c:pt>
                <c:pt idx="57">
                  <c:v>3.8454937500000002</c:v>
                </c:pt>
                <c:pt idx="58">
                  <c:v>3.912139583333333</c:v>
                </c:pt>
                <c:pt idx="59">
                  <c:v>3.978789583333334</c:v>
                </c:pt>
                <c:pt idx="60">
                  <c:v>4.045441666666667</c:v>
                </c:pt>
                <c:pt idx="61">
                  <c:v>4.1120937499999997</c:v>
                </c:pt>
                <c:pt idx="62">
                  <c:v>4.1790124999999998</c:v>
                </c:pt>
                <c:pt idx="63">
                  <c:v>4.2456645833333333</c:v>
                </c:pt>
                <c:pt idx="64">
                  <c:v>4.3123250000000004</c:v>
                </c:pt>
                <c:pt idx="65">
                  <c:v>4.3789666666666669</c:v>
                </c:pt>
                <c:pt idx="66">
                  <c:v>4.4456187500000004</c:v>
                </c:pt>
                <c:pt idx="67">
                  <c:v>4.512270833333333</c:v>
                </c:pt>
                <c:pt idx="68">
                  <c:v>4.5789208333333331</c:v>
                </c:pt>
                <c:pt idx="69">
                  <c:v>4.645575</c:v>
                </c:pt>
                <c:pt idx="70">
                  <c:v>4.7122250000000001</c:v>
                </c:pt>
                <c:pt idx="71">
                  <c:v>4.7788770833333336</c:v>
                </c:pt>
                <c:pt idx="72">
                  <c:v>4.845660416666667</c:v>
                </c:pt>
                <c:pt idx="73">
                  <c:v>4.9125125000000001</c:v>
                </c:pt>
                <c:pt idx="74">
                  <c:v>4.9791645833333336</c:v>
                </c:pt>
                <c:pt idx="75">
                  <c:v>5.0462020833333332</c:v>
                </c:pt>
                <c:pt idx="76">
                  <c:v>5.1128020833333334</c:v>
                </c:pt>
                <c:pt idx="77">
                  <c:v>5.1795187499999997</c:v>
                </c:pt>
                <c:pt idx="78">
                  <c:v>5.2461708333333332</c:v>
                </c:pt>
                <c:pt idx="79">
                  <c:v>5.3128229166666667</c:v>
                </c:pt>
                <c:pt idx="80">
                  <c:v>5.3794750000000002</c:v>
                </c:pt>
                <c:pt idx="81">
                  <c:v>5.4461270833333337</c:v>
                </c:pt>
                <c:pt idx="82">
                  <c:v>5.5127791666666663</c:v>
                </c:pt>
                <c:pt idx="83">
                  <c:v>5.5794291666666664</c:v>
                </c:pt>
                <c:pt idx="84">
                  <c:v>5.6465187500000003</c:v>
                </c:pt>
                <c:pt idx="85">
                  <c:v>5.7131333333333334</c:v>
                </c:pt>
                <c:pt idx="86">
                  <c:v>5.7797833333333326</c:v>
                </c:pt>
                <c:pt idx="87">
                  <c:v>5.846435416666667</c:v>
                </c:pt>
                <c:pt idx="88">
                  <c:v>5.9130874999999996</c:v>
                </c:pt>
                <c:pt idx="89">
                  <c:v>5.9797395833333331</c:v>
                </c:pt>
                <c:pt idx="90">
                  <c:v>6.0463916666666666</c:v>
                </c:pt>
                <c:pt idx="91">
                  <c:v>6.1130416666666667</c:v>
                </c:pt>
                <c:pt idx="92">
                  <c:v>6.1796958333333336</c:v>
                </c:pt>
                <c:pt idx="93">
                  <c:v>6.2463458333333337</c:v>
                </c:pt>
                <c:pt idx="94">
                  <c:v>6.3129979166666663</c:v>
                </c:pt>
                <c:pt idx="95">
                  <c:v>6.3796479166666664</c:v>
                </c:pt>
                <c:pt idx="96">
                  <c:v>6.4462999999999999</c:v>
                </c:pt>
                <c:pt idx="97">
                  <c:v>6.5129520833333334</c:v>
                </c:pt>
                <c:pt idx="98">
                  <c:v>6.5798125000000001</c:v>
                </c:pt>
                <c:pt idx="99">
                  <c:v>6.6465520833333329</c:v>
                </c:pt>
                <c:pt idx="100">
                  <c:v>6.7131729166666663</c:v>
                </c:pt>
                <c:pt idx="101">
                  <c:v>6.7798249999999998</c:v>
                </c:pt>
                <c:pt idx="102">
                  <c:v>6.8468770833333332</c:v>
                </c:pt>
                <c:pt idx="103">
                  <c:v>6.9142041666666669</c:v>
                </c:pt>
                <c:pt idx="104">
                  <c:v>6.9808458333333334</c:v>
                </c:pt>
                <c:pt idx="105">
                  <c:v>7.0474979166666669</c:v>
                </c:pt>
                <c:pt idx="106">
                  <c:v>7.1141500000000004</c:v>
                </c:pt>
                <c:pt idx="107">
                  <c:v>7.1808687500000001</c:v>
                </c:pt>
                <c:pt idx="108">
                  <c:v>7.2475187500000002</c:v>
                </c:pt>
                <c:pt idx="109">
                  <c:v>7.3142812499999996</c:v>
                </c:pt>
                <c:pt idx="110">
                  <c:v>7.3808916666666669</c:v>
                </c:pt>
                <c:pt idx="111">
                  <c:v>7.4475416666666669</c:v>
                </c:pt>
                <c:pt idx="112">
                  <c:v>7.5155916666666656</c:v>
                </c:pt>
                <c:pt idx="113">
                  <c:v>7.5822458333333334</c:v>
                </c:pt>
                <c:pt idx="114">
                  <c:v>7.6489729166666667</c:v>
                </c:pt>
                <c:pt idx="115">
                  <c:v>7.7156145833333332</c:v>
                </c:pt>
                <c:pt idx="116">
                  <c:v>7.7822645833333333</c:v>
                </c:pt>
                <c:pt idx="117">
                  <c:v>7.8491833333333334</c:v>
                </c:pt>
                <c:pt idx="118">
                  <c:v>7.9158354166666669</c:v>
                </c:pt>
                <c:pt idx="119">
                  <c:v>7.9827083333333331</c:v>
                </c:pt>
                <c:pt idx="120">
                  <c:v>8.0495374999999996</c:v>
                </c:pt>
                <c:pt idx="121">
                  <c:v>8.116189583333334</c:v>
                </c:pt>
                <c:pt idx="122">
                  <c:v>8.1829083333333337</c:v>
                </c:pt>
                <c:pt idx="123">
                  <c:v>8.2495604166666663</c:v>
                </c:pt>
                <c:pt idx="124">
                  <c:v>8.3163583333333335</c:v>
                </c:pt>
                <c:pt idx="125">
                  <c:v>8.3836624999999998</c:v>
                </c:pt>
                <c:pt idx="126">
                  <c:v>8.4507729166666667</c:v>
                </c:pt>
                <c:pt idx="127">
                  <c:v>8.5173687499999993</c:v>
                </c:pt>
                <c:pt idx="128">
                  <c:v>8.5840166666666669</c:v>
                </c:pt>
                <c:pt idx="129">
                  <c:v>8.6506687499999995</c:v>
                </c:pt>
                <c:pt idx="130">
                  <c:v>8.7173208333333339</c:v>
                </c:pt>
                <c:pt idx="131">
                  <c:v>8.7839749999999999</c:v>
                </c:pt>
                <c:pt idx="132">
                  <c:v>8.8508916666666675</c:v>
                </c:pt>
                <c:pt idx="133">
                  <c:v>8.9177416666666662</c:v>
                </c:pt>
                <c:pt idx="134">
                  <c:v>8.9844083333333327</c:v>
                </c:pt>
                <c:pt idx="135">
                  <c:v>9.0510479166666666</c:v>
                </c:pt>
                <c:pt idx="136">
                  <c:v>9.1176979166666658</c:v>
                </c:pt>
                <c:pt idx="137">
                  <c:v>9.1844833333333327</c:v>
                </c:pt>
                <c:pt idx="138">
                  <c:v>9.2511333333333337</c:v>
                </c:pt>
                <c:pt idx="139">
                  <c:v>9.3179291666666675</c:v>
                </c:pt>
                <c:pt idx="140">
                  <c:v>9.3848812499999994</c:v>
                </c:pt>
                <c:pt idx="141">
                  <c:v>9.4515375000000006</c:v>
                </c:pt>
                <c:pt idx="142">
                  <c:v>9.5185875000000006</c:v>
                </c:pt>
                <c:pt idx="143">
                  <c:v>9.5857624999999995</c:v>
                </c:pt>
                <c:pt idx="144">
                  <c:v>9.6523770833333327</c:v>
                </c:pt>
                <c:pt idx="145">
                  <c:v>9.7190291666666671</c:v>
                </c:pt>
                <c:pt idx="146">
                  <c:v>9.7856833333333331</c:v>
                </c:pt>
                <c:pt idx="147">
                  <c:v>9.8523333333333341</c:v>
                </c:pt>
                <c:pt idx="148">
                  <c:v>9.9189833333333333</c:v>
                </c:pt>
                <c:pt idx="149">
                  <c:v>9.9857687500000001</c:v>
                </c:pt>
                <c:pt idx="150">
                  <c:v>10.052420833333329</c:v>
                </c:pt>
                <c:pt idx="151">
                  <c:v>10.11907083333333</c:v>
                </c:pt>
                <c:pt idx="152">
                  <c:v>10.18579166666667</c:v>
                </c:pt>
                <c:pt idx="153">
                  <c:v>10.252443749999999</c:v>
                </c:pt>
                <c:pt idx="154">
                  <c:v>10.319254166666671</c:v>
                </c:pt>
                <c:pt idx="155">
                  <c:v>10.385879166666671</c:v>
                </c:pt>
                <c:pt idx="156">
                  <c:v>10.45272916666667</c:v>
                </c:pt>
                <c:pt idx="157">
                  <c:v>10.51938125</c:v>
                </c:pt>
                <c:pt idx="158">
                  <c:v>10.58603958333333</c:v>
                </c:pt>
                <c:pt idx="159">
                  <c:v>10.652749999999999</c:v>
                </c:pt>
                <c:pt idx="160">
                  <c:v>10.71940208333333</c:v>
                </c:pt>
                <c:pt idx="161">
                  <c:v>10.78605416666667</c:v>
                </c:pt>
                <c:pt idx="162">
                  <c:v>10.85283958333333</c:v>
                </c:pt>
                <c:pt idx="163">
                  <c:v>10.919558333333329</c:v>
                </c:pt>
                <c:pt idx="164">
                  <c:v>10.986279166666669</c:v>
                </c:pt>
                <c:pt idx="165">
                  <c:v>11.05292708333333</c:v>
                </c:pt>
                <c:pt idx="166">
                  <c:v>11.12017916666667</c:v>
                </c:pt>
                <c:pt idx="167">
                  <c:v>11.18690625</c:v>
                </c:pt>
                <c:pt idx="168">
                  <c:v>11.253547916666671</c:v>
                </c:pt>
                <c:pt idx="169">
                  <c:v>11.320675</c:v>
                </c:pt>
                <c:pt idx="170">
                  <c:v>11.38731875</c:v>
                </c:pt>
                <c:pt idx="171">
                  <c:v>11.454535416666671</c:v>
                </c:pt>
                <c:pt idx="172">
                  <c:v>11.52122291666667</c:v>
                </c:pt>
                <c:pt idx="173">
                  <c:v>11.58861666666667</c:v>
                </c:pt>
                <c:pt idx="174">
                  <c:v>11.65539166666667</c:v>
                </c:pt>
                <c:pt idx="175">
                  <c:v>11.72271041666667</c:v>
                </c:pt>
                <c:pt idx="176">
                  <c:v>11.789622916666669</c:v>
                </c:pt>
                <c:pt idx="177">
                  <c:v>11.8570125</c:v>
                </c:pt>
                <c:pt idx="178">
                  <c:v>11.923774999999999</c:v>
                </c:pt>
                <c:pt idx="179">
                  <c:v>11.99084791666667</c:v>
                </c:pt>
                <c:pt idx="180">
                  <c:v>12.057700000000001</c:v>
                </c:pt>
                <c:pt idx="181">
                  <c:v>12.12456458333333</c:v>
                </c:pt>
                <c:pt idx="182">
                  <c:v>12.19160416666667</c:v>
                </c:pt>
                <c:pt idx="183">
                  <c:v>12.258854166666669</c:v>
                </c:pt>
                <c:pt idx="184">
                  <c:v>12.32583958333333</c:v>
                </c:pt>
                <c:pt idx="185">
                  <c:v>12.3925</c:v>
                </c:pt>
                <c:pt idx="186">
                  <c:v>12.46028958333333</c:v>
                </c:pt>
                <c:pt idx="187">
                  <c:v>12.52766041666667</c:v>
                </c:pt>
                <c:pt idx="188">
                  <c:v>12.59477708333333</c:v>
                </c:pt>
                <c:pt idx="189">
                  <c:v>12.66143125</c:v>
                </c:pt>
                <c:pt idx="190">
                  <c:v>12.729150000000001</c:v>
                </c:pt>
                <c:pt idx="191">
                  <c:v>12.79580416666667</c:v>
                </c:pt>
                <c:pt idx="192">
                  <c:v>12.86305416666667</c:v>
                </c:pt>
                <c:pt idx="193">
                  <c:v>12.92977291666667</c:v>
                </c:pt>
                <c:pt idx="194">
                  <c:v>12.99661875</c:v>
                </c:pt>
                <c:pt idx="195">
                  <c:v>13.06387291666667</c:v>
                </c:pt>
                <c:pt idx="196">
                  <c:v>13.131127083333331</c:v>
                </c:pt>
                <c:pt idx="197">
                  <c:v>13.19777708333333</c:v>
                </c:pt>
                <c:pt idx="198">
                  <c:v>13.26456458333333</c:v>
                </c:pt>
                <c:pt idx="199">
                  <c:v>13.331412500000001</c:v>
                </c:pt>
                <c:pt idx="200">
                  <c:v>13.39821875</c:v>
                </c:pt>
                <c:pt idx="201">
                  <c:v>13.46585</c:v>
                </c:pt>
                <c:pt idx="202">
                  <c:v>13.532568749999999</c:v>
                </c:pt>
                <c:pt idx="203">
                  <c:v>13.599406249999999</c:v>
                </c:pt>
                <c:pt idx="204">
                  <c:v>13.66620416666667</c:v>
                </c:pt>
                <c:pt idx="205">
                  <c:v>13.73312291666667</c:v>
                </c:pt>
                <c:pt idx="206">
                  <c:v>13.800041666666671</c:v>
                </c:pt>
                <c:pt idx="207">
                  <c:v>13.867224999999999</c:v>
                </c:pt>
                <c:pt idx="208">
                  <c:v>13.934091666666671</c:v>
                </c:pt>
                <c:pt idx="209">
                  <c:v>14.00132916666667</c:v>
                </c:pt>
                <c:pt idx="210">
                  <c:v>14.06855416666667</c:v>
                </c:pt>
                <c:pt idx="211">
                  <c:v>14.13543125</c:v>
                </c:pt>
                <c:pt idx="212">
                  <c:v>14.202624999999999</c:v>
                </c:pt>
                <c:pt idx="213">
                  <c:v>14.269647916666671</c:v>
                </c:pt>
                <c:pt idx="214">
                  <c:v>14.337052083333329</c:v>
                </c:pt>
                <c:pt idx="215">
                  <c:v>14.40417083333333</c:v>
                </c:pt>
                <c:pt idx="216">
                  <c:v>14.47115625</c:v>
                </c:pt>
                <c:pt idx="217">
                  <c:v>14.53800833333333</c:v>
                </c:pt>
                <c:pt idx="218">
                  <c:v>14.6048875</c:v>
                </c:pt>
                <c:pt idx="219">
                  <c:v>14.671912499999999</c:v>
                </c:pt>
                <c:pt idx="220">
                  <c:v>14.73891875</c:v>
                </c:pt>
                <c:pt idx="221">
                  <c:v>14.80623125</c:v>
                </c:pt>
                <c:pt idx="222">
                  <c:v>14.87329375</c:v>
                </c:pt>
                <c:pt idx="223">
                  <c:v>14.94055</c:v>
                </c:pt>
                <c:pt idx="224">
                  <c:v>15.007364583333329</c:v>
                </c:pt>
                <c:pt idx="225">
                  <c:v>15.074681249999999</c:v>
                </c:pt>
                <c:pt idx="226">
                  <c:v>15.141931250000001</c:v>
                </c:pt>
                <c:pt idx="227">
                  <c:v>15.20938541666667</c:v>
                </c:pt>
                <c:pt idx="228">
                  <c:v>15.27610625</c:v>
                </c:pt>
                <c:pt idx="229">
                  <c:v>15.34302083333333</c:v>
                </c:pt>
                <c:pt idx="230">
                  <c:v>15.40967083333333</c:v>
                </c:pt>
                <c:pt idx="231">
                  <c:v>15.476856250000001</c:v>
                </c:pt>
                <c:pt idx="232">
                  <c:v>15.543691666666669</c:v>
                </c:pt>
                <c:pt idx="233">
                  <c:v>15.61072083333333</c:v>
                </c:pt>
                <c:pt idx="234">
                  <c:v>15.67770625</c:v>
                </c:pt>
                <c:pt idx="235">
                  <c:v>15.744572916666669</c:v>
                </c:pt>
                <c:pt idx="236">
                  <c:v>15.81239791666667</c:v>
                </c:pt>
                <c:pt idx="237">
                  <c:v>15.87981666666667</c:v>
                </c:pt>
                <c:pt idx="238">
                  <c:v>15.94638541666667</c:v>
                </c:pt>
                <c:pt idx="239">
                  <c:v>16.01322291666667</c:v>
                </c:pt>
                <c:pt idx="240">
                  <c:v>16.079868749999999</c:v>
                </c:pt>
                <c:pt idx="241">
                  <c:v>16.1465125</c:v>
                </c:pt>
                <c:pt idx="242">
                  <c:v>16.213631249999999</c:v>
                </c:pt>
                <c:pt idx="243">
                  <c:v>16.280633333333331</c:v>
                </c:pt>
                <c:pt idx="244">
                  <c:v>16.34770833333333</c:v>
                </c:pt>
                <c:pt idx="245">
                  <c:v>16.41475625</c:v>
                </c:pt>
                <c:pt idx="246">
                  <c:v>16.482074999999998</c:v>
                </c:pt>
                <c:pt idx="247">
                  <c:v>16.54900416666667</c:v>
                </c:pt>
                <c:pt idx="248">
                  <c:v>16.616735416666671</c:v>
                </c:pt>
                <c:pt idx="249">
                  <c:v>16.684114583333329</c:v>
                </c:pt>
                <c:pt idx="250">
                  <c:v>16.751545833333331</c:v>
                </c:pt>
                <c:pt idx="251">
                  <c:v>16.818529166666671</c:v>
                </c:pt>
                <c:pt idx="252">
                  <c:v>16.885914583333339</c:v>
                </c:pt>
                <c:pt idx="253">
                  <c:v>16.953299999999999</c:v>
                </c:pt>
                <c:pt idx="254">
                  <c:v>17.02022916666667</c:v>
                </c:pt>
                <c:pt idx="255">
                  <c:v>17.087016666666671</c:v>
                </c:pt>
                <c:pt idx="256">
                  <c:v>17.153989583333331</c:v>
                </c:pt>
                <c:pt idx="257">
                  <c:v>17.221497916666671</c:v>
                </c:pt>
                <c:pt idx="258">
                  <c:v>17.2888375</c:v>
                </c:pt>
                <c:pt idx="259">
                  <c:v>17.35553333333333</c:v>
                </c:pt>
                <c:pt idx="260">
                  <c:v>17.422185416666672</c:v>
                </c:pt>
                <c:pt idx="261">
                  <c:v>17.488837499999999</c:v>
                </c:pt>
                <c:pt idx="262">
                  <c:v>17.555964583333331</c:v>
                </c:pt>
                <c:pt idx="263">
                  <c:v>17.623020833333332</c:v>
                </c:pt>
                <c:pt idx="264">
                  <c:v>17.689791666666672</c:v>
                </c:pt>
                <c:pt idx="265">
                  <c:v>17.757043750000001</c:v>
                </c:pt>
                <c:pt idx="266">
                  <c:v>17.82422708333333</c:v>
                </c:pt>
                <c:pt idx="267">
                  <c:v>17.89174791666667</c:v>
                </c:pt>
                <c:pt idx="268">
                  <c:v>17.958797916666661</c:v>
                </c:pt>
                <c:pt idx="269">
                  <c:v>18.025447916666671</c:v>
                </c:pt>
                <c:pt idx="270">
                  <c:v>18.092633333333328</c:v>
                </c:pt>
                <c:pt idx="271">
                  <c:v>18.160083333333329</c:v>
                </c:pt>
                <c:pt idx="272">
                  <c:v>18.227137500000001</c:v>
                </c:pt>
                <c:pt idx="273">
                  <c:v>18.2941875</c:v>
                </c:pt>
                <c:pt idx="274">
                  <c:v>18.360972916666672</c:v>
                </c:pt>
                <c:pt idx="275">
                  <c:v>18.428370833333329</c:v>
                </c:pt>
                <c:pt idx="276">
                  <c:v>18.495210416666669</c:v>
                </c:pt>
                <c:pt idx="277">
                  <c:v>18.561875000000001</c:v>
                </c:pt>
                <c:pt idx="278">
                  <c:v>18.62937916666667</c:v>
                </c:pt>
                <c:pt idx="279">
                  <c:v>18.697031249999998</c:v>
                </c:pt>
                <c:pt idx="280">
                  <c:v>18.76428125</c:v>
                </c:pt>
                <c:pt idx="281">
                  <c:v>18.831</c:v>
                </c:pt>
                <c:pt idx="282">
                  <c:v>18.899172916666672</c:v>
                </c:pt>
                <c:pt idx="283">
                  <c:v>18.966614583333332</c:v>
                </c:pt>
                <c:pt idx="284">
                  <c:v>19.033766666666661</c:v>
                </c:pt>
                <c:pt idx="285">
                  <c:v>19.100681250000001</c:v>
                </c:pt>
                <c:pt idx="286">
                  <c:v>19.167583333333329</c:v>
                </c:pt>
                <c:pt idx="287">
                  <c:v>19.234641666666668</c:v>
                </c:pt>
                <c:pt idx="288">
                  <c:v>19.301570833333329</c:v>
                </c:pt>
                <c:pt idx="289">
                  <c:v>19.368429166666669</c:v>
                </c:pt>
                <c:pt idx="290">
                  <c:v>19.435825000000001</c:v>
                </c:pt>
                <c:pt idx="291">
                  <c:v>19.50289583333333</c:v>
                </c:pt>
                <c:pt idx="292">
                  <c:v>19.569945833333328</c:v>
                </c:pt>
                <c:pt idx="293">
                  <c:v>19.63715208333333</c:v>
                </c:pt>
                <c:pt idx="294">
                  <c:v>19.703937499999999</c:v>
                </c:pt>
                <c:pt idx="295">
                  <c:v>19.770908333333331</c:v>
                </c:pt>
                <c:pt idx="296">
                  <c:v>19.83770625</c:v>
                </c:pt>
                <c:pt idx="297">
                  <c:v>19.905358333333329</c:v>
                </c:pt>
                <c:pt idx="298">
                  <c:v>19.97238333333333</c:v>
                </c:pt>
                <c:pt idx="299">
                  <c:v>20.039193749999999</c:v>
                </c:pt>
                <c:pt idx="300">
                  <c:v>20.106589583333339</c:v>
                </c:pt>
                <c:pt idx="301">
                  <c:v>20.175327083333329</c:v>
                </c:pt>
                <c:pt idx="302">
                  <c:v>20.241947916666671</c:v>
                </c:pt>
                <c:pt idx="303">
                  <c:v>20.30860208333333</c:v>
                </c:pt>
                <c:pt idx="304">
                  <c:v>20.375252083333329</c:v>
                </c:pt>
                <c:pt idx="305">
                  <c:v>20.441910416666669</c:v>
                </c:pt>
                <c:pt idx="306">
                  <c:v>20.508693749999999</c:v>
                </c:pt>
                <c:pt idx="307">
                  <c:v>20.575339583333339</c:v>
                </c:pt>
                <c:pt idx="308">
                  <c:v>20.641991666666669</c:v>
                </c:pt>
                <c:pt idx="309">
                  <c:v>20.70864375</c:v>
                </c:pt>
                <c:pt idx="310">
                  <c:v>20.775293749999999</c:v>
                </c:pt>
                <c:pt idx="311">
                  <c:v>20.84194583333333</c:v>
                </c:pt>
                <c:pt idx="312">
                  <c:v>20.908597916666668</c:v>
                </c:pt>
                <c:pt idx="313">
                  <c:v>20.975249999999999</c:v>
                </c:pt>
                <c:pt idx="314">
                  <c:v>21.042237499999999</c:v>
                </c:pt>
                <c:pt idx="315">
                  <c:v>21.10888541666667</c:v>
                </c:pt>
                <c:pt idx="316">
                  <c:v>21.175808333333329</c:v>
                </c:pt>
                <c:pt idx="317">
                  <c:v>21.242458333333332</c:v>
                </c:pt>
                <c:pt idx="318">
                  <c:v>21.309108333333331</c:v>
                </c:pt>
                <c:pt idx="319">
                  <c:v>21.375760416666669</c:v>
                </c:pt>
                <c:pt idx="320">
                  <c:v>21.4424125</c:v>
                </c:pt>
                <c:pt idx="321">
                  <c:v>21.509062499999999</c:v>
                </c:pt>
                <c:pt idx="322">
                  <c:v>21.57571458333333</c:v>
                </c:pt>
                <c:pt idx="323">
                  <c:v>21.642364583333329</c:v>
                </c:pt>
                <c:pt idx="324">
                  <c:v>21.70901666666667</c:v>
                </c:pt>
                <c:pt idx="325">
                  <c:v>21.776191666666669</c:v>
                </c:pt>
                <c:pt idx="326">
                  <c:v>21.8427875</c:v>
                </c:pt>
                <c:pt idx="327">
                  <c:v>21.909970833333329</c:v>
                </c:pt>
                <c:pt idx="328">
                  <c:v>21.977139583333329</c:v>
                </c:pt>
                <c:pt idx="329">
                  <c:v>22.043741666666669</c:v>
                </c:pt>
                <c:pt idx="330">
                  <c:v>22.11039375</c:v>
                </c:pt>
                <c:pt idx="331">
                  <c:v>22.177043749999999</c:v>
                </c:pt>
                <c:pt idx="332">
                  <c:v>22.24369583333333</c:v>
                </c:pt>
                <c:pt idx="333">
                  <c:v>22.310347916666672</c:v>
                </c:pt>
                <c:pt idx="334">
                  <c:v>22.376999999999999</c:v>
                </c:pt>
                <c:pt idx="335">
                  <c:v>22.44365208333333</c:v>
                </c:pt>
                <c:pt idx="336">
                  <c:v>22.51096875</c:v>
                </c:pt>
                <c:pt idx="337">
                  <c:v>22.57762291666667</c:v>
                </c:pt>
                <c:pt idx="338">
                  <c:v>22.644810416666669</c:v>
                </c:pt>
                <c:pt idx="339">
                  <c:v>22.71165208333333</c:v>
                </c:pt>
                <c:pt idx="340">
                  <c:v>22.778375</c:v>
                </c:pt>
                <c:pt idx="341">
                  <c:v>22.845095833333328</c:v>
                </c:pt>
                <c:pt idx="342">
                  <c:v>22.911825</c:v>
                </c:pt>
                <c:pt idx="343">
                  <c:v>22.978464583333331</c:v>
                </c:pt>
                <c:pt idx="344">
                  <c:v>23.045116666666669</c:v>
                </c:pt>
                <c:pt idx="345">
                  <c:v>23.111899999999999</c:v>
                </c:pt>
                <c:pt idx="346">
                  <c:v>23.178552083333329</c:v>
                </c:pt>
                <c:pt idx="347">
                  <c:v>23.245622916666669</c:v>
                </c:pt>
                <c:pt idx="348">
                  <c:v>23.312254166666669</c:v>
                </c:pt>
                <c:pt idx="349">
                  <c:v>23.379177083333332</c:v>
                </c:pt>
                <c:pt idx="350">
                  <c:v>23.44595833333333</c:v>
                </c:pt>
                <c:pt idx="351">
                  <c:v>23.512612499999999</c:v>
                </c:pt>
                <c:pt idx="352">
                  <c:v>23.579410416666661</c:v>
                </c:pt>
                <c:pt idx="353">
                  <c:v>23.646045833333329</c:v>
                </c:pt>
                <c:pt idx="354">
                  <c:v>23.71269791666667</c:v>
                </c:pt>
                <c:pt idx="355">
                  <c:v>23.77941666666667</c:v>
                </c:pt>
                <c:pt idx="356">
                  <c:v>23.846068750000001</c:v>
                </c:pt>
                <c:pt idx="357">
                  <c:v>23.912800000000001</c:v>
                </c:pt>
                <c:pt idx="358">
                  <c:v>23.979949999999999</c:v>
                </c:pt>
                <c:pt idx="359">
                  <c:v>24.04655833333333</c:v>
                </c:pt>
                <c:pt idx="360">
                  <c:v>24.11327708333333</c:v>
                </c:pt>
                <c:pt idx="361">
                  <c:v>24.179929166666671</c:v>
                </c:pt>
                <c:pt idx="362">
                  <c:v>24.246714583333329</c:v>
                </c:pt>
                <c:pt idx="363">
                  <c:v>24.3133625</c:v>
                </c:pt>
                <c:pt idx="364">
                  <c:v>24.380014583333331</c:v>
                </c:pt>
                <c:pt idx="365">
                  <c:v>24.446797916666672</c:v>
                </c:pt>
                <c:pt idx="366">
                  <c:v>24.51345208333333</c:v>
                </c:pt>
                <c:pt idx="367">
                  <c:v>24.580239583333331</c:v>
                </c:pt>
                <c:pt idx="368">
                  <c:v>24.647287500000001</c:v>
                </c:pt>
                <c:pt idx="369">
                  <c:v>24.7139375</c:v>
                </c:pt>
                <c:pt idx="370">
                  <c:v>24.780593750000001</c:v>
                </c:pt>
                <c:pt idx="371">
                  <c:v>24.847310416666669</c:v>
                </c:pt>
                <c:pt idx="372">
                  <c:v>24.9139625</c:v>
                </c:pt>
                <c:pt idx="373">
                  <c:v>24.980612499999999</c:v>
                </c:pt>
                <c:pt idx="374">
                  <c:v>25.047329166666671</c:v>
                </c:pt>
                <c:pt idx="375">
                  <c:v>25.113981249999998</c:v>
                </c:pt>
                <c:pt idx="376">
                  <c:v>25.180766666666671</c:v>
                </c:pt>
                <c:pt idx="377">
                  <c:v>25.247872916666669</c:v>
                </c:pt>
                <c:pt idx="378">
                  <c:v>25.314470833333331</c:v>
                </c:pt>
                <c:pt idx="379">
                  <c:v>25.38152083333333</c:v>
                </c:pt>
                <c:pt idx="380">
                  <c:v>25.448172916666671</c:v>
                </c:pt>
                <c:pt idx="381">
                  <c:v>25.514824999999998</c:v>
                </c:pt>
                <c:pt idx="382">
                  <c:v>25.58161041666667</c:v>
                </c:pt>
                <c:pt idx="383">
                  <c:v>25.64826041666667</c:v>
                </c:pt>
                <c:pt idx="384">
                  <c:v>25.714912500000001</c:v>
                </c:pt>
                <c:pt idx="385">
                  <c:v>25.781697916666669</c:v>
                </c:pt>
                <c:pt idx="386">
                  <c:v>25.84835</c:v>
                </c:pt>
                <c:pt idx="387">
                  <c:v>25.91513333333333</c:v>
                </c:pt>
                <c:pt idx="388">
                  <c:v>25.981785416666671</c:v>
                </c:pt>
                <c:pt idx="389">
                  <c:v>26.048437499999999</c:v>
                </c:pt>
                <c:pt idx="390">
                  <c:v>26.115289583333329</c:v>
                </c:pt>
                <c:pt idx="391">
                  <c:v>26.181939583333332</c:v>
                </c:pt>
                <c:pt idx="392">
                  <c:v>26.248731249999999</c:v>
                </c:pt>
                <c:pt idx="393">
                  <c:v>26.315377083333331</c:v>
                </c:pt>
                <c:pt idx="394">
                  <c:v>26.382029166666669</c:v>
                </c:pt>
                <c:pt idx="395">
                  <c:v>26.448812499999999</c:v>
                </c:pt>
                <c:pt idx="396">
                  <c:v>26.515597916666671</c:v>
                </c:pt>
                <c:pt idx="397">
                  <c:v>26.582325000000001</c:v>
                </c:pt>
                <c:pt idx="398">
                  <c:v>26.648968750000002</c:v>
                </c:pt>
                <c:pt idx="399">
                  <c:v>26.715620833333329</c:v>
                </c:pt>
                <c:pt idx="400">
                  <c:v>26.782337500000001</c:v>
                </c:pt>
                <c:pt idx="401">
                  <c:v>26.848989583333331</c:v>
                </c:pt>
                <c:pt idx="402">
                  <c:v>26.91583958333333</c:v>
                </c:pt>
                <c:pt idx="403">
                  <c:v>26.98249375</c:v>
                </c:pt>
                <c:pt idx="404">
                  <c:v>27.049143749999999</c:v>
                </c:pt>
                <c:pt idx="405">
                  <c:v>27.115929166666671</c:v>
                </c:pt>
                <c:pt idx="406">
                  <c:v>27.182581249999998</c:v>
                </c:pt>
                <c:pt idx="407">
                  <c:v>27.2493625</c:v>
                </c:pt>
                <c:pt idx="408">
                  <c:v>27.31601666666667</c:v>
                </c:pt>
                <c:pt idx="409">
                  <c:v>27.382737500000001</c:v>
                </c:pt>
                <c:pt idx="410">
                  <c:v>27.4493875</c:v>
                </c:pt>
                <c:pt idx="411">
                  <c:v>27.516039583333331</c:v>
                </c:pt>
                <c:pt idx="412">
                  <c:v>27.582887499999998</c:v>
                </c:pt>
                <c:pt idx="413">
                  <c:v>27.649541666666671</c:v>
                </c:pt>
                <c:pt idx="414">
                  <c:v>27.716327083333329</c:v>
                </c:pt>
                <c:pt idx="415">
                  <c:v>27.783047916666671</c:v>
                </c:pt>
                <c:pt idx="416">
                  <c:v>27.84969791666667</c:v>
                </c:pt>
                <c:pt idx="417">
                  <c:v>27.916487499999999</c:v>
                </c:pt>
                <c:pt idx="418">
                  <c:v>27.98313541666667</c:v>
                </c:pt>
                <c:pt idx="419">
                  <c:v>28.049785416666669</c:v>
                </c:pt>
                <c:pt idx="420">
                  <c:v>28.117437500000001</c:v>
                </c:pt>
                <c:pt idx="421">
                  <c:v>28.184089583333328</c:v>
                </c:pt>
                <c:pt idx="422">
                  <c:v>28.250739583333331</c:v>
                </c:pt>
                <c:pt idx="423">
                  <c:v>28.317391666666669</c:v>
                </c:pt>
                <c:pt idx="424">
                  <c:v>28.38404375</c:v>
                </c:pt>
                <c:pt idx="425">
                  <c:v>28.450693749999999</c:v>
                </c:pt>
                <c:pt idx="426">
                  <c:v>28.51734583333333</c:v>
                </c:pt>
                <c:pt idx="427">
                  <c:v>28.583997916666672</c:v>
                </c:pt>
                <c:pt idx="428">
                  <c:v>28.650783333333329</c:v>
                </c:pt>
                <c:pt idx="429">
                  <c:v>28.717433333333329</c:v>
                </c:pt>
                <c:pt idx="430">
                  <c:v>28.784087499999998</c:v>
                </c:pt>
                <c:pt idx="431">
                  <c:v>28.850997916666671</c:v>
                </c:pt>
                <c:pt idx="432">
                  <c:v>28.917589583333331</c:v>
                </c:pt>
                <c:pt idx="433">
                  <c:v>28.984241666666669</c:v>
                </c:pt>
                <c:pt idx="434">
                  <c:v>29.051137499999999</c:v>
                </c:pt>
                <c:pt idx="435">
                  <c:v>29.117743749999999</c:v>
                </c:pt>
                <c:pt idx="436">
                  <c:v>29.18439583333333</c:v>
                </c:pt>
                <c:pt idx="437">
                  <c:v>29.251047916666671</c:v>
                </c:pt>
                <c:pt idx="438">
                  <c:v>29.31769791666667</c:v>
                </c:pt>
                <c:pt idx="439">
                  <c:v>29.384350000000001</c:v>
                </c:pt>
                <c:pt idx="440">
                  <c:v>29.451002083333329</c:v>
                </c:pt>
                <c:pt idx="441">
                  <c:v>29.51765416666667</c:v>
                </c:pt>
                <c:pt idx="442">
                  <c:v>29.584570833333331</c:v>
                </c:pt>
                <c:pt idx="443">
                  <c:v>29.651222916666661</c:v>
                </c:pt>
                <c:pt idx="444">
                  <c:v>29.718074999999999</c:v>
                </c:pt>
                <c:pt idx="445">
                  <c:v>29.784797916666669</c:v>
                </c:pt>
                <c:pt idx="446">
                  <c:v>29.851445833333329</c:v>
                </c:pt>
                <c:pt idx="447">
                  <c:v>29.918097916666671</c:v>
                </c:pt>
                <c:pt idx="448">
                  <c:v>29.98474791666667</c:v>
                </c:pt>
                <c:pt idx="449">
                  <c:v>30.051400000000001</c:v>
                </c:pt>
                <c:pt idx="450">
                  <c:v>30.118558333333329</c:v>
                </c:pt>
                <c:pt idx="451">
                  <c:v>30.185168749999999</c:v>
                </c:pt>
                <c:pt idx="452">
                  <c:v>30.25182083333333</c:v>
                </c:pt>
                <c:pt idx="453">
                  <c:v>30.318670833333329</c:v>
                </c:pt>
                <c:pt idx="454">
                  <c:v>30.385325000000002</c:v>
                </c:pt>
                <c:pt idx="455">
                  <c:v>30.45204166666667</c:v>
                </c:pt>
                <c:pt idx="456">
                  <c:v>30.518693750000001</c:v>
                </c:pt>
                <c:pt idx="457">
                  <c:v>30.58534791666667</c:v>
                </c:pt>
                <c:pt idx="458">
                  <c:v>30.652064583333331</c:v>
                </c:pt>
                <c:pt idx="459">
                  <c:v>30.71871458333333</c:v>
                </c:pt>
                <c:pt idx="460">
                  <c:v>30.785366666666668</c:v>
                </c:pt>
                <c:pt idx="461">
                  <c:v>30.852085416666672</c:v>
                </c:pt>
                <c:pt idx="462">
                  <c:v>30.918802083333329</c:v>
                </c:pt>
                <c:pt idx="463">
                  <c:v>30.985456249999999</c:v>
                </c:pt>
                <c:pt idx="464">
                  <c:v>31.052108333333329</c:v>
                </c:pt>
                <c:pt idx="465">
                  <c:v>31.118893750000002</c:v>
                </c:pt>
                <c:pt idx="466">
                  <c:v>31.185545833333329</c:v>
                </c:pt>
                <c:pt idx="467">
                  <c:v>31.252331250000001</c:v>
                </c:pt>
                <c:pt idx="468">
                  <c:v>31.318979166666669</c:v>
                </c:pt>
                <c:pt idx="469">
                  <c:v>31.385633333333331</c:v>
                </c:pt>
                <c:pt idx="470">
                  <c:v>31.45248333333333</c:v>
                </c:pt>
                <c:pt idx="471">
                  <c:v>31.519135416666671</c:v>
                </c:pt>
                <c:pt idx="472">
                  <c:v>31.586052083333328</c:v>
                </c:pt>
                <c:pt idx="473">
                  <c:v>31.65270416666667</c:v>
                </c:pt>
                <c:pt idx="474">
                  <c:v>31.71975625</c:v>
                </c:pt>
                <c:pt idx="475">
                  <c:v>31.78640833333333</c:v>
                </c:pt>
                <c:pt idx="476">
                  <c:v>31.85305833333333</c:v>
                </c:pt>
                <c:pt idx="477">
                  <c:v>31.919977083333329</c:v>
                </c:pt>
                <c:pt idx="478">
                  <c:v>31.98662916666667</c:v>
                </c:pt>
                <c:pt idx="479">
                  <c:v>32.053281249999998</c:v>
                </c:pt>
                <c:pt idx="480">
                  <c:v>32.119933333333343</c:v>
                </c:pt>
                <c:pt idx="481">
                  <c:v>32.186585416666667</c:v>
                </c:pt>
                <c:pt idx="482">
                  <c:v>32.253235416666669</c:v>
                </c:pt>
                <c:pt idx="483">
                  <c:v>32.319893749999999</c:v>
                </c:pt>
                <c:pt idx="484">
                  <c:v>32.386539583333331</c:v>
                </c:pt>
                <c:pt idx="485">
                  <c:v>32.453325</c:v>
                </c:pt>
                <c:pt idx="486">
                  <c:v>32.521708333333343</c:v>
                </c:pt>
                <c:pt idx="487">
                  <c:v>32.588360416666667</c:v>
                </c:pt>
                <c:pt idx="488">
                  <c:v>32.655079166666667</c:v>
                </c:pt>
                <c:pt idx="489">
                  <c:v>32.72172916666667</c:v>
                </c:pt>
                <c:pt idx="490">
                  <c:v>32.788564583333333</c:v>
                </c:pt>
                <c:pt idx="491">
                  <c:v>32.855233333333331</c:v>
                </c:pt>
                <c:pt idx="492">
                  <c:v>32.921885416666669</c:v>
                </c:pt>
                <c:pt idx="493">
                  <c:v>32.9885375</c:v>
                </c:pt>
                <c:pt idx="494">
                  <c:v>33.055187500000002</c:v>
                </c:pt>
                <c:pt idx="495">
                  <c:v>33.121972916666657</c:v>
                </c:pt>
                <c:pt idx="496">
                  <c:v>33.188625000000002</c:v>
                </c:pt>
                <c:pt idx="497">
                  <c:v>33.255274999999997</c:v>
                </c:pt>
                <c:pt idx="498">
                  <c:v>33.321929166666663</c:v>
                </c:pt>
                <c:pt idx="499">
                  <c:v>33.388579166666673</c:v>
                </c:pt>
                <c:pt idx="500">
                  <c:v>33.455231249999997</c:v>
                </c:pt>
                <c:pt idx="501">
                  <c:v>33.522014583333331</c:v>
                </c:pt>
                <c:pt idx="502">
                  <c:v>33.589116666666669</c:v>
                </c:pt>
                <c:pt idx="503">
                  <c:v>33.655720833333334</c:v>
                </c:pt>
                <c:pt idx="504">
                  <c:v>33.722370833333343</c:v>
                </c:pt>
                <c:pt idx="505">
                  <c:v>33.789022916666667</c:v>
                </c:pt>
                <c:pt idx="506">
                  <c:v>33.85567291666667</c:v>
                </c:pt>
                <c:pt idx="507">
                  <c:v>33.922725</c:v>
                </c:pt>
                <c:pt idx="508">
                  <c:v>33.989377083333331</c:v>
                </c:pt>
                <c:pt idx="509">
                  <c:v>34.056029166666669</c:v>
                </c:pt>
                <c:pt idx="510">
                  <c:v>34.122950000000003</c:v>
                </c:pt>
                <c:pt idx="511">
                  <c:v>34.189602083333327</c:v>
                </c:pt>
                <c:pt idx="512">
                  <c:v>34.256250000000001</c:v>
                </c:pt>
                <c:pt idx="513">
                  <c:v>34.322904166666667</c:v>
                </c:pt>
                <c:pt idx="514">
                  <c:v>34.38955416666667</c:v>
                </c:pt>
                <c:pt idx="515">
                  <c:v>34.456337499999997</c:v>
                </c:pt>
                <c:pt idx="516">
                  <c:v>34.52312083333333</c:v>
                </c:pt>
                <c:pt idx="517">
                  <c:v>34.589775000000003</c:v>
                </c:pt>
                <c:pt idx="518">
                  <c:v>34.656424999999999</c:v>
                </c:pt>
                <c:pt idx="519">
                  <c:v>34.723077083333337</c:v>
                </c:pt>
                <c:pt idx="520">
                  <c:v>34.789729166666667</c:v>
                </c:pt>
                <c:pt idx="521">
                  <c:v>34.856381249999998</c:v>
                </c:pt>
                <c:pt idx="522">
                  <c:v>34.923033333333343</c:v>
                </c:pt>
                <c:pt idx="523">
                  <c:v>34.989683333333332</c:v>
                </c:pt>
                <c:pt idx="524">
                  <c:v>35.05633541666667</c:v>
                </c:pt>
                <c:pt idx="525">
                  <c:v>35.122987500000001</c:v>
                </c:pt>
                <c:pt idx="526">
                  <c:v>35.189639583333332</c:v>
                </c:pt>
                <c:pt idx="527">
                  <c:v>35.25636875</c:v>
                </c:pt>
                <c:pt idx="528">
                  <c:v>35.323010416666669</c:v>
                </c:pt>
                <c:pt idx="529">
                  <c:v>35.389660416666658</c:v>
                </c:pt>
                <c:pt idx="530">
                  <c:v>35.456312500000003</c:v>
                </c:pt>
                <c:pt idx="531">
                  <c:v>35.522962499999998</c:v>
                </c:pt>
                <c:pt idx="532">
                  <c:v>35.589629166666668</c:v>
                </c:pt>
                <c:pt idx="533">
                  <c:v>35.656266666666667</c:v>
                </c:pt>
                <c:pt idx="534">
                  <c:v>35.722918749999998</c:v>
                </c:pt>
                <c:pt idx="535">
                  <c:v>35.789687499999999</c:v>
                </c:pt>
                <c:pt idx="536">
                  <c:v>35.856287500000001</c:v>
                </c:pt>
                <c:pt idx="537">
                  <c:v>35.923072916666669</c:v>
                </c:pt>
                <c:pt idx="538">
                  <c:v>35.989725</c:v>
                </c:pt>
                <c:pt idx="539">
                  <c:v>36.056377083333331</c:v>
                </c:pt>
                <c:pt idx="540">
                  <c:v>36.123027083333326</c:v>
                </c:pt>
                <c:pt idx="541">
                  <c:v>36.189679166666657</c:v>
                </c:pt>
                <c:pt idx="542">
                  <c:v>36.256331250000002</c:v>
                </c:pt>
                <c:pt idx="543">
                  <c:v>36.322985416666668</c:v>
                </c:pt>
                <c:pt idx="544">
                  <c:v>36.389635416666657</c:v>
                </c:pt>
                <c:pt idx="545">
                  <c:v>36.456485416666673</c:v>
                </c:pt>
                <c:pt idx="546">
                  <c:v>36.523137499999997</c:v>
                </c:pt>
                <c:pt idx="547">
                  <c:v>36.589862500000002</c:v>
                </c:pt>
                <c:pt idx="548">
                  <c:v>36.656508333333328</c:v>
                </c:pt>
                <c:pt idx="549">
                  <c:v>36.723404166666668</c:v>
                </c:pt>
                <c:pt idx="550">
                  <c:v>36.790012500000003</c:v>
                </c:pt>
                <c:pt idx="551">
                  <c:v>36.856662499999999</c:v>
                </c:pt>
                <c:pt idx="552">
                  <c:v>36.923554166666669</c:v>
                </c:pt>
                <c:pt idx="553">
                  <c:v>36.990164583333332</c:v>
                </c:pt>
                <c:pt idx="554">
                  <c:v>37.05681666666667</c:v>
                </c:pt>
                <c:pt idx="555">
                  <c:v>37.12353541666667</c:v>
                </c:pt>
                <c:pt idx="556">
                  <c:v>37.1901875</c:v>
                </c:pt>
                <c:pt idx="557">
                  <c:v>37.257256249999998</c:v>
                </c:pt>
                <c:pt idx="558">
                  <c:v>37.323889583333333</c:v>
                </c:pt>
                <c:pt idx="559">
                  <c:v>37.390541666666657</c:v>
                </c:pt>
                <c:pt idx="560">
                  <c:v>37.457814583333331</c:v>
                </c:pt>
                <c:pt idx="561">
                  <c:v>37.524445833333331</c:v>
                </c:pt>
                <c:pt idx="562">
                  <c:v>37.591095833333327</c:v>
                </c:pt>
                <c:pt idx="563">
                  <c:v>37.657747916666658</c:v>
                </c:pt>
                <c:pt idx="564">
                  <c:v>37.724400000000003</c:v>
                </c:pt>
                <c:pt idx="565">
                  <c:v>37.791049999999998</c:v>
                </c:pt>
                <c:pt idx="566">
                  <c:v>37.857702083333344</c:v>
                </c:pt>
                <c:pt idx="567">
                  <c:v>37.924622916666657</c:v>
                </c:pt>
                <c:pt idx="568">
                  <c:v>37.991668750000002</c:v>
                </c:pt>
                <c:pt idx="569">
                  <c:v>38.058322916666668</c:v>
                </c:pt>
                <c:pt idx="570">
                  <c:v>38.124974999999999</c:v>
                </c:pt>
                <c:pt idx="571">
                  <c:v>38.19162708333333</c:v>
                </c:pt>
                <c:pt idx="572">
                  <c:v>38.258279166666668</c:v>
                </c:pt>
                <c:pt idx="573">
                  <c:v>38.324931249999999</c:v>
                </c:pt>
                <c:pt idx="574">
                  <c:v>38.391660416666667</c:v>
                </c:pt>
                <c:pt idx="575">
                  <c:v>38.458300000000001</c:v>
                </c:pt>
                <c:pt idx="576">
                  <c:v>38.524954166666667</c:v>
                </c:pt>
                <c:pt idx="577">
                  <c:v>38.591610416666668</c:v>
                </c:pt>
                <c:pt idx="578">
                  <c:v>38.658254166666673</c:v>
                </c:pt>
                <c:pt idx="579">
                  <c:v>38.724906249999997</c:v>
                </c:pt>
                <c:pt idx="580">
                  <c:v>38.791697916666656</c:v>
                </c:pt>
                <c:pt idx="581">
                  <c:v>38.858343750000003</c:v>
                </c:pt>
                <c:pt idx="582">
                  <c:v>38.925195833333333</c:v>
                </c:pt>
                <c:pt idx="583">
                  <c:v>38.991845833333343</c:v>
                </c:pt>
                <c:pt idx="584">
                  <c:v>39.058497916666667</c:v>
                </c:pt>
                <c:pt idx="585">
                  <c:v>39.12568125</c:v>
                </c:pt>
                <c:pt idx="586">
                  <c:v>39.192339583333343</c:v>
                </c:pt>
                <c:pt idx="587">
                  <c:v>39.259318749999998</c:v>
                </c:pt>
                <c:pt idx="588">
                  <c:v>39.325970833333344</c:v>
                </c:pt>
                <c:pt idx="589">
                  <c:v>39.392625000000002</c:v>
                </c:pt>
                <c:pt idx="590">
                  <c:v>39.459274999999998</c:v>
                </c:pt>
                <c:pt idx="591">
                  <c:v>39.525925000000001</c:v>
                </c:pt>
                <c:pt idx="592">
                  <c:v>39.592577083333332</c:v>
                </c:pt>
                <c:pt idx="593">
                  <c:v>39.659897916666672</c:v>
                </c:pt>
                <c:pt idx="594">
                  <c:v>39.726547916666668</c:v>
                </c:pt>
                <c:pt idx="595">
                  <c:v>39.793464583333332</c:v>
                </c:pt>
                <c:pt idx="596">
                  <c:v>39.860243750000002</c:v>
                </c:pt>
                <c:pt idx="597">
                  <c:v>39.92683541666667</c:v>
                </c:pt>
                <c:pt idx="598">
                  <c:v>39.993487500000001</c:v>
                </c:pt>
                <c:pt idx="599">
                  <c:v>40.060137500000003</c:v>
                </c:pt>
                <c:pt idx="600">
                  <c:v>40.126791666666669</c:v>
                </c:pt>
                <c:pt idx="601">
                  <c:v>40.19344375</c:v>
                </c:pt>
                <c:pt idx="602">
                  <c:v>40.260093750000003</c:v>
                </c:pt>
                <c:pt idx="603">
                  <c:v>40.326743749999999</c:v>
                </c:pt>
                <c:pt idx="604">
                  <c:v>40.393395833333336</c:v>
                </c:pt>
                <c:pt idx="605">
                  <c:v>40.460050000000003</c:v>
                </c:pt>
                <c:pt idx="606">
                  <c:v>40.527102083333332</c:v>
                </c:pt>
                <c:pt idx="607">
                  <c:v>40.594193750000002</c:v>
                </c:pt>
                <c:pt idx="608">
                  <c:v>40.66080208333333</c:v>
                </c:pt>
                <c:pt idx="609">
                  <c:v>40.727854166666667</c:v>
                </c:pt>
                <c:pt idx="610">
                  <c:v>40.79456041666667</c:v>
                </c:pt>
                <c:pt idx="611">
                  <c:v>40.861158333333343</c:v>
                </c:pt>
                <c:pt idx="612">
                  <c:v>40.927808333333331</c:v>
                </c:pt>
                <c:pt idx="613">
                  <c:v>40.994460416666669</c:v>
                </c:pt>
                <c:pt idx="614">
                  <c:v>41.0611125</c:v>
                </c:pt>
                <c:pt idx="615">
                  <c:v>41.127764583333331</c:v>
                </c:pt>
                <c:pt idx="616">
                  <c:v>41.194416666666669</c:v>
                </c:pt>
                <c:pt idx="617">
                  <c:v>41.261066666666657</c:v>
                </c:pt>
                <c:pt idx="618">
                  <c:v>41.327720833333331</c:v>
                </c:pt>
                <c:pt idx="619">
                  <c:v>41.394370833333333</c:v>
                </c:pt>
                <c:pt idx="620">
                  <c:v>41.461487499999997</c:v>
                </c:pt>
                <c:pt idx="621">
                  <c:v>41.528189583333337</c:v>
                </c:pt>
                <c:pt idx="622">
                  <c:v>41.594791666666673</c:v>
                </c:pt>
                <c:pt idx="623">
                  <c:v>41.661443749999997</c:v>
                </c:pt>
                <c:pt idx="624">
                  <c:v>41.728095833333327</c:v>
                </c:pt>
                <c:pt idx="625">
                  <c:v>41.79474583333333</c:v>
                </c:pt>
                <c:pt idx="626">
                  <c:v>41.861397916666668</c:v>
                </c:pt>
                <c:pt idx="627">
                  <c:v>41.928049999999999</c:v>
                </c:pt>
                <c:pt idx="628">
                  <c:v>41.994704166666658</c:v>
                </c:pt>
                <c:pt idx="629">
                  <c:v>42.061352083333333</c:v>
                </c:pt>
                <c:pt idx="630">
                  <c:v>42.128004166666663</c:v>
                </c:pt>
                <c:pt idx="631">
                  <c:v>42.19505625</c:v>
                </c:pt>
                <c:pt idx="632">
                  <c:v>42.262202083333342</c:v>
                </c:pt>
                <c:pt idx="633">
                  <c:v>42.328825000000002</c:v>
                </c:pt>
                <c:pt idx="634">
                  <c:v>42.395610416666663</c:v>
                </c:pt>
                <c:pt idx="635">
                  <c:v>42.462449999999997</c:v>
                </c:pt>
                <c:pt idx="636">
                  <c:v>42.52904791666667</c:v>
                </c:pt>
                <c:pt idx="637">
                  <c:v>42.595700000000001</c:v>
                </c:pt>
                <c:pt idx="638">
                  <c:v>42.662350000000004</c:v>
                </c:pt>
                <c:pt idx="639">
                  <c:v>42.729002083333327</c:v>
                </c:pt>
                <c:pt idx="640">
                  <c:v>42.795654166666672</c:v>
                </c:pt>
                <c:pt idx="641">
                  <c:v>42.862304166666668</c:v>
                </c:pt>
                <c:pt idx="642">
                  <c:v>42.928956249999999</c:v>
                </c:pt>
                <c:pt idx="643">
                  <c:v>42.995608333333337</c:v>
                </c:pt>
                <c:pt idx="644">
                  <c:v>43.062260416666668</c:v>
                </c:pt>
                <c:pt idx="645">
                  <c:v>43.128910416666663</c:v>
                </c:pt>
                <c:pt idx="646">
                  <c:v>43.195564583333343</c:v>
                </c:pt>
                <c:pt idx="647">
                  <c:v>43.262281250000001</c:v>
                </c:pt>
                <c:pt idx="648">
                  <c:v>43.328933333333332</c:v>
                </c:pt>
                <c:pt idx="649">
                  <c:v>43.395985416666669</c:v>
                </c:pt>
                <c:pt idx="650">
                  <c:v>43.462635416666657</c:v>
                </c:pt>
                <c:pt idx="651">
                  <c:v>43.529487500000002</c:v>
                </c:pt>
                <c:pt idx="652">
                  <c:v>43.596241666666657</c:v>
                </c:pt>
                <c:pt idx="653">
                  <c:v>43.662858333333332</c:v>
                </c:pt>
                <c:pt idx="654">
                  <c:v>43.729508333333342</c:v>
                </c:pt>
                <c:pt idx="655">
                  <c:v>43.796241666666667</c:v>
                </c:pt>
                <c:pt idx="656">
                  <c:v>43.862879166666673</c:v>
                </c:pt>
                <c:pt idx="657">
                  <c:v>43.929531249999997</c:v>
                </c:pt>
                <c:pt idx="658">
                  <c:v>43.996181249999999</c:v>
                </c:pt>
                <c:pt idx="659">
                  <c:v>44.06283333333333</c:v>
                </c:pt>
                <c:pt idx="660">
                  <c:v>44.129485416666668</c:v>
                </c:pt>
                <c:pt idx="661">
                  <c:v>44.196137499999999</c:v>
                </c:pt>
                <c:pt idx="662">
                  <c:v>44.262854166666664</c:v>
                </c:pt>
                <c:pt idx="663">
                  <c:v>44.329620833333337</c:v>
                </c:pt>
                <c:pt idx="664">
                  <c:v>44.396225000000001</c:v>
                </c:pt>
                <c:pt idx="665">
                  <c:v>44.462877083333332</c:v>
                </c:pt>
                <c:pt idx="666">
                  <c:v>44.529681250000003</c:v>
                </c:pt>
                <c:pt idx="667">
                  <c:v>44.596312500000003</c:v>
                </c:pt>
                <c:pt idx="668">
                  <c:v>44.662964583333327</c:v>
                </c:pt>
                <c:pt idx="669">
                  <c:v>44.729616666666672</c:v>
                </c:pt>
                <c:pt idx="670">
                  <c:v>44.796268750000003</c:v>
                </c:pt>
                <c:pt idx="671">
                  <c:v>44.862918749999999</c:v>
                </c:pt>
                <c:pt idx="672">
                  <c:v>44.929618750000003</c:v>
                </c:pt>
                <c:pt idx="673">
                  <c:v>44.996222916666667</c:v>
                </c:pt>
                <c:pt idx="674">
                  <c:v>45.062877083333333</c:v>
                </c:pt>
                <c:pt idx="675">
                  <c:v>45.129525000000001</c:v>
                </c:pt>
                <c:pt idx="676">
                  <c:v>45.196177083333332</c:v>
                </c:pt>
                <c:pt idx="677">
                  <c:v>45.262831249999998</c:v>
                </c:pt>
                <c:pt idx="678">
                  <c:v>45.329481250000001</c:v>
                </c:pt>
                <c:pt idx="679">
                  <c:v>45.396131250000003</c:v>
                </c:pt>
                <c:pt idx="680">
                  <c:v>45.462783333333327</c:v>
                </c:pt>
                <c:pt idx="681">
                  <c:v>45.529435416666672</c:v>
                </c:pt>
                <c:pt idx="682">
                  <c:v>45.596295833333343</c:v>
                </c:pt>
                <c:pt idx="683">
                  <c:v>45.662939583333333</c:v>
                </c:pt>
                <c:pt idx="684">
                  <c:v>45.729589583333343</c:v>
                </c:pt>
                <c:pt idx="685">
                  <c:v>45.797368749999997</c:v>
                </c:pt>
                <c:pt idx="686">
                  <c:v>45.864958333333327</c:v>
                </c:pt>
                <c:pt idx="687">
                  <c:v>45.932104166666669</c:v>
                </c:pt>
                <c:pt idx="688">
                  <c:v>45.999929166666668</c:v>
                </c:pt>
                <c:pt idx="689">
                  <c:v>46.067239583333333</c:v>
                </c:pt>
                <c:pt idx="690">
                  <c:v>46.134360416666667</c:v>
                </c:pt>
                <c:pt idx="691">
                  <c:v>46.201679166666658</c:v>
                </c:pt>
                <c:pt idx="692">
                  <c:v>46.269604166666667</c:v>
                </c:pt>
                <c:pt idx="693">
                  <c:v>46.336918750000002</c:v>
                </c:pt>
                <c:pt idx="694">
                  <c:v>46.405885416666663</c:v>
                </c:pt>
                <c:pt idx="695">
                  <c:v>46.473554166666673</c:v>
                </c:pt>
                <c:pt idx="696">
                  <c:v>46.541002083333332</c:v>
                </c:pt>
                <c:pt idx="697">
                  <c:v>46.609147916666657</c:v>
                </c:pt>
                <c:pt idx="698">
                  <c:v>46.676887499999999</c:v>
                </c:pt>
                <c:pt idx="699">
                  <c:v>46.744637500000003</c:v>
                </c:pt>
                <c:pt idx="700">
                  <c:v>46.811662499999997</c:v>
                </c:pt>
                <c:pt idx="701">
                  <c:v>46.878608333333332</c:v>
                </c:pt>
                <c:pt idx="702">
                  <c:v>46.946237500000002</c:v>
                </c:pt>
                <c:pt idx="703">
                  <c:v>47.013595833333333</c:v>
                </c:pt>
                <c:pt idx="704">
                  <c:v>47.080618749999999</c:v>
                </c:pt>
                <c:pt idx="705">
                  <c:v>47.14826875</c:v>
                </c:pt>
                <c:pt idx="706">
                  <c:v>47.215856250000002</c:v>
                </c:pt>
                <c:pt idx="707">
                  <c:v>47.283839583333332</c:v>
                </c:pt>
                <c:pt idx="708">
                  <c:v>47.35135833333333</c:v>
                </c:pt>
                <c:pt idx="709">
                  <c:v>47.418808333333331</c:v>
                </c:pt>
                <c:pt idx="710">
                  <c:v>47.486908333333332</c:v>
                </c:pt>
                <c:pt idx="711">
                  <c:v>47.556539583333333</c:v>
                </c:pt>
                <c:pt idx="712">
                  <c:v>47.62516875</c:v>
                </c:pt>
                <c:pt idx="713">
                  <c:v>47.692281250000001</c:v>
                </c:pt>
                <c:pt idx="714">
                  <c:v>47.759229166666657</c:v>
                </c:pt>
                <c:pt idx="715">
                  <c:v>47.826647916666673</c:v>
                </c:pt>
                <c:pt idx="716">
                  <c:v>47.894172916666669</c:v>
                </c:pt>
                <c:pt idx="717">
                  <c:v>47.961287499999997</c:v>
                </c:pt>
                <c:pt idx="718">
                  <c:v>48.028750000000002</c:v>
                </c:pt>
                <c:pt idx="719">
                  <c:v>48.096518750000001</c:v>
                </c:pt>
                <c:pt idx="720">
                  <c:v>48.164777083333327</c:v>
                </c:pt>
                <c:pt idx="721">
                  <c:v>48.232627083333327</c:v>
                </c:pt>
                <c:pt idx="722">
                  <c:v>48.300341666666668</c:v>
                </c:pt>
                <c:pt idx="723">
                  <c:v>48.368320833333343</c:v>
                </c:pt>
                <c:pt idx="724">
                  <c:v>48.436202083333328</c:v>
                </c:pt>
                <c:pt idx="725">
                  <c:v>48.504160416666657</c:v>
                </c:pt>
                <c:pt idx="726">
                  <c:v>48.573795833333342</c:v>
                </c:pt>
                <c:pt idx="727">
                  <c:v>48.640647916666673</c:v>
                </c:pt>
                <c:pt idx="728">
                  <c:v>48.708112499999999</c:v>
                </c:pt>
                <c:pt idx="729">
                  <c:v>48.775381250000002</c:v>
                </c:pt>
                <c:pt idx="730">
                  <c:v>48.842964583333327</c:v>
                </c:pt>
                <c:pt idx="731">
                  <c:v>48.911568750000001</c:v>
                </c:pt>
                <c:pt idx="732">
                  <c:v>48.978979166666669</c:v>
                </c:pt>
                <c:pt idx="733">
                  <c:v>49.046481249999999</c:v>
                </c:pt>
                <c:pt idx="734">
                  <c:v>49.114133333333328</c:v>
                </c:pt>
                <c:pt idx="735">
                  <c:v>49.18139166666667</c:v>
                </c:pt>
                <c:pt idx="736">
                  <c:v>49.248595833333333</c:v>
                </c:pt>
                <c:pt idx="737">
                  <c:v>49.316977083333327</c:v>
                </c:pt>
                <c:pt idx="738">
                  <c:v>49.38495833333333</c:v>
                </c:pt>
                <c:pt idx="739">
                  <c:v>49.452754166666672</c:v>
                </c:pt>
                <c:pt idx="740">
                  <c:v>49.520881250000002</c:v>
                </c:pt>
                <c:pt idx="741">
                  <c:v>49.590249999999997</c:v>
                </c:pt>
                <c:pt idx="742">
                  <c:v>49.657570833333331</c:v>
                </c:pt>
                <c:pt idx="743">
                  <c:v>49.725356249999997</c:v>
                </c:pt>
                <c:pt idx="744">
                  <c:v>49.793297916666667</c:v>
                </c:pt>
                <c:pt idx="745">
                  <c:v>49.860820833333342</c:v>
                </c:pt>
                <c:pt idx="746">
                  <c:v>49.929337500000003</c:v>
                </c:pt>
                <c:pt idx="747">
                  <c:v>49.997233333333327</c:v>
                </c:pt>
                <c:pt idx="748">
                  <c:v>50.065481249999998</c:v>
                </c:pt>
                <c:pt idx="749">
                  <c:v>50.133595833333331</c:v>
                </c:pt>
                <c:pt idx="750">
                  <c:v>50.202181250000002</c:v>
                </c:pt>
                <c:pt idx="751">
                  <c:v>50.270604166666658</c:v>
                </c:pt>
                <c:pt idx="752">
                  <c:v>50.33919791666667</c:v>
                </c:pt>
                <c:pt idx="753">
                  <c:v>50.407531249999998</c:v>
                </c:pt>
                <c:pt idx="754">
                  <c:v>50.475633333333327</c:v>
                </c:pt>
                <c:pt idx="755">
                  <c:v>50.543547916666668</c:v>
                </c:pt>
                <c:pt idx="756">
                  <c:v>50.611597916666668</c:v>
                </c:pt>
                <c:pt idx="757">
                  <c:v>50.67953958333333</c:v>
                </c:pt>
                <c:pt idx="758">
                  <c:v>50.748199999999997</c:v>
                </c:pt>
                <c:pt idx="759">
                  <c:v>50.8166875</c:v>
                </c:pt>
                <c:pt idx="760">
                  <c:v>50.885160416666658</c:v>
                </c:pt>
                <c:pt idx="761">
                  <c:v>50.954193750000002</c:v>
                </c:pt>
                <c:pt idx="762">
                  <c:v>51.022541666666669</c:v>
                </c:pt>
                <c:pt idx="763">
                  <c:v>51.090718750000001</c:v>
                </c:pt>
                <c:pt idx="764">
                  <c:v>51.159097916666667</c:v>
                </c:pt>
                <c:pt idx="765">
                  <c:v>51.227431250000002</c:v>
                </c:pt>
                <c:pt idx="766">
                  <c:v>51.295999999999999</c:v>
                </c:pt>
                <c:pt idx="767">
                  <c:v>51.36439166666667</c:v>
                </c:pt>
                <c:pt idx="768">
                  <c:v>51.433366666666657</c:v>
                </c:pt>
                <c:pt idx="769">
                  <c:v>51.501804166666673</c:v>
                </c:pt>
                <c:pt idx="770">
                  <c:v>51.570139583333336</c:v>
                </c:pt>
                <c:pt idx="771">
                  <c:v>51.638060416666669</c:v>
                </c:pt>
                <c:pt idx="772">
                  <c:v>51.706387499999998</c:v>
                </c:pt>
                <c:pt idx="773">
                  <c:v>51.774579166666669</c:v>
                </c:pt>
                <c:pt idx="774">
                  <c:v>51.842743749999997</c:v>
                </c:pt>
                <c:pt idx="775">
                  <c:v>51.911258333333343</c:v>
                </c:pt>
                <c:pt idx="776">
                  <c:v>51.981243749999997</c:v>
                </c:pt>
                <c:pt idx="777">
                  <c:v>52.049514583333327</c:v>
                </c:pt>
                <c:pt idx="778">
                  <c:v>52.118560416666668</c:v>
                </c:pt>
                <c:pt idx="779">
                  <c:v>52.186743749999998</c:v>
                </c:pt>
                <c:pt idx="780">
                  <c:v>52.255191666666668</c:v>
                </c:pt>
                <c:pt idx="781">
                  <c:v>52.323570833333328</c:v>
                </c:pt>
                <c:pt idx="782">
                  <c:v>52.392016666666663</c:v>
                </c:pt>
                <c:pt idx="783">
                  <c:v>52.460391666666673</c:v>
                </c:pt>
                <c:pt idx="784">
                  <c:v>52.529004166666667</c:v>
                </c:pt>
                <c:pt idx="785">
                  <c:v>52.597518749999999</c:v>
                </c:pt>
                <c:pt idx="786">
                  <c:v>52.665889583333332</c:v>
                </c:pt>
                <c:pt idx="787">
                  <c:v>52.734137500000003</c:v>
                </c:pt>
                <c:pt idx="788">
                  <c:v>52.801866666666669</c:v>
                </c:pt>
                <c:pt idx="789">
                  <c:v>52.872995833333327</c:v>
                </c:pt>
                <c:pt idx="790">
                  <c:v>52.942004166666663</c:v>
                </c:pt>
                <c:pt idx="791">
                  <c:v>53.010810416666658</c:v>
                </c:pt>
                <c:pt idx="792">
                  <c:v>53.079210416666669</c:v>
                </c:pt>
                <c:pt idx="793">
                  <c:v>53.1475875</c:v>
                </c:pt>
                <c:pt idx="794">
                  <c:v>53.215704166666669</c:v>
                </c:pt>
                <c:pt idx="795">
                  <c:v>53.283931250000002</c:v>
                </c:pt>
                <c:pt idx="796">
                  <c:v>53.352147916666667</c:v>
                </c:pt>
                <c:pt idx="797">
                  <c:v>53.420456250000001</c:v>
                </c:pt>
                <c:pt idx="798">
                  <c:v>53.488643750000001</c:v>
                </c:pt>
                <c:pt idx="799">
                  <c:v>53.557654166666673</c:v>
                </c:pt>
                <c:pt idx="800">
                  <c:v>53.626060416666668</c:v>
                </c:pt>
                <c:pt idx="801">
                  <c:v>53.694210416666657</c:v>
                </c:pt>
                <c:pt idx="802">
                  <c:v>53.761977083333328</c:v>
                </c:pt>
                <c:pt idx="803">
                  <c:v>53.830174999999997</c:v>
                </c:pt>
                <c:pt idx="804">
                  <c:v>53.898481250000003</c:v>
                </c:pt>
                <c:pt idx="805">
                  <c:v>53.966731250000002</c:v>
                </c:pt>
                <c:pt idx="806">
                  <c:v>54.035058333333332</c:v>
                </c:pt>
                <c:pt idx="807">
                  <c:v>54.103302083333332</c:v>
                </c:pt>
                <c:pt idx="808">
                  <c:v>54.173549999999999</c:v>
                </c:pt>
                <c:pt idx="809">
                  <c:v>54.242322916666673</c:v>
                </c:pt>
                <c:pt idx="810">
                  <c:v>54.310587499999997</c:v>
                </c:pt>
                <c:pt idx="811">
                  <c:v>54.378900000000002</c:v>
                </c:pt>
                <c:pt idx="812">
                  <c:v>54.446352083333331</c:v>
                </c:pt>
                <c:pt idx="813">
                  <c:v>54.513541666666669</c:v>
                </c:pt>
                <c:pt idx="814">
                  <c:v>54.581724999999999</c:v>
                </c:pt>
                <c:pt idx="815">
                  <c:v>54.650041666666667</c:v>
                </c:pt>
                <c:pt idx="816">
                  <c:v>54.718299999999999</c:v>
                </c:pt>
                <c:pt idx="817">
                  <c:v>54.78674791666667</c:v>
                </c:pt>
                <c:pt idx="818">
                  <c:v>54.858462500000002</c:v>
                </c:pt>
                <c:pt idx="819">
                  <c:v>54.926729166666668</c:v>
                </c:pt>
                <c:pt idx="820">
                  <c:v>54.993695833333327</c:v>
                </c:pt>
                <c:pt idx="821">
                  <c:v>55.061893750000003</c:v>
                </c:pt>
                <c:pt idx="822">
                  <c:v>55.130272916666669</c:v>
                </c:pt>
                <c:pt idx="823">
                  <c:v>55.198597916666657</c:v>
                </c:pt>
                <c:pt idx="824">
                  <c:v>55.266893750000001</c:v>
                </c:pt>
                <c:pt idx="825">
                  <c:v>55.3350875</c:v>
                </c:pt>
                <c:pt idx="826">
                  <c:v>55.403272916666673</c:v>
                </c:pt>
                <c:pt idx="827">
                  <c:v>55.471391666666669</c:v>
                </c:pt>
                <c:pt idx="828">
                  <c:v>55.541439583333343</c:v>
                </c:pt>
                <c:pt idx="829">
                  <c:v>55.609027083333331</c:v>
                </c:pt>
                <c:pt idx="830">
                  <c:v>55.678087499999997</c:v>
                </c:pt>
                <c:pt idx="831">
                  <c:v>55.744727083333331</c:v>
                </c:pt>
                <c:pt idx="832">
                  <c:v>55.812043750000001</c:v>
                </c:pt>
                <c:pt idx="833">
                  <c:v>55.879095833333331</c:v>
                </c:pt>
                <c:pt idx="834">
                  <c:v>55.94601458333333</c:v>
                </c:pt>
                <c:pt idx="835">
                  <c:v>56.013397916666669</c:v>
                </c:pt>
                <c:pt idx="836">
                  <c:v>56.080585416666658</c:v>
                </c:pt>
                <c:pt idx="837">
                  <c:v>56.148635416666657</c:v>
                </c:pt>
                <c:pt idx="838">
                  <c:v>56.215414583333327</c:v>
                </c:pt>
                <c:pt idx="839">
                  <c:v>56.282887500000001</c:v>
                </c:pt>
                <c:pt idx="840">
                  <c:v>56.349531249999998</c:v>
                </c:pt>
                <c:pt idx="841">
                  <c:v>56.416441666666657</c:v>
                </c:pt>
                <c:pt idx="842">
                  <c:v>56.483552083333343</c:v>
                </c:pt>
                <c:pt idx="843">
                  <c:v>56.551458333333343</c:v>
                </c:pt>
                <c:pt idx="844">
                  <c:v>56.618566666666673</c:v>
                </c:pt>
                <c:pt idx="845">
                  <c:v>56.685845833333332</c:v>
                </c:pt>
                <c:pt idx="846">
                  <c:v>56.75336875</c:v>
                </c:pt>
                <c:pt idx="847">
                  <c:v>56.820749999999997</c:v>
                </c:pt>
                <c:pt idx="848">
                  <c:v>56.888468750000001</c:v>
                </c:pt>
                <c:pt idx="849">
                  <c:v>56.955922916666673</c:v>
                </c:pt>
                <c:pt idx="850">
                  <c:v>57.023306249999997</c:v>
                </c:pt>
                <c:pt idx="851">
                  <c:v>57.0910625</c:v>
                </c:pt>
                <c:pt idx="852">
                  <c:v>57.15780625</c:v>
                </c:pt>
                <c:pt idx="853">
                  <c:v>57.225058333333337</c:v>
                </c:pt>
                <c:pt idx="854">
                  <c:v>57.292241666666669</c:v>
                </c:pt>
                <c:pt idx="855">
                  <c:v>57.359147916666657</c:v>
                </c:pt>
                <c:pt idx="856">
                  <c:v>57.426081250000003</c:v>
                </c:pt>
                <c:pt idx="857">
                  <c:v>57.493214583333327</c:v>
                </c:pt>
                <c:pt idx="858">
                  <c:v>57.560049999999997</c:v>
                </c:pt>
                <c:pt idx="859">
                  <c:v>57.627635416666656</c:v>
                </c:pt>
                <c:pt idx="860">
                  <c:v>57.694418749999997</c:v>
                </c:pt>
                <c:pt idx="861">
                  <c:v>57.761070833333328</c:v>
                </c:pt>
                <c:pt idx="862">
                  <c:v>57.827789583333328</c:v>
                </c:pt>
                <c:pt idx="863">
                  <c:v>57.895039583333343</c:v>
                </c:pt>
                <c:pt idx="864">
                  <c:v>57.961824999999997</c:v>
                </c:pt>
                <c:pt idx="865">
                  <c:v>58.028612500000001</c:v>
                </c:pt>
                <c:pt idx="866">
                  <c:v>58.096139583333333</c:v>
                </c:pt>
                <c:pt idx="867">
                  <c:v>58.163912500000002</c:v>
                </c:pt>
                <c:pt idx="868">
                  <c:v>58.231297916666669</c:v>
                </c:pt>
                <c:pt idx="869">
                  <c:v>58.298689583333328</c:v>
                </c:pt>
                <c:pt idx="870">
                  <c:v>58.365533333333332</c:v>
                </c:pt>
                <c:pt idx="871">
                  <c:v>58.432777083333328</c:v>
                </c:pt>
                <c:pt idx="872">
                  <c:v>58.499768750000001</c:v>
                </c:pt>
                <c:pt idx="873">
                  <c:v>58.568006250000003</c:v>
                </c:pt>
                <c:pt idx="874">
                  <c:v>58.635072916666672</c:v>
                </c:pt>
                <c:pt idx="875">
                  <c:v>58.702681249999998</c:v>
                </c:pt>
                <c:pt idx="876">
                  <c:v>58.769470833333337</c:v>
                </c:pt>
                <c:pt idx="877">
                  <c:v>58.836981250000001</c:v>
                </c:pt>
                <c:pt idx="878">
                  <c:v>58.904145833333331</c:v>
                </c:pt>
                <c:pt idx="879">
                  <c:v>58.971329166666663</c:v>
                </c:pt>
                <c:pt idx="880">
                  <c:v>59.038847916666668</c:v>
                </c:pt>
                <c:pt idx="881">
                  <c:v>59.105899999999998</c:v>
                </c:pt>
                <c:pt idx="882">
                  <c:v>59.173416666666668</c:v>
                </c:pt>
                <c:pt idx="883">
                  <c:v>59.240204166666658</c:v>
                </c:pt>
                <c:pt idx="884">
                  <c:v>59.30885416666667</c:v>
                </c:pt>
                <c:pt idx="885">
                  <c:v>59.376104166666657</c:v>
                </c:pt>
                <c:pt idx="886">
                  <c:v>59.443089583333332</c:v>
                </c:pt>
                <c:pt idx="887">
                  <c:v>59.510652083333333</c:v>
                </c:pt>
                <c:pt idx="888">
                  <c:v>59.577660416666667</c:v>
                </c:pt>
                <c:pt idx="889">
                  <c:v>59.645377083333337</c:v>
                </c:pt>
                <c:pt idx="890">
                  <c:v>59.712695833333328</c:v>
                </c:pt>
                <c:pt idx="891">
                  <c:v>59.779881250000003</c:v>
                </c:pt>
                <c:pt idx="892">
                  <c:v>59.846600000000002</c:v>
                </c:pt>
                <c:pt idx="893">
                  <c:v>59.913318750000002</c:v>
                </c:pt>
                <c:pt idx="894">
                  <c:v>59.980302083333328</c:v>
                </c:pt>
                <c:pt idx="895">
                  <c:v>60.04715625</c:v>
                </c:pt>
                <c:pt idx="896">
                  <c:v>60.113943749999997</c:v>
                </c:pt>
                <c:pt idx="897">
                  <c:v>60.180768749999999</c:v>
                </c:pt>
                <c:pt idx="898">
                  <c:v>60.247687499999998</c:v>
                </c:pt>
                <c:pt idx="899">
                  <c:v>60.3145375</c:v>
                </c:pt>
                <c:pt idx="900">
                  <c:v>60.381979166666667</c:v>
                </c:pt>
                <c:pt idx="901">
                  <c:v>60.449304166666657</c:v>
                </c:pt>
                <c:pt idx="902">
                  <c:v>60.516143749999998</c:v>
                </c:pt>
                <c:pt idx="903">
                  <c:v>60.583062499999997</c:v>
                </c:pt>
                <c:pt idx="904">
                  <c:v>60.650247916666657</c:v>
                </c:pt>
                <c:pt idx="905">
                  <c:v>60.717497916666673</c:v>
                </c:pt>
                <c:pt idx="906">
                  <c:v>60.784481249999999</c:v>
                </c:pt>
                <c:pt idx="907">
                  <c:v>60.851599999999998</c:v>
                </c:pt>
                <c:pt idx="908">
                  <c:v>60.919120833333331</c:v>
                </c:pt>
                <c:pt idx="909">
                  <c:v>60.986379166666673</c:v>
                </c:pt>
                <c:pt idx="910">
                  <c:v>61.053877083333333</c:v>
                </c:pt>
                <c:pt idx="911">
                  <c:v>61.120595833333333</c:v>
                </c:pt>
                <c:pt idx="912">
                  <c:v>61.187314583333333</c:v>
                </c:pt>
                <c:pt idx="913">
                  <c:v>61.254097916666673</c:v>
                </c:pt>
                <c:pt idx="914">
                  <c:v>61.320908333333342</c:v>
                </c:pt>
                <c:pt idx="915">
                  <c:v>61.387729166666666</c:v>
                </c:pt>
                <c:pt idx="916">
                  <c:v>61.455449999999999</c:v>
                </c:pt>
                <c:pt idx="917">
                  <c:v>61.522231249999997</c:v>
                </c:pt>
                <c:pt idx="918">
                  <c:v>61.589143749999998</c:v>
                </c:pt>
                <c:pt idx="919">
                  <c:v>61.655999999999999</c:v>
                </c:pt>
                <c:pt idx="920">
                  <c:v>61.722985416666667</c:v>
                </c:pt>
                <c:pt idx="921">
                  <c:v>61.789904166666673</c:v>
                </c:pt>
                <c:pt idx="922">
                  <c:v>61.857820833333342</c:v>
                </c:pt>
                <c:pt idx="923">
                  <c:v>61.924539583333328</c:v>
                </c:pt>
                <c:pt idx="924">
                  <c:v>61.991325000000003</c:v>
                </c:pt>
                <c:pt idx="925">
                  <c:v>62.058106250000002</c:v>
                </c:pt>
                <c:pt idx="926">
                  <c:v>62.124956249999997</c:v>
                </c:pt>
                <c:pt idx="927">
                  <c:v>62.191924999999998</c:v>
                </c:pt>
                <c:pt idx="928">
                  <c:v>62.259060416666657</c:v>
                </c:pt>
                <c:pt idx="929">
                  <c:v>62.32630833333333</c:v>
                </c:pt>
                <c:pt idx="930">
                  <c:v>62.393893749999997</c:v>
                </c:pt>
                <c:pt idx="931">
                  <c:v>62.461877083333327</c:v>
                </c:pt>
                <c:pt idx="932">
                  <c:v>62.529662500000001</c:v>
                </c:pt>
                <c:pt idx="933">
                  <c:v>62.596904166666668</c:v>
                </c:pt>
                <c:pt idx="934">
                  <c:v>62.663831250000001</c:v>
                </c:pt>
                <c:pt idx="935">
                  <c:v>62.730883333333331</c:v>
                </c:pt>
                <c:pt idx="936">
                  <c:v>62.79780208333333</c:v>
                </c:pt>
                <c:pt idx="937">
                  <c:v>62.864506249999998</c:v>
                </c:pt>
                <c:pt idx="938">
                  <c:v>62.931708333333333</c:v>
                </c:pt>
                <c:pt idx="939">
                  <c:v>62.999156249999999</c:v>
                </c:pt>
                <c:pt idx="940">
                  <c:v>63.066008333333343</c:v>
                </c:pt>
                <c:pt idx="941">
                  <c:v>63.132927083333342</c:v>
                </c:pt>
                <c:pt idx="942">
                  <c:v>63.199910416666668</c:v>
                </c:pt>
                <c:pt idx="943">
                  <c:v>63.268162500000003</c:v>
                </c:pt>
                <c:pt idx="944">
                  <c:v>63.33534791666667</c:v>
                </c:pt>
                <c:pt idx="945">
                  <c:v>63.402466666666669</c:v>
                </c:pt>
                <c:pt idx="946">
                  <c:v>63.469583333333333</c:v>
                </c:pt>
                <c:pt idx="947">
                  <c:v>63.53676875</c:v>
                </c:pt>
                <c:pt idx="948">
                  <c:v>63.603949999999998</c:v>
                </c:pt>
                <c:pt idx="949">
                  <c:v>63.671404166666669</c:v>
                </c:pt>
                <c:pt idx="950">
                  <c:v>63.738789583333343</c:v>
                </c:pt>
                <c:pt idx="951">
                  <c:v>63.8063</c:v>
                </c:pt>
                <c:pt idx="952">
                  <c:v>63.873858333333331</c:v>
                </c:pt>
                <c:pt idx="953">
                  <c:v>63.941677083333332</c:v>
                </c:pt>
                <c:pt idx="954">
                  <c:v>64.008393749999996</c:v>
                </c:pt>
                <c:pt idx="955">
                  <c:v>64.075777083333335</c:v>
                </c:pt>
                <c:pt idx="956">
                  <c:v>64.142697916666663</c:v>
                </c:pt>
                <c:pt idx="957">
                  <c:v>64.210016666666661</c:v>
                </c:pt>
                <c:pt idx="958">
                  <c:v>64.276672916666669</c:v>
                </c:pt>
                <c:pt idx="959">
                  <c:v>64.34345416666666</c:v>
                </c:pt>
                <c:pt idx="960">
                  <c:v>64.410370833333332</c:v>
                </c:pt>
                <c:pt idx="961">
                  <c:v>64.477489583333337</c:v>
                </c:pt>
                <c:pt idx="962">
                  <c:v>64.544604166666673</c:v>
                </c:pt>
                <c:pt idx="963">
                  <c:v>64.611612500000007</c:v>
                </c:pt>
                <c:pt idx="964">
                  <c:v>64.678843749999999</c:v>
                </c:pt>
                <c:pt idx="965">
                  <c:v>64.74642708333333</c:v>
                </c:pt>
                <c:pt idx="966">
                  <c:v>64.813745833333329</c:v>
                </c:pt>
                <c:pt idx="967">
                  <c:v>64.881397916666671</c:v>
                </c:pt>
                <c:pt idx="968">
                  <c:v>64.948391666666666</c:v>
                </c:pt>
                <c:pt idx="969">
                  <c:v>65.015193749999995</c:v>
                </c:pt>
                <c:pt idx="970">
                  <c:v>65.082618749999995</c:v>
                </c:pt>
                <c:pt idx="971">
                  <c:v>65.149272916666661</c:v>
                </c:pt>
                <c:pt idx="972">
                  <c:v>65.217189583333337</c:v>
                </c:pt>
                <c:pt idx="973">
                  <c:v>65.284139583333328</c:v>
                </c:pt>
                <c:pt idx="974">
                  <c:v>65.35189166666666</c:v>
                </c:pt>
                <c:pt idx="975">
                  <c:v>65.418677083333336</c:v>
                </c:pt>
                <c:pt idx="976">
                  <c:v>65.485660416666661</c:v>
                </c:pt>
                <c:pt idx="977">
                  <c:v>65.552445833333337</c:v>
                </c:pt>
                <c:pt idx="978">
                  <c:v>65.61916458333333</c:v>
                </c:pt>
                <c:pt idx="979">
                  <c:v>65.687025000000006</c:v>
                </c:pt>
                <c:pt idx="980">
                  <c:v>65.753799999999998</c:v>
                </c:pt>
                <c:pt idx="981">
                  <c:v>65.820785416666666</c:v>
                </c:pt>
                <c:pt idx="982">
                  <c:v>65.887704166666666</c:v>
                </c:pt>
                <c:pt idx="983">
                  <c:v>65.954708333333329</c:v>
                </c:pt>
                <c:pt idx="984">
                  <c:v>66.021406249999998</c:v>
                </c:pt>
                <c:pt idx="985">
                  <c:v>66.088783333333339</c:v>
                </c:pt>
                <c:pt idx="986">
                  <c:v>66.155710416666665</c:v>
                </c:pt>
                <c:pt idx="987">
                  <c:v>66.222564583333337</c:v>
                </c:pt>
                <c:pt idx="988">
                  <c:v>66.289481249999994</c:v>
                </c:pt>
                <c:pt idx="989">
                  <c:v>66.356475000000003</c:v>
                </c:pt>
                <c:pt idx="990">
                  <c:v>66.423927083333339</c:v>
                </c:pt>
                <c:pt idx="991">
                  <c:v>66.490570833333337</c:v>
                </c:pt>
                <c:pt idx="992">
                  <c:v>66.55762708333333</c:v>
                </c:pt>
                <c:pt idx="993">
                  <c:v>66.624549999999999</c:v>
                </c:pt>
                <c:pt idx="994">
                  <c:v>66.691320833333336</c:v>
                </c:pt>
                <c:pt idx="995">
                  <c:v>66.758160416666669</c:v>
                </c:pt>
                <c:pt idx="996">
                  <c:v>66.824893750000001</c:v>
                </c:pt>
                <c:pt idx="997">
                  <c:v>66.891543749999997</c:v>
                </c:pt>
                <c:pt idx="998">
                  <c:v>66.958308333333335</c:v>
                </c:pt>
                <c:pt idx="999">
                  <c:v>67.025318749999997</c:v>
                </c:pt>
                <c:pt idx="1000">
                  <c:v>67.092231249999998</c:v>
                </c:pt>
                <c:pt idx="1001">
                  <c:v>67.159156249999995</c:v>
                </c:pt>
                <c:pt idx="1002">
                  <c:v>67.225812500000004</c:v>
                </c:pt>
                <c:pt idx="1003">
                  <c:v>67.292727083333332</c:v>
                </c:pt>
                <c:pt idx="1004">
                  <c:v>67.359968749999993</c:v>
                </c:pt>
                <c:pt idx="1005">
                  <c:v>67.426893750000005</c:v>
                </c:pt>
                <c:pt idx="1006">
                  <c:v>67.493602083333329</c:v>
                </c:pt>
                <c:pt idx="1007">
                  <c:v>67.560460416666672</c:v>
                </c:pt>
                <c:pt idx="1008">
                  <c:v>67.627216666666669</c:v>
                </c:pt>
                <c:pt idx="1009">
                  <c:v>67.694027083333339</c:v>
                </c:pt>
                <c:pt idx="1010">
                  <c:v>67.76070416666667</c:v>
                </c:pt>
                <c:pt idx="1011">
                  <c:v>67.82754791666666</c:v>
                </c:pt>
                <c:pt idx="1012">
                  <c:v>67.894183333333331</c:v>
                </c:pt>
                <c:pt idx="1013">
                  <c:v>67.960968750000006</c:v>
                </c:pt>
                <c:pt idx="1014">
                  <c:v>68.027910416666671</c:v>
                </c:pt>
                <c:pt idx="1015">
                  <c:v>68.0949375</c:v>
                </c:pt>
                <c:pt idx="1016">
                  <c:v>68.161791666666673</c:v>
                </c:pt>
                <c:pt idx="1017">
                  <c:v>68.22881666666666</c:v>
                </c:pt>
                <c:pt idx="1018">
                  <c:v>68.295708333333337</c:v>
                </c:pt>
                <c:pt idx="1019">
                  <c:v>68.362693750000005</c:v>
                </c:pt>
                <c:pt idx="1020">
                  <c:v>68.429552083333334</c:v>
                </c:pt>
                <c:pt idx="1021">
                  <c:v>68.496795833333337</c:v>
                </c:pt>
                <c:pt idx="1022">
                  <c:v>68.563785416666661</c:v>
                </c:pt>
                <c:pt idx="1023">
                  <c:v>68.631039583333333</c:v>
                </c:pt>
                <c:pt idx="1024">
                  <c:v>68.698135416666673</c:v>
                </c:pt>
                <c:pt idx="1025">
                  <c:v>68.765008333333327</c:v>
                </c:pt>
                <c:pt idx="1026">
                  <c:v>68.83179166666666</c:v>
                </c:pt>
                <c:pt idx="1027">
                  <c:v>68.898839583333327</c:v>
                </c:pt>
                <c:pt idx="1028">
                  <c:v>68.965766666666667</c:v>
                </c:pt>
                <c:pt idx="1029">
                  <c:v>69.03289791666667</c:v>
                </c:pt>
                <c:pt idx="1030">
                  <c:v>69.099510416666661</c:v>
                </c:pt>
                <c:pt idx="1031">
                  <c:v>69.166404166666666</c:v>
                </c:pt>
                <c:pt idx="1032">
                  <c:v>69.233091666666667</c:v>
                </c:pt>
                <c:pt idx="1033">
                  <c:v>69.299781249999995</c:v>
                </c:pt>
                <c:pt idx="1034">
                  <c:v>69.366787500000001</c:v>
                </c:pt>
                <c:pt idx="1035">
                  <c:v>69.433472916666673</c:v>
                </c:pt>
                <c:pt idx="1036">
                  <c:v>69.500377083333333</c:v>
                </c:pt>
                <c:pt idx="1037">
                  <c:v>69.567139583333329</c:v>
                </c:pt>
                <c:pt idx="1038">
                  <c:v>69.634256250000007</c:v>
                </c:pt>
                <c:pt idx="1039">
                  <c:v>69.700908333333331</c:v>
                </c:pt>
                <c:pt idx="1040">
                  <c:v>69.767750000000007</c:v>
                </c:pt>
                <c:pt idx="1041">
                  <c:v>69.834633333333329</c:v>
                </c:pt>
                <c:pt idx="1042">
                  <c:v>69.901262500000001</c:v>
                </c:pt>
                <c:pt idx="1043">
                  <c:v>69.968464583333329</c:v>
                </c:pt>
                <c:pt idx="1044">
                  <c:v>70.035368750000004</c:v>
                </c:pt>
                <c:pt idx="1045">
                  <c:v>70.10208333333334</c:v>
                </c:pt>
                <c:pt idx="1046">
                  <c:v>70.168868750000001</c:v>
                </c:pt>
                <c:pt idx="1047">
                  <c:v>70.236054166666662</c:v>
                </c:pt>
                <c:pt idx="1048">
                  <c:v>70.302839583333338</c:v>
                </c:pt>
                <c:pt idx="1049">
                  <c:v>70.370222916666663</c:v>
                </c:pt>
                <c:pt idx="1050">
                  <c:v>70.437602083333331</c:v>
                </c:pt>
                <c:pt idx="1051">
                  <c:v>70.505072916666663</c:v>
                </c:pt>
                <c:pt idx="1052">
                  <c:v>70.572060416666673</c:v>
                </c:pt>
                <c:pt idx="1053">
                  <c:v>70.638829166666667</c:v>
                </c:pt>
                <c:pt idx="1054">
                  <c:v>70.705708333333334</c:v>
                </c:pt>
                <c:pt idx="1055">
                  <c:v>70.772400000000005</c:v>
                </c:pt>
                <c:pt idx="1056">
                  <c:v>70.839250000000007</c:v>
                </c:pt>
                <c:pt idx="1057">
                  <c:v>70.906183333333331</c:v>
                </c:pt>
                <c:pt idx="1058">
                  <c:v>70.973087500000005</c:v>
                </c:pt>
                <c:pt idx="1059">
                  <c:v>71.03996875</c:v>
                </c:pt>
                <c:pt idx="1060">
                  <c:v>71.106670833333339</c:v>
                </c:pt>
                <c:pt idx="1061">
                  <c:v>71.174108333333336</c:v>
                </c:pt>
                <c:pt idx="1062">
                  <c:v>71.241141666666664</c:v>
                </c:pt>
                <c:pt idx="1063">
                  <c:v>71.308075000000002</c:v>
                </c:pt>
                <c:pt idx="1064">
                  <c:v>71.375002083333328</c:v>
                </c:pt>
                <c:pt idx="1065">
                  <c:v>71.441877083333338</c:v>
                </c:pt>
                <c:pt idx="1066">
                  <c:v>71.508964583333338</c:v>
                </c:pt>
                <c:pt idx="1067">
                  <c:v>71.575797916666673</c:v>
                </c:pt>
                <c:pt idx="1068">
                  <c:v>71.642670833333327</c:v>
                </c:pt>
                <c:pt idx="1069">
                  <c:v>71.709668750000006</c:v>
                </c:pt>
                <c:pt idx="1070">
                  <c:v>71.776904166666668</c:v>
                </c:pt>
                <c:pt idx="1071">
                  <c:v>71.843560416666662</c:v>
                </c:pt>
                <c:pt idx="1072">
                  <c:v>71.910674999999998</c:v>
                </c:pt>
                <c:pt idx="1073">
                  <c:v>71.977331250000006</c:v>
                </c:pt>
                <c:pt idx="1074">
                  <c:v>72.044268750000001</c:v>
                </c:pt>
                <c:pt idx="1075">
                  <c:v>72.110895833333331</c:v>
                </c:pt>
                <c:pt idx="1076">
                  <c:v>72.17775833333333</c:v>
                </c:pt>
                <c:pt idx="1077">
                  <c:v>72.244533333333337</c:v>
                </c:pt>
                <c:pt idx="1078">
                  <c:v>72.311183333333332</c:v>
                </c:pt>
                <c:pt idx="1079">
                  <c:v>72.378039583333333</c:v>
                </c:pt>
                <c:pt idx="1080">
                  <c:v>72.444837500000006</c:v>
                </c:pt>
                <c:pt idx="1081">
                  <c:v>72.511629166666665</c:v>
                </c:pt>
                <c:pt idx="1082">
                  <c:v>72.578362499999997</c:v>
                </c:pt>
                <c:pt idx="1083">
                  <c:v>72.645443749999998</c:v>
                </c:pt>
                <c:pt idx="1084">
                  <c:v>72.712343750000002</c:v>
                </c:pt>
                <c:pt idx="1085">
                  <c:v>72.779079166666662</c:v>
                </c:pt>
                <c:pt idx="1086">
                  <c:v>72.845847916666671</c:v>
                </c:pt>
                <c:pt idx="1087">
                  <c:v>72.912724999999995</c:v>
                </c:pt>
                <c:pt idx="1088">
                  <c:v>72.980147916666667</c:v>
                </c:pt>
                <c:pt idx="1089">
                  <c:v>73.047258333333332</c:v>
                </c:pt>
                <c:pt idx="1090">
                  <c:v>73.114870833333327</c:v>
                </c:pt>
                <c:pt idx="1091">
                  <c:v>73.181766666666661</c:v>
                </c:pt>
                <c:pt idx="1092">
                  <c:v>73.248372916666668</c:v>
                </c:pt>
                <c:pt idx="1093">
                  <c:v>73.315489583333331</c:v>
                </c:pt>
                <c:pt idx="1094">
                  <c:v>73.382393750000006</c:v>
                </c:pt>
                <c:pt idx="1095">
                  <c:v>73.449393749999999</c:v>
                </c:pt>
                <c:pt idx="1096">
                  <c:v>73.516885416666668</c:v>
                </c:pt>
                <c:pt idx="1097">
                  <c:v>73.584729166666662</c:v>
                </c:pt>
                <c:pt idx="1098">
                  <c:v>73.651414583333334</c:v>
                </c:pt>
                <c:pt idx="1099">
                  <c:v>73.718335416666662</c:v>
                </c:pt>
                <c:pt idx="1100">
                  <c:v>73.785543750000002</c:v>
                </c:pt>
                <c:pt idx="1101">
                  <c:v>73.852279166666662</c:v>
                </c:pt>
                <c:pt idx="1102">
                  <c:v>73.91914791666666</c:v>
                </c:pt>
                <c:pt idx="1103">
                  <c:v>73.986293750000002</c:v>
                </c:pt>
                <c:pt idx="1104">
                  <c:v>74.053124999999994</c:v>
                </c:pt>
                <c:pt idx="1105">
                  <c:v>74.12013125</c:v>
                </c:pt>
                <c:pt idx="1106">
                  <c:v>74.187256250000004</c:v>
                </c:pt>
                <c:pt idx="1107">
                  <c:v>74.254012500000002</c:v>
                </c:pt>
                <c:pt idx="1108">
                  <c:v>74.321399999999997</c:v>
                </c:pt>
                <c:pt idx="1109">
                  <c:v>74.388181250000002</c:v>
                </c:pt>
                <c:pt idx="1110">
                  <c:v>74.45483333333334</c:v>
                </c:pt>
                <c:pt idx="1111">
                  <c:v>74.522612499999994</c:v>
                </c:pt>
                <c:pt idx="1112">
                  <c:v>74.589727083333329</c:v>
                </c:pt>
                <c:pt idx="1113">
                  <c:v>74.656510416666663</c:v>
                </c:pt>
                <c:pt idx="1114">
                  <c:v>74.723131249999994</c:v>
                </c:pt>
                <c:pt idx="1115">
                  <c:v>74.790254166666671</c:v>
                </c:pt>
                <c:pt idx="1116">
                  <c:v>74.857012499999996</c:v>
                </c:pt>
                <c:pt idx="1117">
                  <c:v>74.923995833333336</c:v>
                </c:pt>
                <c:pt idx="1118">
                  <c:v>74.991316666666663</c:v>
                </c:pt>
                <c:pt idx="1119">
                  <c:v>75.05796458333333</c:v>
                </c:pt>
                <c:pt idx="1120">
                  <c:v>75.124814583333333</c:v>
                </c:pt>
                <c:pt idx="1121">
                  <c:v>75.191666666666663</c:v>
                </c:pt>
                <c:pt idx="1122">
                  <c:v>75.258318750000001</c:v>
                </c:pt>
                <c:pt idx="1123">
                  <c:v>75.325837500000006</c:v>
                </c:pt>
                <c:pt idx="1124">
                  <c:v>75.392529166666662</c:v>
                </c:pt>
                <c:pt idx="1125">
                  <c:v>75.459231250000002</c:v>
                </c:pt>
                <c:pt idx="1126">
                  <c:v>75.526191666666662</c:v>
                </c:pt>
                <c:pt idx="1127">
                  <c:v>75.593024999999997</c:v>
                </c:pt>
                <c:pt idx="1128">
                  <c:v>75.660293749999994</c:v>
                </c:pt>
                <c:pt idx="1129">
                  <c:v>75.727270833333336</c:v>
                </c:pt>
                <c:pt idx="1130">
                  <c:v>75.793862500000003</c:v>
                </c:pt>
                <c:pt idx="1131">
                  <c:v>75.860520833333339</c:v>
                </c:pt>
                <c:pt idx="1132">
                  <c:v>75.927166666666665</c:v>
                </c:pt>
                <c:pt idx="1133">
                  <c:v>75.993818750000003</c:v>
                </c:pt>
                <c:pt idx="1134">
                  <c:v>76.060868749999997</c:v>
                </c:pt>
                <c:pt idx="1135">
                  <c:v>76.127697916666662</c:v>
                </c:pt>
                <c:pt idx="1136">
                  <c:v>76.194306249999997</c:v>
                </c:pt>
                <c:pt idx="1137">
                  <c:v>76.260958333333335</c:v>
                </c:pt>
                <c:pt idx="1138">
                  <c:v>76.327610416666673</c:v>
                </c:pt>
                <c:pt idx="1139">
                  <c:v>76.394262499999996</c:v>
                </c:pt>
                <c:pt idx="1140">
                  <c:v>76.460912500000006</c:v>
                </c:pt>
                <c:pt idx="1141">
                  <c:v>76.52756458333333</c:v>
                </c:pt>
                <c:pt idx="1142">
                  <c:v>76.594216666666668</c:v>
                </c:pt>
                <c:pt idx="1143">
                  <c:v>76.660868750000006</c:v>
                </c:pt>
                <c:pt idx="1144">
                  <c:v>76.727527083333328</c:v>
                </c:pt>
                <c:pt idx="1145">
                  <c:v>76.794172916666668</c:v>
                </c:pt>
                <c:pt idx="1146">
                  <c:v>76.860825000000006</c:v>
                </c:pt>
                <c:pt idx="1147">
                  <c:v>76.927475000000001</c:v>
                </c:pt>
                <c:pt idx="1148">
                  <c:v>76.994124999999997</c:v>
                </c:pt>
                <c:pt idx="1149">
                  <c:v>77.060777083333335</c:v>
                </c:pt>
                <c:pt idx="1150">
                  <c:v>77.127429166666673</c:v>
                </c:pt>
                <c:pt idx="1151">
                  <c:v>77.194281250000003</c:v>
                </c:pt>
                <c:pt idx="1152">
                  <c:v>77.261191666666662</c:v>
                </c:pt>
                <c:pt idx="1153">
                  <c:v>77.327783333333329</c:v>
                </c:pt>
                <c:pt idx="1154">
                  <c:v>77.394435416666667</c:v>
                </c:pt>
                <c:pt idx="1155">
                  <c:v>77.461087500000005</c:v>
                </c:pt>
                <c:pt idx="1156">
                  <c:v>77.527739583333329</c:v>
                </c:pt>
                <c:pt idx="1157">
                  <c:v>77.594391666666667</c:v>
                </c:pt>
                <c:pt idx="1158">
                  <c:v>77.661043750000005</c:v>
                </c:pt>
                <c:pt idx="1159">
                  <c:v>77.72769375</c:v>
                </c:pt>
                <c:pt idx="1160">
                  <c:v>77.794410416666665</c:v>
                </c:pt>
                <c:pt idx="1161">
                  <c:v>77.861062500000003</c:v>
                </c:pt>
                <c:pt idx="1162">
                  <c:v>77.927714583333326</c:v>
                </c:pt>
                <c:pt idx="1163">
                  <c:v>77.994366666666664</c:v>
                </c:pt>
                <c:pt idx="1164">
                  <c:v>78.06101666666666</c:v>
                </c:pt>
                <c:pt idx="1165">
                  <c:v>78.127802083333336</c:v>
                </c:pt>
                <c:pt idx="1166">
                  <c:v>78.194454166666674</c:v>
                </c:pt>
                <c:pt idx="1167">
                  <c:v>78.261106249999997</c:v>
                </c:pt>
                <c:pt idx="1168">
                  <c:v>78.327758333333335</c:v>
                </c:pt>
                <c:pt idx="1169">
                  <c:v>78.394410416666673</c:v>
                </c:pt>
                <c:pt idx="1170">
                  <c:v>78.461460416666668</c:v>
                </c:pt>
                <c:pt idx="1171">
                  <c:v>78.528300000000002</c:v>
                </c:pt>
                <c:pt idx="1172">
                  <c:v>78.594897916666667</c:v>
                </c:pt>
                <c:pt idx="1173">
                  <c:v>78.661547916666663</c:v>
                </c:pt>
                <c:pt idx="1174">
                  <c:v>78.728200000000001</c:v>
                </c:pt>
                <c:pt idx="1175">
                  <c:v>78.794852083333339</c:v>
                </c:pt>
                <c:pt idx="1176">
                  <c:v>78.861504166666663</c:v>
                </c:pt>
                <c:pt idx="1177">
                  <c:v>78.928154166666673</c:v>
                </c:pt>
                <c:pt idx="1178">
                  <c:v>78.994872916666665</c:v>
                </c:pt>
                <c:pt idx="1179">
                  <c:v>79.061525000000003</c:v>
                </c:pt>
                <c:pt idx="1180">
                  <c:v>79.128177083333327</c:v>
                </c:pt>
                <c:pt idx="1181">
                  <c:v>79.194827083333337</c:v>
                </c:pt>
                <c:pt idx="1182">
                  <c:v>79.261481250000003</c:v>
                </c:pt>
                <c:pt idx="1183">
                  <c:v>79.328131249999998</c:v>
                </c:pt>
                <c:pt idx="1184">
                  <c:v>79.394783333333336</c:v>
                </c:pt>
                <c:pt idx="1185">
                  <c:v>79.461433333333332</c:v>
                </c:pt>
                <c:pt idx="1186">
                  <c:v>79.528087499999998</c:v>
                </c:pt>
                <c:pt idx="1187">
                  <c:v>79.594872916666674</c:v>
                </c:pt>
                <c:pt idx="1188">
                  <c:v>79.66152708333334</c:v>
                </c:pt>
                <c:pt idx="1189">
                  <c:v>79.72870833333333</c:v>
                </c:pt>
                <c:pt idx="1190">
                  <c:v>79.795418749999996</c:v>
                </c:pt>
                <c:pt idx="1191">
                  <c:v>79.862010416666664</c:v>
                </c:pt>
                <c:pt idx="1192">
                  <c:v>79.928662500000002</c:v>
                </c:pt>
                <c:pt idx="1193">
                  <c:v>79.995312499999997</c:v>
                </c:pt>
                <c:pt idx="1194">
                  <c:v>80.061964583333335</c:v>
                </c:pt>
                <c:pt idx="1195">
                  <c:v>80.128858333333326</c:v>
                </c:pt>
                <c:pt idx="1196">
                  <c:v>80.195468750000003</c:v>
                </c:pt>
                <c:pt idx="1197">
                  <c:v>80.262120833333327</c:v>
                </c:pt>
                <c:pt idx="1198">
                  <c:v>80.328835416666664</c:v>
                </c:pt>
                <c:pt idx="1199">
                  <c:v>80.39548958333333</c:v>
                </c:pt>
                <c:pt idx="1200">
                  <c:v>80.462141666666668</c:v>
                </c:pt>
                <c:pt idx="1201">
                  <c:v>80.528793750000006</c:v>
                </c:pt>
                <c:pt idx="1202">
                  <c:v>80.595443750000001</c:v>
                </c:pt>
                <c:pt idx="1203">
                  <c:v>80.662095833333339</c:v>
                </c:pt>
                <c:pt idx="1204">
                  <c:v>80.728747916666663</c:v>
                </c:pt>
                <c:pt idx="1205">
                  <c:v>80.795400000000001</c:v>
                </c:pt>
                <c:pt idx="1206">
                  <c:v>80.862160416666669</c:v>
                </c:pt>
                <c:pt idx="1207">
                  <c:v>80.928770833333331</c:v>
                </c:pt>
                <c:pt idx="1208">
                  <c:v>80.995420833333327</c:v>
                </c:pt>
                <c:pt idx="1209">
                  <c:v>81.062072916666665</c:v>
                </c:pt>
                <c:pt idx="1210">
                  <c:v>81.128725000000003</c:v>
                </c:pt>
                <c:pt idx="1211">
                  <c:v>81.195374999999999</c:v>
                </c:pt>
                <c:pt idx="1212">
                  <c:v>81.262027083333336</c:v>
                </c:pt>
                <c:pt idx="1213">
                  <c:v>81.328812499999998</c:v>
                </c:pt>
                <c:pt idx="1214">
                  <c:v>81.395727083333327</c:v>
                </c:pt>
                <c:pt idx="1215">
                  <c:v>81.462381250000007</c:v>
                </c:pt>
                <c:pt idx="1216">
                  <c:v>81.5291</c:v>
                </c:pt>
                <c:pt idx="1217">
                  <c:v>81.595752083333338</c:v>
                </c:pt>
                <c:pt idx="1218">
                  <c:v>81.662404166666661</c:v>
                </c:pt>
                <c:pt idx="1219">
                  <c:v>81.729054166666671</c:v>
                </c:pt>
                <c:pt idx="1220">
                  <c:v>81.795706249999995</c:v>
                </c:pt>
                <c:pt idx="1221">
                  <c:v>81.862358333333333</c:v>
                </c:pt>
                <c:pt idx="1222">
                  <c:v>81.929275000000004</c:v>
                </c:pt>
                <c:pt idx="1223">
                  <c:v>81.995927083333328</c:v>
                </c:pt>
                <c:pt idx="1224">
                  <c:v>82.06278125</c:v>
                </c:pt>
                <c:pt idx="1225">
                  <c:v>82.129431249999996</c:v>
                </c:pt>
                <c:pt idx="1226">
                  <c:v>82.196083333333334</c:v>
                </c:pt>
                <c:pt idx="1227">
                  <c:v>82.262735416666672</c:v>
                </c:pt>
                <c:pt idx="1228">
                  <c:v>82.329385416666668</c:v>
                </c:pt>
                <c:pt idx="1229">
                  <c:v>82.396037500000006</c:v>
                </c:pt>
                <c:pt idx="1230">
                  <c:v>82.462689583333329</c:v>
                </c:pt>
                <c:pt idx="1231">
                  <c:v>82.529339583333339</c:v>
                </c:pt>
                <c:pt idx="1232">
                  <c:v>82.596391666666662</c:v>
                </c:pt>
                <c:pt idx="1233">
                  <c:v>82.663112499999997</c:v>
                </c:pt>
                <c:pt idx="1234">
                  <c:v>82.729764583333335</c:v>
                </c:pt>
                <c:pt idx="1235">
                  <c:v>82.796412500000002</c:v>
                </c:pt>
                <c:pt idx="1236">
                  <c:v>82.863068749999996</c:v>
                </c:pt>
                <c:pt idx="1237">
                  <c:v>82.929718750000006</c:v>
                </c:pt>
                <c:pt idx="1238">
                  <c:v>82.996368750000002</c:v>
                </c:pt>
                <c:pt idx="1239">
                  <c:v>83.063018749999998</c:v>
                </c:pt>
                <c:pt idx="1240">
                  <c:v>83.129670833333336</c:v>
                </c:pt>
                <c:pt idx="1241">
                  <c:v>83.196322916666674</c:v>
                </c:pt>
                <c:pt idx="1242">
                  <c:v>83.26297708333334</c:v>
                </c:pt>
                <c:pt idx="1243">
                  <c:v>83.329758333333331</c:v>
                </c:pt>
                <c:pt idx="1244">
                  <c:v>83.396410416666669</c:v>
                </c:pt>
                <c:pt idx="1245">
                  <c:v>83.463062500000007</c:v>
                </c:pt>
                <c:pt idx="1246">
                  <c:v>83.52971458333333</c:v>
                </c:pt>
                <c:pt idx="1247">
                  <c:v>83.59636458333334</c:v>
                </c:pt>
                <c:pt idx="1248">
                  <c:v>83.663016666666664</c:v>
                </c:pt>
                <c:pt idx="1249">
                  <c:v>83.729668750000002</c:v>
                </c:pt>
                <c:pt idx="1250">
                  <c:v>83.79632083333334</c:v>
                </c:pt>
                <c:pt idx="1251">
                  <c:v>83.86344583333333</c:v>
                </c:pt>
                <c:pt idx="1252">
                  <c:v>83.930089583333327</c:v>
                </c:pt>
                <c:pt idx="1253">
                  <c:v>83.996741666666665</c:v>
                </c:pt>
                <c:pt idx="1254">
                  <c:v>84.063393750000003</c:v>
                </c:pt>
                <c:pt idx="1255">
                  <c:v>84.130045833333327</c:v>
                </c:pt>
                <c:pt idx="1256">
                  <c:v>84.196697916666665</c:v>
                </c:pt>
                <c:pt idx="1257">
                  <c:v>84.26334791666666</c:v>
                </c:pt>
                <c:pt idx="1258">
                  <c:v>84.330002083333326</c:v>
                </c:pt>
                <c:pt idx="1259">
                  <c:v>84.396652083333336</c:v>
                </c:pt>
                <c:pt idx="1260">
                  <c:v>84.46330416666666</c:v>
                </c:pt>
                <c:pt idx="1261">
                  <c:v>84.52995416666667</c:v>
                </c:pt>
                <c:pt idx="1262">
                  <c:v>84.596672916666662</c:v>
                </c:pt>
                <c:pt idx="1263">
                  <c:v>84.663325</c:v>
                </c:pt>
                <c:pt idx="1264">
                  <c:v>84.729977083333338</c:v>
                </c:pt>
                <c:pt idx="1265">
                  <c:v>84.797162499999999</c:v>
                </c:pt>
                <c:pt idx="1266">
                  <c:v>84.863860416666668</c:v>
                </c:pt>
                <c:pt idx="1267">
                  <c:v>84.930464583333332</c:v>
                </c:pt>
                <c:pt idx="1268">
                  <c:v>84.997114583333328</c:v>
                </c:pt>
                <c:pt idx="1269">
                  <c:v>85.063766666666666</c:v>
                </c:pt>
                <c:pt idx="1270">
                  <c:v>85.130418750000004</c:v>
                </c:pt>
                <c:pt idx="1271">
                  <c:v>85.197070833333328</c:v>
                </c:pt>
                <c:pt idx="1272">
                  <c:v>85.263720833333338</c:v>
                </c:pt>
                <c:pt idx="1273">
                  <c:v>85.330372916666661</c:v>
                </c:pt>
                <c:pt idx="1274">
                  <c:v>85.397058333333334</c:v>
                </c:pt>
                <c:pt idx="1275">
                  <c:v>85.463677083333337</c:v>
                </c:pt>
                <c:pt idx="1276">
                  <c:v>85.530329166666661</c:v>
                </c:pt>
                <c:pt idx="1277">
                  <c:v>85.597227083333337</c:v>
                </c:pt>
                <c:pt idx="1278">
                  <c:v>85.663831250000001</c:v>
                </c:pt>
                <c:pt idx="1279">
                  <c:v>85.730483333333339</c:v>
                </c:pt>
                <c:pt idx="1280">
                  <c:v>85.797135416666663</c:v>
                </c:pt>
                <c:pt idx="1281">
                  <c:v>85.863787500000001</c:v>
                </c:pt>
                <c:pt idx="1282">
                  <c:v>85.930881249999999</c:v>
                </c:pt>
                <c:pt idx="1283">
                  <c:v>85.997489583333333</c:v>
                </c:pt>
                <c:pt idx="1284">
                  <c:v>86.064141666666671</c:v>
                </c:pt>
                <c:pt idx="1285">
                  <c:v>86.130997916666672</c:v>
                </c:pt>
                <c:pt idx="1286">
                  <c:v>86.19764583333334</c:v>
                </c:pt>
                <c:pt idx="1287">
                  <c:v>86.264304166666662</c:v>
                </c:pt>
                <c:pt idx="1288">
                  <c:v>86.330947916666673</c:v>
                </c:pt>
                <c:pt idx="1289">
                  <c:v>86.397599999999997</c:v>
                </c:pt>
                <c:pt idx="1290">
                  <c:v>86.464254166666663</c:v>
                </c:pt>
                <c:pt idx="1291">
                  <c:v>86.530904166666673</c:v>
                </c:pt>
                <c:pt idx="1292">
                  <c:v>86.597554166666669</c:v>
                </c:pt>
                <c:pt idx="1293">
                  <c:v>86.664595833333337</c:v>
                </c:pt>
                <c:pt idx="1294">
                  <c:v>86.731189583333332</c:v>
                </c:pt>
                <c:pt idx="1295">
                  <c:v>86.798041666666663</c:v>
                </c:pt>
                <c:pt idx="1296">
                  <c:v>86.865079166666661</c:v>
                </c:pt>
                <c:pt idx="1297">
                  <c:v>86.931677083333327</c:v>
                </c:pt>
                <c:pt idx="1298">
                  <c:v>86.998329166666664</c:v>
                </c:pt>
                <c:pt idx="1299">
                  <c:v>87.064981250000002</c:v>
                </c:pt>
                <c:pt idx="1300">
                  <c:v>87.13163333333334</c:v>
                </c:pt>
                <c:pt idx="1301">
                  <c:v>87.198483333333328</c:v>
                </c:pt>
                <c:pt idx="1302">
                  <c:v>87.265135416666666</c:v>
                </c:pt>
                <c:pt idx="1303">
                  <c:v>87.332054166666666</c:v>
                </c:pt>
                <c:pt idx="1304">
                  <c:v>87.398843749999997</c:v>
                </c:pt>
                <c:pt idx="1305">
                  <c:v>87.465493749999993</c:v>
                </c:pt>
                <c:pt idx="1306">
                  <c:v>87.532141666666661</c:v>
                </c:pt>
                <c:pt idx="1307">
                  <c:v>87.598795833333327</c:v>
                </c:pt>
                <c:pt idx="1308">
                  <c:v>87.66557916666666</c:v>
                </c:pt>
                <c:pt idx="1309">
                  <c:v>87.732231249999998</c:v>
                </c:pt>
                <c:pt idx="1310">
                  <c:v>87.798883333333336</c:v>
                </c:pt>
                <c:pt idx="1311">
                  <c:v>87.866066666666669</c:v>
                </c:pt>
                <c:pt idx="1312">
                  <c:v>87.93292708333334</c:v>
                </c:pt>
                <c:pt idx="1313">
                  <c:v>87.999568749999995</c:v>
                </c:pt>
                <c:pt idx="1314">
                  <c:v>88.066222916666661</c:v>
                </c:pt>
                <c:pt idx="1315">
                  <c:v>88.13287291666667</c:v>
                </c:pt>
                <c:pt idx="1316">
                  <c:v>88.199524999999994</c:v>
                </c:pt>
                <c:pt idx="1317">
                  <c:v>88.266175000000004</c:v>
                </c:pt>
                <c:pt idx="1318">
                  <c:v>88.332827083333328</c:v>
                </c:pt>
                <c:pt idx="1319">
                  <c:v>88.399479166666666</c:v>
                </c:pt>
                <c:pt idx="1320">
                  <c:v>88.466131250000004</c:v>
                </c:pt>
                <c:pt idx="1321">
                  <c:v>88.532783333333327</c:v>
                </c:pt>
                <c:pt idx="1322">
                  <c:v>88.599433333333337</c:v>
                </c:pt>
                <c:pt idx="1323">
                  <c:v>88.666572916666667</c:v>
                </c:pt>
                <c:pt idx="1324">
                  <c:v>88.733204166666667</c:v>
                </c:pt>
                <c:pt idx="1325">
                  <c:v>88.799854166666663</c:v>
                </c:pt>
                <c:pt idx="1326">
                  <c:v>88.86650625</c:v>
                </c:pt>
                <c:pt idx="1327">
                  <c:v>88.933158333333338</c:v>
                </c:pt>
                <c:pt idx="1328">
                  <c:v>88.999810416666662</c:v>
                </c:pt>
                <c:pt idx="1329">
                  <c:v>89.072662500000007</c:v>
                </c:pt>
                <c:pt idx="1330">
                  <c:v>89.139312500000003</c:v>
                </c:pt>
                <c:pt idx="1331">
                  <c:v>89.205962499999998</c:v>
                </c:pt>
                <c:pt idx="1332">
                  <c:v>89.273297916666664</c:v>
                </c:pt>
                <c:pt idx="1333">
                  <c:v>89.339933333333335</c:v>
                </c:pt>
                <c:pt idx="1334">
                  <c:v>89.406812500000001</c:v>
                </c:pt>
                <c:pt idx="1335">
                  <c:v>89.474102083333335</c:v>
                </c:pt>
                <c:pt idx="1336">
                  <c:v>89.54082291666667</c:v>
                </c:pt>
                <c:pt idx="1337">
                  <c:v>89.607472916666666</c:v>
                </c:pt>
                <c:pt idx="1338">
                  <c:v>89.674125000000004</c:v>
                </c:pt>
                <c:pt idx="1339">
                  <c:v>89.740774999999999</c:v>
                </c:pt>
                <c:pt idx="1340">
                  <c:v>89.807427083333337</c:v>
                </c:pt>
                <c:pt idx="1341">
                  <c:v>89.874127083333335</c:v>
                </c:pt>
                <c:pt idx="1342">
                  <c:v>89.940731249999999</c:v>
                </c:pt>
                <c:pt idx="1343">
                  <c:v>90.006966666666671</c:v>
                </c:pt>
              </c:numCache>
            </c:numRef>
          </c:xVal>
          <c:yVal>
            <c:numRef>
              <c:f>'C:\Daten\Viskomat\2007\Projekt Rheologische Regelprüfungen\Kenngrößen nach Reparatur\[279 Referenz 2012.xlsx]11491279_1D'!$C$32:$C$1375</c:f>
              <c:numCache>
                <c:formatCode>General</c:formatCode>
                <c:ptCount val="1344"/>
                <c:pt idx="0">
                  <c:v>23.20541810765274</c:v>
                </c:pt>
                <c:pt idx="1">
                  <c:v>29.94479914870977</c:v>
                </c:pt>
                <c:pt idx="2">
                  <c:v>33.624855901392223</c:v>
                </c:pt>
                <c:pt idx="3">
                  <c:v>39.798927019597407</c:v>
                </c:pt>
                <c:pt idx="4">
                  <c:v>40.752194732641662</c:v>
                </c:pt>
                <c:pt idx="5">
                  <c:v>40.807617274097723</c:v>
                </c:pt>
                <c:pt idx="6">
                  <c:v>41.095814489669237</c:v>
                </c:pt>
                <c:pt idx="7">
                  <c:v>40.984969406757124</c:v>
                </c:pt>
                <c:pt idx="8">
                  <c:v>40.874124323845002</c:v>
                </c:pt>
                <c:pt idx="9">
                  <c:v>40.896293340427427</c:v>
                </c:pt>
                <c:pt idx="10">
                  <c:v>40.973884898465911</c:v>
                </c:pt>
                <c:pt idx="11">
                  <c:v>40.940631373592282</c:v>
                </c:pt>
                <c:pt idx="12">
                  <c:v>40.829786290680147</c:v>
                </c:pt>
                <c:pt idx="13">
                  <c:v>41.007138423339541</c:v>
                </c:pt>
                <c:pt idx="14">
                  <c:v>40.896293340427427</c:v>
                </c:pt>
                <c:pt idx="15">
                  <c:v>40.829786290680147</c:v>
                </c:pt>
                <c:pt idx="16">
                  <c:v>40.796532765806511</c:v>
                </c:pt>
                <c:pt idx="17">
                  <c:v>41.195575064290153</c:v>
                </c:pt>
                <c:pt idx="18">
                  <c:v>40.962800390174692</c:v>
                </c:pt>
                <c:pt idx="19">
                  <c:v>40.896293340427427</c:v>
                </c:pt>
                <c:pt idx="20">
                  <c:v>41.173406047707729</c:v>
                </c:pt>
                <c:pt idx="21">
                  <c:v>40.907377848718639</c:v>
                </c:pt>
                <c:pt idx="22">
                  <c:v>40.929546865301063</c:v>
                </c:pt>
                <c:pt idx="23">
                  <c:v>40.907377848718639</c:v>
                </c:pt>
                <c:pt idx="24">
                  <c:v>40.95171588188348</c:v>
                </c:pt>
                <c:pt idx="25">
                  <c:v>40.885208832136207</c:v>
                </c:pt>
                <c:pt idx="26">
                  <c:v>40.940631373592282</c:v>
                </c:pt>
                <c:pt idx="27">
                  <c:v>40.929546865301063</c:v>
                </c:pt>
                <c:pt idx="28">
                  <c:v>40.962800390174692</c:v>
                </c:pt>
                <c:pt idx="29">
                  <c:v>40.918462357009837</c:v>
                </c:pt>
                <c:pt idx="30">
                  <c:v>40.984969406757124</c:v>
                </c:pt>
                <c:pt idx="31">
                  <c:v>40.95171588188348</c:v>
                </c:pt>
                <c:pt idx="32">
                  <c:v>40.907377848718639</c:v>
                </c:pt>
                <c:pt idx="33">
                  <c:v>40.962800390174692</c:v>
                </c:pt>
                <c:pt idx="34">
                  <c:v>40.940631373592282</c:v>
                </c:pt>
                <c:pt idx="35">
                  <c:v>41.007138423339541</c:v>
                </c:pt>
                <c:pt idx="36">
                  <c:v>40.95171588188348</c:v>
                </c:pt>
                <c:pt idx="37">
                  <c:v>40.95171588188348</c:v>
                </c:pt>
                <c:pt idx="38">
                  <c:v>41.040391948213177</c:v>
                </c:pt>
                <c:pt idx="39">
                  <c:v>41.084729981378032</c:v>
                </c:pt>
                <c:pt idx="40">
                  <c:v>41.151237031125312</c:v>
                </c:pt>
                <c:pt idx="41">
                  <c:v>41.07364547308682</c:v>
                </c:pt>
                <c:pt idx="42">
                  <c:v>41.084729981378032</c:v>
                </c:pt>
                <c:pt idx="43">
                  <c:v>41.095814489669237</c:v>
                </c:pt>
                <c:pt idx="44">
                  <c:v>41.117983506251662</c:v>
                </c:pt>
                <c:pt idx="45">
                  <c:v>41.284251130619843</c:v>
                </c:pt>
                <c:pt idx="46">
                  <c:v>41.051476456504389</c:v>
                </c:pt>
                <c:pt idx="47">
                  <c:v>41.727631462268342</c:v>
                </c:pt>
                <c:pt idx="48">
                  <c:v>41.140152522834093</c:v>
                </c:pt>
                <c:pt idx="49">
                  <c:v>41.195575064290153</c:v>
                </c:pt>
                <c:pt idx="50">
                  <c:v>41.129068014542867</c:v>
                </c:pt>
                <c:pt idx="51">
                  <c:v>41.184490555998941</c:v>
                </c:pt>
                <c:pt idx="52">
                  <c:v>41.184490555998941</c:v>
                </c:pt>
                <c:pt idx="53">
                  <c:v>41.184490555998941</c:v>
                </c:pt>
                <c:pt idx="54">
                  <c:v>41.195575064290153</c:v>
                </c:pt>
                <c:pt idx="55">
                  <c:v>41.16232153941651</c:v>
                </c:pt>
                <c:pt idx="56">
                  <c:v>41.239913097455002</c:v>
                </c:pt>
                <c:pt idx="57">
                  <c:v>41.173406047707729</c:v>
                </c:pt>
                <c:pt idx="58">
                  <c:v>41.217744080872578</c:v>
                </c:pt>
                <c:pt idx="59">
                  <c:v>41.284251130619843</c:v>
                </c:pt>
                <c:pt idx="60">
                  <c:v>41.284251130619843</c:v>
                </c:pt>
                <c:pt idx="61">
                  <c:v>41.306420147202267</c:v>
                </c:pt>
                <c:pt idx="62">
                  <c:v>41.262082114037433</c:v>
                </c:pt>
                <c:pt idx="63">
                  <c:v>41.483772279861668</c:v>
                </c:pt>
                <c:pt idx="64">
                  <c:v>41.317504655493487</c:v>
                </c:pt>
                <c:pt idx="65">
                  <c:v>41.683293429103493</c:v>
                </c:pt>
                <c:pt idx="66">
                  <c:v>41.61678637935622</c:v>
                </c:pt>
                <c:pt idx="67">
                  <c:v>41.395096213531971</c:v>
                </c:pt>
                <c:pt idx="68">
                  <c:v>41.339673672075911</c:v>
                </c:pt>
                <c:pt idx="69">
                  <c:v>41.317504655493487</c:v>
                </c:pt>
                <c:pt idx="70">
                  <c:v>41.350758180367123</c:v>
                </c:pt>
                <c:pt idx="71">
                  <c:v>41.328589163784692</c:v>
                </c:pt>
                <c:pt idx="72">
                  <c:v>41.384011705240759</c:v>
                </c:pt>
                <c:pt idx="73">
                  <c:v>42.104504744169553</c:v>
                </c:pt>
                <c:pt idx="74">
                  <c:v>41.395096213531971</c:v>
                </c:pt>
                <c:pt idx="75">
                  <c:v>41.417265230114403</c:v>
                </c:pt>
                <c:pt idx="76">
                  <c:v>41.406180721823183</c:v>
                </c:pt>
                <c:pt idx="77">
                  <c:v>41.384011705240759</c:v>
                </c:pt>
                <c:pt idx="78">
                  <c:v>41.395096213531971</c:v>
                </c:pt>
                <c:pt idx="79">
                  <c:v>41.428349738405608</c:v>
                </c:pt>
                <c:pt idx="80">
                  <c:v>41.428349738405608</c:v>
                </c:pt>
                <c:pt idx="81">
                  <c:v>41.450518754988039</c:v>
                </c:pt>
                <c:pt idx="82">
                  <c:v>41.483772279861668</c:v>
                </c:pt>
                <c:pt idx="83">
                  <c:v>41.43943424669682</c:v>
                </c:pt>
                <c:pt idx="84">
                  <c:v>41.483772279861668</c:v>
                </c:pt>
                <c:pt idx="85">
                  <c:v>41.43943424669682</c:v>
                </c:pt>
                <c:pt idx="86">
                  <c:v>41.583532854482577</c:v>
                </c:pt>
                <c:pt idx="87">
                  <c:v>41.517025804735297</c:v>
                </c:pt>
                <c:pt idx="88">
                  <c:v>41.539194821317729</c:v>
                </c:pt>
                <c:pt idx="89">
                  <c:v>41.528110313026517</c:v>
                </c:pt>
                <c:pt idx="90">
                  <c:v>41.517025804735297</c:v>
                </c:pt>
                <c:pt idx="91">
                  <c:v>41.561363837900153</c:v>
                </c:pt>
                <c:pt idx="92">
                  <c:v>41.49485678815288</c:v>
                </c:pt>
                <c:pt idx="93">
                  <c:v>41.550279329608941</c:v>
                </c:pt>
                <c:pt idx="94">
                  <c:v>41.572448346191372</c:v>
                </c:pt>
                <c:pt idx="95">
                  <c:v>41.539194821317729</c:v>
                </c:pt>
                <c:pt idx="96">
                  <c:v>41.550279329608941</c:v>
                </c:pt>
                <c:pt idx="97">
                  <c:v>41.594617362773789</c:v>
                </c:pt>
                <c:pt idx="98">
                  <c:v>41.650039904229857</c:v>
                </c:pt>
                <c:pt idx="99">
                  <c:v>41.594617362773789</c:v>
                </c:pt>
                <c:pt idx="100">
                  <c:v>41.61678637935622</c:v>
                </c:pt>
                <c:pt idx="101">
                  <c:v>41.683293429103493</c:v>
                </c:pt>
                <c:pt idx="102">
                  <c:v>41.672208920812267</c:v>
                </c:pt>
                <c:pt idx="103">
                  <c:v>41.661124412521062</c:v>
                </c:pt>
                <c:pt idx="104">
                  <c:v>41.650039904229857</c:v>
                </c:pt>
                <c:pt idx="105">
                  <c:v>41.672208920812267</c:v>
                </c:pt>
                <c:pt idx="106">
                  <c:v>41.627870887647433</c:v>
                </c:pt>
                <c:pt idx="107">
                  <c:v>41.650039904229857</c:v>
                </c:pt>
                <c:pt idx="108">
                  <c:v>41.694377937394712</c:v>
                </c:pt>
                <c:pt idx="109">
                  <c:v>41.650039904229857</c:v>
                </c:pt>
                <c:pt idx="110">
                  <c:v>41.70546244568591</c:v>
                </c:pt>
                <c:pt idx="111">
                  <c:v>41.683293429103493</c:v>
                </c:pt>
                <c:pt idx="112">
                  <c:v>41.683293429103493</c:v>
                </c:pt>
                <c:pt idx="113">
                  <c:v>41.727631462268342</c:v>
                </c:pt>
                <c:pt idx="114">
                  <c:v>41.727631462268342</c:v>
                </c:pt>
                <c:pt idx="115">
                  <c:v>41.749800478850759</c:v>
                </c:pt>
                <c:pt idx="116">
                  <c:v>41.760884987141971</c:v>
                </c:pt>
                <c:pt idx="117">
                  <c:v>41.783054003724402</c:v>
                </c:pt>
                <c:pt idx="118">
                  <c:v>41.77196949543319</c:v>
                </c:pt>
                <c:pt idx="119">
                  <c:v>41.794138512015607</c:v>
                </c:pt>
                <c:pt idx="120">
                  <c:v>41.871730070054092</c:v>
                </c:pt>
                <c:pt idx="121">
                  <c:v>41.838476545180463</c:v>
                </c:pt>
                <c:pt idx="122">
                  <c:v>41.849561053471668</c:v>
                </c:pt>
                <c:pt idx="123">
                  <c:v>41.860645561762887</c:v>
                </c:pt>
                <c:pt idx="124">
                  <c:v>41.860645561762887</c:v>
                </c:pt>
                <c:pt idx="125">
                  <c:v>41.860645561762887</c:v>
                </c:pt>
                <c:pt idx="126">
                  <c:v>41.91606810321894</c:v>
                </c:pt>
                <c:pt idx="127">
                  <c:v>41.904983594927742</c:v>
                </c:pt>
                <c:pt idx="128">
                  <c:v>41.927152611510159</c:v>
                </c:pt>
                <c:pt idx="129">
                  <c:v>41.971490644675008</c:v>
                </c:pt>
                <c:pt idx="130">
                  <c:v>41.938237119801371</c:v>
                </c:pt>
                <c:pt idx="131">
                  <c:v>41.971490644675008</c:v>
                </c:pt>
                <c:pt idx="132">
                  <c:v>41.91606810321894</c:v>
                </c:pt>
                <c:pt idx="133">
                  <c:v>42.015828677839863</c:v>
                </c:pt>
                <c:pt idx="134">
                  <c:v>42.004744169548637</c:v>
                </c:pt>
                <c:pt idx="135">
                  <c:v>42.004744169548637</c:v>
                </c:pt>
                <c:pt idx="136">
                  <c:v>42.026913186131068</c:v>
                </c:pt>
                <c:pt idx="137">
                  <c:v>41.949321628092576</c:v>
                </c:pt>
                <c:pt idx="138">
                  <c:v>42.049082202713493</c:v>
                </c:pt>
                <c:pt idx="139">
                  <c:v>41.98257515296622</c:v>
                </c:pt>
                <c:pt idx="140">
                  <c:v>41.98257515296622</c:v>
                </c:pt>
                <c:pt idx="141">
                  <c:v>42.015828677839863</c:v>
                </c:pt>
                <c:pt idx="142">
                  <c:v>42.026913186131068</c:v>
                </c:pt>
                <c:pt idx="143">
                  <c:v>42.015828677839863</c:v>
                </c:pt>
                <c:pt idx="144">
                  <c:v>42.082335727587129</c:v>
                </c:pt>
                <c:pt idx="145">
                  <c:v>42.049082202713493</c:v>
                </c:pt>
                <c:pt idx="146">
                  <c:v>42.049082202713493</c:v>
                </c:pt>
                <c:pt idx="147">
                  <c:v>42.115589252460772</c:v>
                </c:pt>
                <c:pt idx="148">
                  <c:v>42.093420235878341</c:v>
                </c:pt>
                <c:pt idx="149">
                  <c:v>42.126673760751977</c:v>
                </c:pt>
                <c:pt idx="150">
                  <c:v>42.093420235878341</c:v>
                </c:pt>
                <c:pt idx="151">
                  <c:v>42.19318081049925</c:v>
                </c:pt>
                <c:pt idx="152">
                  <c:v>42.159927285625614</c:v>
                </c:pt>
                <c:pt idx="153">
                  <c:v>42.148842777334401</c:v>
                </c:pt>
                <c:pt idx="154">
                  <c:v>42.237518843664098</c:v>
                </c:pt>
                <c:pt idx="155">
                  <c:v>42.19318081049925</c:v>
                </c:pt>
                <c:pt idx="156">
                  <c:v>42.237518843664098</c:v>
                </c:pt>
                <c:pt idx="157">
                  <c:v>42.19318081049925</c:v>
                </c:pt>
                <c:pt idx="158">
                  <c:v>42.315110401702583</c:v>
                </c:pt>
                <c:pt idx="159">
                  <c:v>42.24860335195531</c:v>
                </c:pt>
                <c:pt idx="160">
                  <c:v>42.215349827081667</c:v>
                </c:pt>
                <c:pt idx="161">
                  <c:v>42.304025893411371</c:v>
                </c:pt>
                <c:pt idx="162">
                  <c:v>42.259687860246522</c:v>
                </c:pt>
                <c:pt idx="163">
                  <c:v>42.304025893411371</c:v>
                </c:pt>
                <c:pt idx="164">
                  <c:v>42.281856876828947</c:v>
                </c:pt>
                <c:pt idx="165">
                  <c:v>42.315110401702583</c:v>
                </c:pt>
                <c:pt idx="166">
                  <c:v>42.292941385120159</c:v>
                </c:pt>
                <c:pt idx="167">
                  <c:v>42.414870976323492</c:v>
                </c:pt>
                <c:pt idx="168">
                  <c:v>42.370532943158643</c:v>
                </c:pt>
                <c:pt idx="169">
                  <c:v>42.348363926576219</c:v>
                </c:pt>
                <c:pt idx="170">
                  <c:v>42.348363926576219</c:v>
                </c:pt>
                <c:pt idx="171">
                  <c:v>42.381617451449863</c:v>
                </c:pt>
                <c:pt idx="172">
                  <c:v>42.370532943158643</c:v>
                </c:pt>
                <c:pt idx="173">
                  <c:v>42.425955484614697</c:v>
                </c:pt>
                <c:pt idx="174">
                  <c:v>42.381617451449863</c:v>
                </c:pt>
                <c:pt idx="175">
                  <c:v>42.448124501197142</c:v>
                </c:pt>
                <c:pt idx="176">
                  <c:v>42.448124501197142</c:v>
                </c:pt>
                <c:pt idx="177">
                  <c:v>42.425955484614697</c:v>
                </c:pt>
                <c:pt idx="178">
                  <c:v>42.492462534361977</c:v>
                </c:pt>
                <c:pt idx="179">
                  <c:v>42.425955484614697</c:v>
                </c:pt>
                <c:pt idx="180">
                  <c:v>42.492462534361977</c:v>
                </c:pt>
                <c:pt idx="181">
                  <c:v>42.437039992905923</c:v>
                </c:pt>
                <c:pt idx="182">
                  <c:v>42.492462534361977</c:v>
                </c:pt>
                <c:pt idx="183">
                  <c:v>42.492462534361977</c:v>
                </c:pt>
                <c:pt idx="184">
                  <c:v>42.514631550944401</c:v>
                </c:pt>
                <c:pt idx="185">
                  <c:v>42.481378026070772</c:v>
                </c:pt>
                <c:pt idx="186">
                  <c:v>42.514631550944401</c:v>
                </c:pt>
                <c:pt idx="187">
                  <c:v>42.570054092400468</c:v>
                </c:pt>
                <c:pt idx="188">
                  <c:v>42.52571605923562</c:v>
                </c:pt>
                <c:pt idx="189">
                  <c:v>42.592223108982893</c:v>
                </c:pt>
                <c:pt idx="190">
                  <c:v>42.547885075818037</c:v>
                </c:pt>
                <c:pt idx="191">
                  <c:v>42.558969584109263</c:v>
                </c:pt>
                <c:pt idx="192">
                  <c:v>42.625476633856522</c:v>
                </c:pt>
                <c:pt idx="193">
                  <c:v>42.581138600691673</c:v>
                </c:pt>
                <c:pt idx="194">
                  <c:v>42.614392125565317</c:v>
                </c:pt>
                <c:pt idx="195">
                  <c:v>42.636561142147741</c:v>
                </c:pt>
                <c:pt idx="196">
                  <c:v>42.636561142147741</c:v>
                </c:pt>
                <c:pt idx="197">
                  <c:v>42.658730158730172</c:v>
                </c:pt>
                <c:pt idx="198">
                  <c:v>42.66981466702137</c:v>
                </c:pt>
                <c:pt idx="199">
                  <c:v>42.592223108982893</c:v>
                </c:pt>
                <c:pt idx="200">
                  <c:v>42.703068191895007</c:v>
                </c:pt>
                <c:pt idx="201">
                  <c:v>42.636561142147741</c:v>
                </c:pt>
                <c:pt idx="202">
                  <c:v>42.66981466702137</c:v>
                </c:pt>
                <c:pt idx="203">
                  <c:v>42.691983683603802</c:v>
                </c:pt>
                <c:pt idx="204">
                  <c:v>42.747406225059848</c:v>
                </c:pt>
                <c:pt idx="205">
                  <c:v>42.66981466702137</c:v>
                </c:pt>
                <c:pt idx="206">
                  <c:v>42.780659749933498</c:v>
                </c:pt>
                <c:pt idx="207">
                  <c:v>42.714152700186219</c:v>
                </c:pt>
                <c:pt idx="208">
                  <c:v>42.747406225059848</c:v>
                </c:pt>
                <c:pt idx="209">
                  <c:v>42.780659749933498</c:v>
                </c:pt>
                <c:pt idx="210">
                  <c:v>42.758490733351067</c:v>
                </c:pt>
                <c:pt idx="211">
                  <c:v>42.73632171676865</c:v>
                </c:pt>
                <c:pt idx="212">
                  <c:v>42.780659749933498</c:v>
                </c:pt>
                <c:pt idx="213">
                  <c:v>42.780659749933498</c:v>
                </c:pt>
                <c:pt idx="214">
                  <c:v>42.769575241642293</c:v>
                </c:pt>
                <c:pt idx="215">
                  <c:v>42.836082291389559</c:v>
                </c:pt>
                <c:pt idx="216">
                  <c:v>42.802828766515923</c:v>
                </c:pt>
                <c:pt idx="217">
                  <c:v>42.858251307971983</c:v>
                </c:pt>
                <c:pt idx="218">
                  <c:v>42.813913274807128</c:v>
                </c:pt>
                <c:pt idx="219">
                  <c:v>42.847166799680771</c:v>
                </c:pt>
                <c:pt idx="220">
                  <c:v>42.836082291389559</c:v>
                </c:pt>
                <c:pt idx="221">
                  <c:v>42.858251307971983</c:v>
                </c:pt>
                <c:pt idx="222">
                  <c:v>42.913673849428037</c:v>
                </c:pt>
                <c:pt idx="223">
                  <c:v>42.858251307971983</c:v>
                </c:pt>
                <c:pt idx="224">
                  <c:v>42.913673849428037</c:v>
                </c:pt>
                <c:pt idx="225">
                  <c:v>42.159927285625614</c:v>
                </c:pt>
                <c:pt idx="226">
                  <c:v>41.572448346191372</c:v>
                </c:pt>
                <c:pt idx="227">
                  <c:v>40.818701782388942</c:v>
                </c:pt>
                <c:pt idx="228">
                  <c:v>40.131462268333777</c:v>
                </c:pt>
                <c:pt idx="229">
                  <c:v>39.621574886938014</c:v>
                </c:pt>
                <c:pt idx="230">
                  <c:v>38.934335372882863</c:v>
                </c:pt>
                <c:pt idx="231">
                  <c:v>38.313602908574978</c:v>
                </c:pt>
                <c:pt idx="232">
                  <c:v>37.90347610180013</c:v>
                </c:pt>
                <c:pt idx="233">
                  <c:v>37.1497295379977</c:v>
                </c:pt>
                <c:pt idx="234">
                  <c:v>36.639842156601937</c:v>
                </c:pt>
                <c:pt idx="235">
                  <c:v>36.019109692294052</c:v>
                </c:pt>
                <c:pt idx="236">
                  <c:v>35.509222310898288</c:v>
                </c:pt>
                <c:pt idx="237">
                  <c:v>34.966081404628888</c:v>
                </c:pt>
                <c:pt idx="238">
                  <c:v>34.411855990068283</c:v>
                </c:pt>
                <c:pt idx="239">
                  <c:v>33.890884100381307</c:v>
                </c:pt>
                <c:pt idx="240">
                  <c:v>33.347743194111906</c:v>
                </c:pt>
                <c:pt idx="241">
                  <c:v>32.826771304424938</c:v>
                </c:pt>
                <c:pt idx="242">
                  <c:v>32.305799414737962</c:v>
                </c:pt>
                <c:pt idx="243">
                  <c:v>31.762658508468569</c:v>
                </c:pt>
                <c:pt idx="244">
                  <c:v>31.252771127072801</c:v>
                </c:pt>
                <c:pt idx="245">
                  <c:v>30.620954154473711</c:v>
                </c:pt>
                <c:pt idx="246">
                  <c:v>29.96696816529219</c:v>
                </c:pt>
                <c:pt idx="247">
                  <c:v>29.479249800478851</c:v>
                </c:pt>
                <c:pt idx="248">
                  <c:v>29.03586946883037</c:v>
                </c:pt>
                <c:pt idx="249">
                  <c:v>28.37079897135763</c:v>
                </c:pt>
                <c:pt idx="250">
                  <c:v>27.517291832934291</c:v>
                </c:pt>
                <c:pt idx="251">
                  <c:v>26.674869202802171</c:v>
                </c:pt>
                <c:pt idx="252">
                  <c:v>25.854615589252461</c:v>
                </c:pt>
                <c:pt idx="253">
                  <c:v>24.801587301587301</c:v>
                </c:pt>
                <c:pt idx="254">
                  <c:v>26.996319943247322</c:v>
                </c:pt>
                <c:pt idx="255">
                  <c:v>35.420546244568591</c:v>
                </c:pt>
                <c:pt idx="256">
                  <c:v>42.381617451449863</c:v>
                </c:pt>
                <c:pt idx="257">
                  <c:v>44.210561319499867</c:v>
                </c:pt>
                <c:pt idx="258">
                  <c:v>43.988871153675632</c:v>
                </c:pt>
                <c:pt idx="259">
                  <c:v>44.299237385829571</c:v>
                </c:pt>
                <c:pt idx="260">
                  <c:v>44.410082468741678</c:v>
                </c:pt>
                <c:pt idx="261">
                  <c:v>44.39899796045048</c:v>
                </c:pt>
                <c:pt idx="262">
                  <c:v>44.18839230291745</c:v>
                </c:pt>
                <c:pt idx="263">
                  <c:v>44.03320918684048</c:v>
                </c:pt>
                <c:pt idx="264">
                  <c:v>43.988871153675632</c:v>
                </c:pt>
                <c:pt idx="265">
                  <c:v>44.011040170258049</c:v>
                </c:pt>
                <c:pt idx="266">
                  <c:v>43.933448612219557</c:v>
                </c:pt>
                <c:pt idx="267">
                  <c:v>43.966702137093201</c:v>
                </c:pt>
                <c:pt idx="268">
                  <c:v>43.944533120510783</c:v>
                </c:pt>
                <c:pt idx="269">
                  <c:v>43.922364103928352</c:v>
                </c:pt>
                <c:pt idx="270">
                  <c:v>43.933448612219557</c:v>
                </c:pt>
                <c:pt idx="271">
                  <c:v>43.889110579054723</c:v>
                </c:pt>
                <c:pt idx="272">
                  <c:v>43.900195087345928</c:v>
                </c:pt>
                <c:pt idx="273">
                  <c:v>43.889110579054723</c:v>
                </c:pt>
                <c:pt idx="274">
                  <c:v>43.922364103928352</c:v>
                </c:pt>
                <c:pt idx="275">
                  <c:v>43.911279595637147</c:v>
                </c:pt>
                <c:pt idx="276">
                  <c:v>43.855857054181079</c:v>
                </c:pt>
                <c:pt idx="277">
                  <c:v>43.911279595637147</c:v>
                </c:pt>
                <c:pt idx="278">
                  <c:v>43.878026070763497</c:v>
                </c:pt>
                <c:pt idx="279">
                  <c:v>43.922364103928352</c:v>
                </c:pt>
                <c:pt idx="280">
                  <c:v>43.866941562472299</c:v>
                </c:pt>
                <c:pt idx="281">
                  <c:v>43.878026070763497</c:v>
                </c:pt>
                <c:pt idx="282">
                  <c:v>43.900195087345928</c:v>
                </c:pt>
                <c:pt idx="283">
                  <c:v>43.889110579054723</c:v>
                </c:pt>
                <c:pt idx="284">
                  <c:v>43.822603529307443</c:v>
                </c:pt>
                <c:pt idx="285">
                  <c:v>43.900195087345928</c:v>
                </c:pt>
                <c:pt idx="286">
                  <c:v>43.878026070763497</c:v>
                </c:pt>
                <c:pt idx="287">
                  <c:v>43.900195087345928</c:v>
                </c:pt>
                <c:pt idx="288">
                  <c:v>43.844772545889867</c:v>
                </c:pt>
                <c:pt idx="289">
                  <c:v>43.922364103928352</c:v>
                </c:pt>
                <c:pt idx="290">
                  <c:v>43.844772545889867</c:v>
                </c:pt>
                <c:pt idx="291">
                  <c:v>43.889110579054723</c:v>
                </c:pt>
                <c:pt idx="292">
                  <c:v>43.866941562472299</c:v>
                </c:pt>
                <c:pt idx="293">
                  <c:v>43.866941562472299</c:v>
                </c:pt>
                <c:pt idx="294">
                  <c:v>43.922364103928352</c:v>
                </c:pt>
                <c:pt idx="295">
                  <c:v>43.866941562472299</c:v>
                </c:pt>
                <c:pt idx="296">
                  <c:v>43.933448612219557</c:v>
                </c:pt>
                <c:pt idx="297">
                  <c:v>43.878026070763497</c:v>
                </c:pt>
                <c:pt idx="298">
                  <c:v>43.922364103928352</c:v>
                </c:pt>
                <c:pt idx="299">
                  <c:v>43.933448612219557</c:v>
                </c:pt>
                <c:pt idx="300">
                  <c:v>43.855857054181079</c:v>
                </c:pt>
                <c:pt idx="301">
                  <c:v>43.866941562472299</c:v>
                </c:pt>
                <c:pt idx="302">
                  <c:v>43.944533120510783</c:v>
                </c:pt>
                <c:pt idx="303">
                  <c:v>43.900195087345928</c:v>
                </c:pt>
                <c:pt idx="304">
                  <c:v>43.933448612219557</c:v>
                </c:pt>
                <c:pt idx="305">
                  <c:v>43.933448612219557</c:v>
                </c:pt>
                <c:pt idx="306">
                  <c:v>43.922364103928352</c:v>
                </c:pt>
                <c:pt idx="307">
                  <c:v>43.966702137093201</c:v>
                </c:pt>
                <c:pt idx="308">
                  <c:v>43.911279595637147</c:v>
                </c:pt>
                <c:pt idx="309">
                  <c:v>43.933448612219557</c:v>
                </c:pt>
                <c:pt idx="310">
                  <c:v>43.933448612219557</c:v>
                </c:pt>
                <c:pt idx="311">
                  <c:v>43.922364103928352</c:v>
                </c:pt>
                <c:pt idx="312">
                  <c:v>43.933448612219557</c:v>
                </c:pt>
                <c:pt idx="313">
                  <c:v>43.889110579054723</c:v>
                </c:pt>
                <c:pt idx="314">
                  <c:v>43.977786645384413</c:v>
                </c:pt>
                <c:pt idx="315">
                  <c:v>43.911279595637147</c:v>
                </c:pt>
                <c:pt idx="316">
                  <c:v>43.966702137093201</c:v>
                </c:pt>
                <c:pt idx="317">
                  <c:v>43.944533120510783</c:v>
                </c:pt>
                <c:pt idx="318">
                  <c:v>43.988871153675632</c:v>
                </c:pt>
                <c:pt idx="319">
                  <c:v>43.977786645384413</c:v>
                </c:pt>
                <c:pt idx="320">
                  <c:v>43.933448612219557</c:v>
                </c:pt>
                <c:pt idx="321">
                  <c:v>44.03320918684048</c:v>
                </c:pt>
                <c:pt idx="322">
                  <c:v>43.988871153675632</c:v>
                </c:pt>
                <c:pt idx="323">
                  <c:v>43.999955661966837</c:v>
                </c:pt>
                <c:pt idx="324">
                  <c:v>44.03320918684048</c:v>
                </c:pt>
                <c:pt idx="325">
                  <c:v>44.022124678549268</c:v>
                </c:pt>
                <c:pt idx="326">
                  <c:v>43.988871153675632</c:v>
                </c:pt>
                <c:pt idx="327">
                  <c:v>44.022124678549268</c:v>
                </c:pt>
                <c:pt idx="328">
                  <c:v>43.988871153675632</c:v>
                </c:pt>
                <c:pt idx="329">
                  <c:v>43.999955661966837</c:v>
                </c:pt>
                <c:pt idx="330">
                  <c:v>44.055378203422897</c:v>
                </c:pt>
                <c:pt idx="331">
                  <c:v>44.077547220005329</c:v>
                </c:pt>
                <c:pt idx="332">
                  <c:v>44.077547220005329</c:v>
                </c:pt>
                <c:pt idx="333">
                  <c:v>44.044293695131692</c:v>
                </c:pt>
                <c:pt idx="334">
                  <c:v>44.044293695131692</c:v>
                </c:pt>
                <c:pt idx="335">
                  <c:v>44.110800744878958</c:v>
                </c:pt>
                <c:pt idx="336">
                  <c:v>44.12188525317017</c:v>
                </c:pt>
                <c:pt idx="337">
                  <c:v>44.088631728296527</c:v>
                </c:pt>
                <c:pt idx="338">
                  <c:v>44.144054269752601</c:v>
                </c:pt>
                <c:pt idx="339">
                  <c:v>44.077547220005329</c:v>
                </c:pt>
                <c:pt idx="340">
                  <c:v>44.132969761461382</c:v>
                </c:pt>
                <c:pt idx="341">
                  <c:v>44.132969761461382</c:v>
                </c:pt>
                <c:pt idx="342">
                  <c:v>44.110800744878958</c:v>
                </c:pt>
                <c:pt idx="343">
                  <c:v>44.166223286335018</c:v>
                </c:pt>
                <c:pt idx="344">
                  <c:v>44.132969761461382</c:v>
                </c:pt>
                <c:pt idx="345">
                  <c:v>44.18839230291745</c:v>
                </c:pt>
                <c:pt idx="346">
                  <c:v>44.12188525317017</c:v>
                </c:pt>
                <c:pt idx="347">
                  <c:v>44.155138778043813</c:v>
                </c:pt>
                <c:pt idx="348">
                  <c:v>44.166223286335018</c:v>
                </c:pt>
                <c:pt idx="349">
                  <c:v>44.155138778043813</c:v>
                </c:pt>
                <c:pt idx="350">
                  <c:v>44.199476811208662</c:v>
                </c:pt>
                <c:pt idx="351">
                  <c:v>44.17730779462623</c:v>
                </c:pt>
                <c:pt idx="352">
                  <c:v>44.210561319499867</c:v>
                </c:pt>
                <c:pt idx="353">
                  <c:v>44.199476811208662</c:v>
                </c:pt>
                <c:pt idx="354">
                  <c:v>44.254899352664722</c:v>
                </c:pt>
                <c:pt idx="355">
                  <c:v>44.243814844373503</c:v>
                </c:pt>
                <c:pt idx="356">
                  <c:v>44.210561319499867</c:v>
                </c:pt>
                <c:pt idx="357">
                  <c:v>44.254899352664722</c:v>
                </c:pt>
                <c:pt idx="358">
                  <c:v>44.299237385829571</c:v>
                </c:pt>
                <c:pt idx="359">
                  <c:v>44.277068369247147</c:v>
                </c:pt>
                <c:pt idx="360">
                  <c:v>44.243814844373503</c:v>
                </c:pt>
                <c:pt idx="361">
                  <c:v>44.310321894120783</c:v>
                </c:pt>
                <c:pt idx="362">
                  <c:v>44.254899352664722</c:v>
                </c:pt>
                <c:pt idx="363">
                  <c:v>44.321406402411988</c:v>
                </c:pt>
                <c:pt idx="364">
                  <c:v>44.265983860955927</c:v>
                </c:pt>
                <c:pt idx="365">
                  <c:v>44.288152877538352</c:v>
                </c:pt>
                <c:pt idx="366">
                  <c:v>44.343575418994419</c:v>
                </c:pt>
                <c:pt idx="367">
                  <c:v>44.288152877538352</c:v>
                </c:pt>
                <c:pt idx="368">
                  <c:v>44.321406402411988</c:v>
                </c:pt>
                <c:pt idx="369">
                  <c:v>44.354659927285631</c:v>
                </c:pt>
                <c:pt idx="370">
                  <c:v>44.39899796045048</c:v>
                </c:pt>
                <c:pt idx="371">
                  <c:v>44.343575418994419</c:v>
                </c:pt>
                <c:pt idx="372">
                  <c:v>44.387913452159268</c:v>
                </c:pt>
                <c:pt idx="373">
                  <c:v>44.365744435576843</c:v>
                </c:pt>
                <c:pt idx="374">
                  <c:v>44.432251485324123</c:v>
                </c:pt>
                <c:pt idx="375">
                  <c:v>44.365744435576843</c:v>
                </c:pt>
                <c:pt idx="376">
                  <c:v>44.387913452159268</c:v>
                </c:pt>
                <c:pt idx="377">
                  <c:v>44.421166977032897</c:v>
                </c:pt>
                <c:pt idx="378">
                  <c:v>44.410082468741678</c:v>
                </c:pt>
                <c:pt idx="379">
                  <c:v>44.454420501906533</c:v>
                </c:pt>
                <c:pt idx="380">
                  <c:v>44.432251485324123</c:v>
                </c:pt>
                <c:pt idx="381">
                  <c:v>44.487674026780176</c:v>
                </c:pt>
                <c:pt idx="382">
                  <c:v>44.476589518488957</c:v>
                </c:pt>
                <c:pt idx="383">
                  <c:v>44.465505010197752</c:v>
                </c:pt>
                <c:pt idx="384">
                  <c:v>44.498758535071389</c:v>
                </c:pt>
                <c:pt idx="385">
                  <c:v>44.498758535071389</c:v>
                </c:pt>
                <c:pt idx="386">
                  <c:v>44.543096568236237</c:v>
                </c:pt>
                <c:pt idx="387">
                  <c:v>44.509843043362601</c:v>
                </c:pt>
                <c:pt idx="388">
                  <c:v>44.57635009310988</c:v>
                </c:pt>
                <c:pt idx="389">
                  <c:v>44.543096568236237</c:v>
                </c:pt>
                <c:pt idx="390">
                  <c:v>44.554181076527449</c:v>
                </c:pt>
                <c:pt idx="391">
                  <c:v>44.587434601401092</c:v>
                </c:pt>
                <c:pt idx="392">
                  <c:v>44.565265584818661</c:v>
                </c:pt>
                <c:pt idx="393">
                  <c:v>44.598519109692297</c:v>
                </c:pt>
                <c:pt idx="394">
                  <c:v>44.565265584818661</c:v>
                </c:pt>
                <c:pt idx="395">
                  <c:v>44.653941651148358</c:v>
                </c:pt>
                <c:pt idx="396">
                  <c:v>44.57635009310988</c:v>
                </c:pt>
                <c:pt idx="397">
                  <c:v>44.57635009310988</c:v>
                </c:pt>
                <c:pt idx="398">
                  <c:v>44.653941651148358</c:v>
                </c:pt>
                <c:pt idx="399">
                  <c:v>44.642857142857153</c:v>
                </c:pt>
                <c:pt idx="400">
                  <c:v>44.653941651148358</c:v>
                </c:pt>
                <c:pt idx="401">
                  <c:v>44.631772634565927</c:v>
                </c:pt>
                <c:pt idx="402">
                  <c:v>44.709364192604419</c:v>
                </c:pt>
                <c:pt idx="403">
                  <c:v>44.687195176021987</c:v>
                </c:pt>
                <c:pt idx="404">
                  <c:v>44.66502615943957</c:v>
                </c:pt>
                <c:pt idx="405">
                  <c:v>44.720448700895631</c:v>
                </c:pt>
                <c:pt idx="406">
                  <c:v>44.676110667730782</c:v>
                </c:pt>
                <c:pt idx="407">
                  <c:v>44.731533209186843</c:v>
                </c:pt>
                <c:pt idx="408">
                  <c:v>44.66502615943957</c:v>
                </c:pt>
                <c:pt idx="409">
                  <c:v>44.775871242351698</c:v>
                </c:pt>
                <c:pt idx="410">
                  <c:v>44.720448700895631</c:v>
                </c:pt>
                <c:pt idx="411">
                  <c:v>44.731533209186843</c:v>
                </c:pt>
                <c:pt idx="412">
                  <c:v>44.786955750642903</c:v>
                </c:pt>
                <c:pt idx="413">
                  <c:v>44.786955750642903</c:v>
                </c:pt>
                <c:pt idx="414">
                  <c:v>44.842378292098957</c:v>
                </c:pt>
                <c:pt idx="415">
                  <c:v>44.731533209186843</c:v>
                </c:pt>
                <c:pt idx="416">
                  <c:v>44.753702225769267</c:v>
                </c:pt>
                <c:pt idx="417">
                  <c:v>44.775871242351698</c:v>
                </c:pt>
                <c:pt idx="418">
                  <c:v>44.842378292098957</c:v>
                </c:pt>
                <c:pt idx="419">
                  <c:v>44.809124767225327</c:v>
                </c:pt>
                <c:pt idx="420">
                  <c:v>44.831293783807752</c:v>
                </c:pt>
                <c:pt idx="421">
                  <c:v>44.809124767225327</c:v>
                </c:pt>
                <c:pt idx="422">
                  <c:v>44.8756318169726</c:v>
                </c:pt>
                <c:pt idx="423">
                  <c:v>44.886716325263812</c:v>
                </c:pt>
                <c:pt idx="424">
                  <c:v>44.8756318169726</c:v>
                </c:pt>
                <c:pt idx="425">
                  <c:v>44.908885341846243</c:v>
                </c:pt>
                <c:pt idx="426">
                  <c:v>44.886716325263812</c:v>
                </c:pt>
                <c:pt idx="427">
                  <c:v>44.953223375011078</c:v>
                </c:pt>
                <c:pt idx="428">
                  <c:v>44.908885341846243</c:v>
                </c:pt>
                <c:pt idx="429">
                  <c:v>44.94213886671988</c:v>
                </c:pt>
                <c:pt idx="430">
                  <c:v>44.953223375011078</c:v>
                </c:pt>
                <c:pt idx="431">
                  <c:v>44.953223375011078</c:v>
                </c:pt>
                <c:pt idx="432">
                  <c:v>44.997561408175933</c:v>
                </c:pt>
                <c:pt idx="433">
                  <c:v>44.986476899884728</c:v>
                </c:pt>
                <c:pt idx="434">
                  <c:v>45.041899441340782</c:v>
                </c:pt>
                <c:pt idx="435">
                  <c:v>44.997561408175933</c:v>
                </c:pt>
                <c:pt idx="436">
                  <c:v>45.019730424758357</c:v>
                </c:pt>
                <c:pt idx="437">
                  <c:v>45.041899441340782</c:v>
                </c:pt>
                <c:pt idx="438">
                  <c:v>45.041899441340782</c:v>
                </c:pt>
                <c:pt idx="439">
                  <c:v>45.064068457923213</c:v>
                </c:pt>
                <c:pt idx="440">
                  <c:v>45.064068457923213</c:v>
                </c:pt>
                <c:pt idx="441">
                  <c:v>45.108406491088061</c:v>
                </c:pt>
                <c:pt idx="442">
                  <c:v>45.108406491088061</c:v>
                </c:pt>
                <c:pt idx="443">
                  <c:v>45.141660015961698</c:v>
                </c:pt>
                <c:pt idx="444">
                  <c:v>45.15274452425291</c:v>
                </c:pt>
                <c:pt idx="445">
                  <c:v>45.130575507670493</c:v>
                </c:pt>
                <c:pt idx="446">
                  <c:v>45.197082557417758</c:v>
                </c:pt>
                <c:pt idx="447">
                  <c:v>45.163829032544108</c:v>
                </c:pt>
                <c:pt idx="448">
                  <c:v>45.219251574000182</c:v>
                </c:pt>
                <c:pt idx="449">
                  <c:v>45.197082557417758</c:v>
                </c:pt>
                <c:pt idx="450">
                  <c:v>45.219251574000182</c:v>
                </c:pt>
                <c:pt idx="451">
                  <c:v>45.263589607165031</c:v>
                </c:pt>
                <c:pt idx="452">
                  <c:v>45.252505098873819</c:v>
                </c:pt>
                <c:pt idx="453">
                  <c:v>45.296843132038667</c:v>
                </c:pt>
                <c:pt idx="454">
                  <c:v>45.307927640329879</c:v>
                </c:pt>
                <c:pt idx="455">
                  <c:v>45.352265673494728</c:v>
                </c:pt>
                <c:pt idx="456">
                  <c:v>45.296843132038667</c:v>
                </c:pt>
                <c:pt idx="457">
                  <c:v>45.307927640329879</c:v>
                </c:pt>
                <c:pt idx="458">
                  <c:v>45.396603706659583</c:v>
                </c:pt>
                <c:pt idx="459">
                  <c:v>45.341181165203523</c:v>
                </c:pt>
                <c:pt idx="460">
                  <c:v>45.374434690077152</c:v>
                </c:pt>
                <c:pt idx="461">
                  <c:v>45.407688214950802</c:v>
                </c:pt>
                <c:pt idx="462">
                  <c:v>45.452026248115637</c:v>
                </c:pt>
                <c:pt idx="463">
                  <c:v>45.474195264698061</c:v>
                </c:pt>
                <c:pt idx="464">
                  <c:v>45.440941739824417</c:v>
                </c:pt>
                <c:pt idx="465">
                  <c:v>45.518533297862909</c:v>
                </c:pt>
                <c:pt idx="466">
                  <c:v>45.507448789571697</c:v>
                </c:pt>
                <c:pt idx="467">
                  <c:v>45.573955839318977</c:v>
                </c:pt>
                <c:pt idx="468">
                  <c:v>45.540702314445333</c:v>
                </c:pt>
                <c:pt idx="469">
                  <c:v>45.573955839318977</c:v>
                </c:pt>
                <c:pt idx="470">
                  <c:v>45.529617806154128</c:v>
                </c:pt>
                <c:pt idx="471">
                  <c:v>45.573955839318977</c:v>
                </c:pt>
                <c:pt idx="472">
                  <c:v>45.673716413939879</c:v>
                </c:pt>
                <c:pt idx="473">
                  <c:v>45.618293872483832</c:v>
                </c:pt>
                <c:pt idx="474">
                  <c:v>45.662631905648666</c:v>
                </c:pt>
                <c:pt idx="475">
                  <c:v>45.662631905648666</c:v>
                </c:pt>
                <c:pt idx="476">
                  <c:v>45.69588543052231</c:v>
                </c:pt>
                <c:pt idx="477">
                  <c:v>45.673716413939879</c:v>
                </c:pt>
                <c:pt idx="478">
                  <c:v>45.795646005143212</c:v>
                </c:pt>
                <c:pt idx="479">
                  <c:v>45.740223463687158</c:v>
                </c:pt>
                <c:pt idx="480">
                  <c:v>45.806730513434431</c:v>
                </c:pt>
                <c:pt idx="481">
                  <c:v>45.83998403830806</c:v>
                </c:pt>
                <c:pt idx="482">
                  <c:v>45.851068546599279</c:v>
                </c:pt>
                <c:pt idx="483">
                  <c:v>45.90649108805534</c:v>
                </c:pt>
                <c:pt idx="484">
                  <c:v>45.83998403830806</c:v>
                </c:pt>
                <c:pt idx="485">
                  <c:v>45.9619136295114</c:v>
                </c:pt>
                <c:pt idx="486">
                  <c:v>45.9619136295114</c:v>
                </c:pt>
                <c:pt idx="487">
                  <c:v>45.928660104637757</c:v>
                </c:pt>
                <c:pt idx="488">
                  <c:v>45.984082646093817</c:v>
                </c:pt>
                <c:pt idx="489">
                  <c:v>46.028420679258673</c:v>
                </c:pt>
                <c:pt idx="490">
                  <c:v>45.972998137802612</c:v>
                </c:pt>
                <c:pt idx="491">
                  <c:v>46.083843220714733</c:v>
                </c:pt>
                <c:pt idx="492">
                  <c:v>46.050589695841097</c:v>
                </c:pt>
                <c:pt idx="493">
                  <c:v>46.11709674558837</c:v>
                </c:pt>
                <c:pt idx="494">
                  <c:v>46.139265762170787</c:v>
                </c:pt>
                <c:pt idx="495">
                  <c:v>46.17251928704443</c:v>
                </c:pt>
                <c:pt idx="496">
                  <c:v>46.194688303626847</c:v>
                </c:pt>
                <c:pt idx="497">
                  <c:v>46.128181253879582</c:v>
                </c:pt>
                <c:pt idx="498">
                  <c:v>46.194688303626847</c:v>
                </c:pt>
                <c:pt idx="499">
                  <c:v>46.216857320209279</c:v>
                </c:pt>
                <c:pt idx="500">
                  <c:v>46.23902633679171</c:v>
                </c:pt>
                <c:pt idx="501">
                  <c:v>46.272279861665339</c:v>
                </c:pt>
                <c:pt idx="502">
                  <c:v>46.38312494457746</c:v>
                </c:pt>
                <c:pt idx="503">
                  <c:v>46.305533386538983</c:v>
                </c:pt>
                <c:pt idx="504">
                  <c:v>46.316617894830188</c:v>
                </c:pt>
                <c:pt idx="505">
                  <c:v>46.460716502615938</c:v>
                </c:pt>
                <c:pt idx="506">
                  <c:v>46.38312494457746</c:v>
                </c:pt>
                <c:pt idx="507">
                  <c:v>46.460716502615938</c:v>
                </c:pt>
                <c:pt idx="508">
                  <c:v>46.471801010907157</c:v>
                </c:pt>
                <c:pt idx="509">
                  <c:v>46.53830806065443</c:v>
                </c:pt>
                <c:pt idx="510">
                  <c:v>46.482885519198383</c:v>
                </c:pt>
                <c:pt idx="511">
                  <c:v>46.560477077236861</c:v>
                </c:pt>
                <c:pt idx="512">
                  <c:v>46.626984126984127</c:v>
                </c:pt>
                <c:pt idx="513">
                  <c:v>46.571561585528073</c:v>
                </c:pt>
                <c:pt idx="514">
                  <c:v>46.66023765185777</c:v>
                </c:pt>
                <c:pt idx="515">
                  <c:v>46.66023765185777</c:v>
                </c:pt>
                <c:pt idx="516">
                  <c:v>46.693491176731413</c:v>
                </c:pt>
                <c:pt idx="517">
                  <c:v>46.693491176731413</c:v>
                </c:pt>
                <c:pt idx="518">
                  <c:v>46.74891371818746</c:v>
                </c:pt>
                <c:pt idx="519">
                  <c:v>46.804336259643527</c:v>
                </c:pt>
                <c:pt idx="520">
                  <c:v>46.74891371818746</c:v>
                </c:pt>
                <c:pt idx="521">
                  <c:v>46.859758801099588</c:v>
                </c:pt>
                <c:pt idx="522">
                  <c:v>46.815420767934739</c:v>
                </c:pt>
                <c:pt idx="523">
                  <c:v>46.870843309390793</c:v>
                </c:pt>
                <c:pt idx="524">
                  <c:v>46.870843309390793</c:v>
                </c:pt>
                <c:pt idx="525">
                  <c:v>46.904096834264443</c:v>
                </c:pt>
                <c:pt idx="526">
                  <c:v>46.981688392302921</c:v>
                </c:pt>
                <c:pt idx="527">
                  <c:v>46.959519375720497</c:v>
                </c:pt>
                <c:pt idx="528">
                  <c:v>47.037110933758989</c:v>
                </c:pt>
                <c:pt idx="529">
                  <c:v>47.014941917176557</c:v>
                </c:pt>
                <c:pt idx="530">
                  <c:v>47.059279950341413</c:v>
                </c:pt>
                <c:pt idx="531">
                  <c:v>47.125787000088678</c:v>
                </c:pt>
                <c:pt idx="532">
                  <c:v>47.070364458632618</c:v>
                </c:pt>
                <c:pt idx="533">
                  <c:v>47.13687150837989</c:v>
                </c:pt>
                <c:pt idx="534">
                  <c:v>47.13687150837989</c:v>
                </c:pt>
                <c:pt idx="535">
                  <c:v>47.214463066418382</c:v>
                </c:pt>
                <c:pt idx="536">
                  <c:v>47.236632083000814</c:v>
                </c:pt>
                <c:pt idx="537">
                  <c:v>47.181209541544739</c:v>
                </c:pt>
                <c:pt idx="538">
                  <c:v>47.314223641039291</c:v>
                </c:pt>
                <c:pt idx="539">
                  <c:v>47.247716591292011</c:v>
                </c:pt>
                <c:pt idx="540">
                  <c:v>47.303139132748072</c:v>
                </c:pt>
                <c:pt idx="541">
                  <c:v>47.369646182495352</c:v>
                </c:pt>
                <c:pt idx="542">
                  <c:v>47.35856167420414</c:v>
                </c:pt>
                <c:pt idx="543">
                  <c:v>47.391815199077783</c:v>
                </c:pt>
                <c:pt idx="544">
                  <c:v>47.380730690786557</c:v>
                </c:pt>
                <c:pt idx="545">
                  <c:v>47.491575773698678</c:v>
                </c:pt>
                <c:pt idx="546">
                  <c:v>47.458322248825041</c:v>
                </c:pt>
                <c:pt idx="547">
                  <c:v>47.50266028198989</c:v>
                </c:pt>
                <c:pt idx="548">
                  <c:v>47.569167331737169</c:v>
                </c:pt>
                <c:pt idx="549">
                  <c:v>47.569167331737169</c:v>
                </c:pt>
                <c:pt idx="550">
                  <c:v>47.613505364902018</c:v>
                </c:pt>
                <c:pt idx="551">
                  <c:v>47.535913806863533</c:v>
                </c:pt>
                <c:pt idx="552">
                  <c:v>47.680012414649291</c:v>
                </c:pt>
                <c:pt idx="553">
                  <c:v>47.635674381484442</c:v>
                </c:pt>
                <c:pt idx="554">
                  <c:v>47.668927906358078</c:v>
                </c:pt>
                <c:pt idx="555">
                  <c:v>47.668927906358078</c:v>
                </c:pt>
                <c:pt idx="556">
                  <c:v>47.713265939522927</c:v>
                </c:pt>
                <c:pt idx="557">
                  <c:v>47.74651946439657</c:v>
                </c:pt>
                <c:pt idx="558">
                  <c:v>47.713265939522927</c:v>
                </c:pt>
                <c:pt idx="559">
                  <c:v>47.801942005852617</c:v>
                </c:pt>
                <c:pt idx="560">
                  <c:v>47.790857497561412</c:v>
                </c:pt>
                <c:pt idx="561">
                  <c:v>47.83519553072626</c:v>
                </c:pt>
                <c:pt idx="562">
                  <c:v>47.790857497561412</c:v>
                </c:pt>
                <c:pt idx="563">
                  <c:v>47.868449055599903</c:v>
                </c:pt>
                <c:pt idx="564">
                  <c:v>47.934956105347169</c:v>
                </c:pt>
                <c:pt idx="565">
                  <c:v>47.934956105347169</c:v>
                </c:pt>
                <c:pt idx="566">
                  <c:v>47.934956105347169</c:v>
                </c:pt>
                <c:pt idx="567">
                  <c:v>47.934956105347169</c:v>
                </c:pt>
                <c:pt idx="568">
                  <c:v>48.034716679968078</c:v>
                </c:pt>
                <c:pt idx="569">
                  <c:v>47.979294138512017</c:v>
                </c:pt>
                <c:pt idx="570">
                  <c:v>48.056885696550502</c:v>
                </c:pt>
                <c:pt idx="571">
                  <c:v>48.034716679968078</c:v>
                </c:pt>
                <c:pt idx="572">
                  <c:v>48.090139221424138</c:v>
                </c:pt>
                <c:pt idx="573">
                  <c:v>48.145561762880213</c:v>
                </c:pt>
                <c:pt idx="574">
                  <c:v>48.079054713132933</c:v>
                </c:pt>
                <c:pt idx="575">
                  <c:v>48.212068812627471</c:v>
                </c:pt>
                <c:pt idx="576">
                  <c:v>48.189899796045047</c:v>
                </c:pt>
                <c:pt idx="577">
                  <c:v>48.245322337501108</c:v>
                </c:pt>
                <c:pt idx="578">
                  <c:v>48.223153320918691</c:v>
                </c:pt>
                <c:pt idx="579">
                  <c:v>48.234237829209903</c:v>
                </c:pt>
                <c:pt idx="580">
                  <c:v>48.278575862374751</c:v>
                </c:pt>
                <c:pt idx="581">
                  <c:v>48.245322337501108</c:v>
                </c:pt>
                <c:pt idx="582">
                  <c:v>48.345082912122017</c:v>
                </c:pt>
                <c:pt idx="583">
                  <c:v>48.289660370665963</c:v>
                </c:pt>
                <c:pt idx="584">
                  <c:v>48.311829387248387</c:v>
                </c:pt>
                <c:pt idx="585">
                  <c:v>48.333998403830797</c:v>
                </c:pt>
                <c:pt idx="586">
                  <c:v>48.411589961869289</c:v>
                </c:pt>
                <c:pt idx="587">
                  <c:v>48.367251928704448</c:v>
                </c:pt>
                <c:pt idx="588">
                  <c:v>48.455927995034152</c:v>
                </c:pt>
                <c:pt idx="589">
                  <c:v>48.511350536490212</c:v>
                </c:pt>
                <c:pt idx="590">
                  <c:v>48.433758978451721</c:v>
                </c:pt>
                <c:pt idx="591">
                  <c:v>48.522435044781417</c:v>
                </c:pt>
                <c:pt idx="592">
                  <c:v>48.511350536490212</c:v>
                </c:pt>
                <c:pt idx="593">
                  <c:v>48.544604061363842</c:v>
                </c:pt>
                <c:pt idx="594">
                  <c:v>48.522435044781417</c:v>
                </c:pt>
                <c:pt idx="595">
                  <c:v>48.611111111111107</c:v>
                </c:pt>
                <c:pt idx="596">
                  <c:v>48.622195619402333</c:v>
                </c:pt>
                <c:pt idx="597">
                  <c:v>48.611111111111107</c:v>
                </c:pt>
                <c:pt idx="598">
                  <c:v>48.633280127693538</c:v>
                </c:pt>
                <c:pt idx="599">
                  <c:v>48.666533652567168</c:v>
                </c:pt>
                <c:pt idx="600">
                  <c:v>48.699787177440818</c:v>
                </c:pt>
                <c:pt idx="601">
                  <c:v>48.677618160858387</c:v>
                </c:pt>
                <c:pt idx="602">
                  <c:v>48.710871685732023</c:v>
                </c:pt>
                <c:pt idx="603">
                  <c:v>48.766294227188077</c:v>
                </c:pt>
                <c:pt idx="604">
                  <c:v>48.766294227188077</c:v>
                </c:pt>
                <c:pt idx="605">
                  <c:v>48.821716768644151</c:v>
                </c:pt>
                <c:pt idx="606">
                  <c:v>48.79954775206172</c:v>
                </c:pt>
                <c:pt idx="607">
                  <c:v>48.843885785226568</c:v>
                </c:pt>
                <c:pt idx="608">
                  <c:v>48.821716768644151</c:v>
                </c:pt>
                <c:pt idx="609">
                  <c:v>48.921477343265053</c:v>
                </c:pt>
                <c:pt idx="610">
                  <c:v>48.854970293517788</c:v>
                </c:pt>
                <c:pt idx="611">
                  <c:v>48.943646359847477</c:v>
                </c:pt>
                <c:pt idx="612">
                  <c:v>48.910392834973848</c:v>
                </c:pt>
                <c:pt idx="613">
                  <c:v>48.943646359847477</c:v>
                </c:pt>
                <c:pt idx="614">
                  <c:v>48.965815376429902</c:v>
                </c:pt>
                <c:pt idx="615">
                  <c:v>48.932561851556272</c:v>
                </c:pt>
                <c:pt idx="616">
                  <c:v>49.054491442759613</c:v>
                </c:pt>
                <c:pt idx="617">
                  <c:v>49.021237917885969</c:v>
                </c:pt>
                <c:pt idx="618">
                  <c:v>49.010153409594757</c:v>
                </c:pt>
                <c:pt idx="619">
                  <c:v>49.087744967633228</c:v>
                </c:pt>
                <c:pt idx="620">
                  <c:v>49.098829475924447</c:v>
                </c:pt>
                <c:pt idx="621">
                  <c:v>49.07666045934203</c:v>
                </c:pt>
                <c:pt idx="622">
                  <c:v>49.065575951050818</c:v>
                </c:pt>
                <c:pt idx="623">
                  <c:v>49.187505542254151</c:v>
                </c:pt>
                <c:pt idx="624">
                  <c:v>49.143167509089302</c:v>
                </c:pt>
                <c:pt idx="625">
                  <c:v>49.209674558836568</c:v>
                </c:pt>
                <c:pt idx="626">
                  <c:v>49.209674558836568</c:v>
                </c:pt>
                <c:pt idx="627">
                  <c:v>49.254012592001423</c:v>
                </c:pt>
                <c:pt idx="628">
                  <c:v>49.254012592001423</c:v>
                </c:pt>
                <c:pt idx="629">
                  <c:v>49.187505542254151</c:v>
                </c:pt>
                <c:pt idx="630">
                  <c:v>49.265097100292643</c:v>
                </c:pt>
                <c:pt idx="631">
                  <c:v>49.265097100292643</c:v>
                </c:pt>
                <c:pt idx="632">
                  <c:v>49.331604150039908</c:v>
                </c:pt>
                <c:pt idx="633">
                  <c:v>49.298350625166272</c:v>
                </c:pt>
                <c:pt idx="634">
                  <c:v>49.398111199787181</c:v>
                </c:pt>
                <c:pt idx="635">
                  <c:v>49.34268865833112</c:v>
                </c:pt>
                <c:pt idx="636">
                  <c:v>49.4091957080784</c:v>
                </c:pt>
                <c:pt idx="637">
                  <c:v>49.431364724660817</c:v>
                </c:pt>
                <c:pt idx="638">
                  <c:v>49.4091957080784</c:v>
                </c:pt>
                <c:pt idx="639">
                  <c:v>49.475702757825673</c:v>
                </c:pt>
                <c:pt idx="640">
                  <c:v>49.464618249534453</c:v>
                </c:pt>
                <c:pt idx="641">
                  <c:v>49.531125299281733</c:v>
                </c:pt>
                <c:pt idx="642">
                  <c:v>49.55329431586415</c:v>
                </c:pt>
                <c:pt idx="643">
                  <c:v>49.520040790990507</c:v>
                </c:pt>
                <c:pt idx="644">
                  <c:v>49.597632349028999</c:v>
                </c:pt>
                <c:pt idx="645">
                  <c:v>49.542209807572938</c:v>
                </c:pt>
                <c:pt idx="646">
                  <c:v>49.61980136561143</c:v>
                </c:pt>
                <c:pt idx="647">
                  <c:v>49.575463332446581</c:v>
                </c:pt>
                <c:pt idx="648">
                  <c:v>49.630885873902628</c:v>
                </c:pt>
                <c:pt idx="649">
                  <c:v>49.630885873902628</c:v>
                </c:pt>
                <c:pt idx="650">
                  <c:v>49.686308415358702</c:v>
                </c:pt>
                <c:pt idx="651">
                  <c:v>49.70847743194112</c:v>
                </c:pt>
                <c:pt idx="652">
                  <c:v>49.686308415358702</c:v>
                </c:pt>
                <c:pt idx="653">
                  <c:v>49.741730956814763</c:v>
                </c:pt>
                <c:pt idx="654">
                  <c:v>49.719561940232332</c:v>
                </c:pt>
                <c:pt idx="655">
                  <c:v>49.808238006562043</c:v>
                </c:pt>
                <c:pt idx="656">
                  <c:v>49.741730956814763</c:v>
                </c:pt>
                <c:pt idx="657">
                  <c:v>49.808238006562043</c:v>
                </c:pt>
                <c:pt idx="658">
                  <c:v>49.874745056309301</c:v>
                </c:pt>
                <c:pt idx="659">
                  <c:v>49.830407023144453</c:v>
                </c:pt>
                <c:pt idx="660">
                  <c:v>49.88582956460052</c:v>
                </c:pt>
                <c:pt idx="661">
                  <c:v>49.863660548018103</c:v>
                </c:pt>
                <c:pt idx="662">
                  <c:v>49.874745056309301</c:v>
                </c:pt>
                <c:pt idx="663">
                  <c:v>49.896914072891732</c:v>
                </c:pt>
                <c:pt idx="664">
                  <c:v>49.88582956460052</c:v>
                </c:pt>
                <c:pt idx="665">
                  <c:v>49.996674647512627</c:v>
                </c:pt>
                <c:pt idx="666">
                  <c:v>49.952336614347793</c:v>
                </c:pt>
                <c:pt idx="667">
                  <c:v>50.007698060088863</c:v>
                </c:pt>
                <c:pt idx="668">
                  <c:v>50.051686974882337</c:v>
                </c:pt>
                <c:pt idx="669">
                  <c:v>50.073681432279074</c:v>
                </c:pt>
                <c:pt idx="670">
                  <c:v>50.106673118374168</c:v>
                </c:pt>
                <c:pt idx="671">
                  <c:v>50.029692517485593</c:v>
                </c:pt>
                <c:pt idx="672">
                  <c:v>50.095675889675803</c:v>
                </c:pt>
                <c:pt idx="673">
                  <c:v>50.084678660977438</c:v>
                </c:pt>
                <c:pt idx="674">
                  <c:v>50.095675889675803</c:v>
                </c:pt>
                <c:pt idx="675">
                  <c:v>50.172656490564378</c:v>
                </c:pt>
                <c:pt idx="676">
                  <c:v>50.128667575770912</c:v>
                </c:pt>
                <c:pt idx="677">
                  <c:v>50.238639862754603</c:v>
                </c:pt>
                <c:pt idx="678">
                  <c:v>50.161659261866014</c:v>
                </c:pt>
                <c:pt idx="679">
                  <c:v>50.249637091452961</c:v>
                </c:pt>
                <c:pt idx="680">
                  <c:v>50.27163154884969</c:v>
                </c:pt>
                <c:pt idx="681">
                  <c:v>50.238639862754603</c:v>
                </c:pt>
                <c:pt idx="682">
                  <c:v>50.293626006246427</c:v>
                </c:pt>
                <c:pt idx="683">
                  <c:v>50.260634320151333</c:v>
                </c:pt>
                <c:pt idx="684">
                  <c:v>50.293626006246427</c:v>
                </c:pt>
                <c:pt idx="685">
                  <c:v>50.304623234944792</c:v>
                </c:pt>
                <c:pt idx="686">
                  <c:v>50.326617692341543</c:v>
                </c:pt>
                <c:pt idx="687">
                  <c:v>50.392601064531753</c:v>
                </c:pt>
                <c:pt idx="688">
                  <c:v>50.447587208023577</c:v>
                </c:pt>
                <c:pt idx="689">
                  <c:v>50.359609378436637</c:v>
                </c:pt>
                <c:pt idx="690">
                  <c:v>50.469581665420307</c:v>
                </c:pt>
                <c:pt idx="691">
                  <c:v>50.425592750626841</c:v>
                </c:pt>
                <c:pt idx="692">
                  <c:v>50.43658997932522</c:v>
                </c:pt>
                <c:pt idx="693">
                  <c:v>50.447587208023577</c:v>
                </c:pt>
                <c:pt idx="694">
                  <c:v>50.480578894118693</c:v>
                </c:pt>
                <c:pt idx="695">
                  <c:v>50.491576122817051</c:v>
                </c:pt>
                <c:pt idx="696">
                  <c:v>50.59055118110237</c:v>
                </c:pt>
                <c:pt idx="697">
                  <c:v>50.546562266308889</c:v>
                </c:pt>
                <c:pt idx="698">
                  <c:v>50.568556723705633</c:v>
                </c:pt>
                <c:pt idx="699">
                  <c:v>50.579553952403998</c:v>
                </c:pt>
                <c:pt idx="700">
                  <c:v>50.6125456384991</c:v>
                </c:pt>
                <c:pt idx="701">
                  <c:v>50.634540095895836</c:v>
                </c:pt>
                <c:pt idx="702">
                  <c:v>50.667531781990952</c:v>
                </c:pt>
                <c:pt idx="703">
                  <c:v>50.70052346808604</c:v>
                </c:pt>
                <c:pt idx="704">
                  <c:v>50.656534553292573</c:v>
                </c:pt>
                <c:pt idx="705">
                  <c:v>50.70052346808604</c:v>
                </c:pt>
                <c:pt idx="706">
                  <c:v>50.76650684027625</c:v>
                </c:pt>
                <c:pt idx="707">
                  <c:v>50.76650684027625</c:v>
                </c:pt>
                <c:pt idx="708">
                  <c:v>50.788501297672987</c:v>
                </c:pt>
                <c:pt idx="709">
                  <c:v>50.744512382879513</c:v>
                </c:pt>
                <c:pt idx="710">
                  <c:v>50.744512382879513</c:v>
                </c:pt>
                <c:pt idx="711">
                  <c:v>50.854484669863197</c:v>
                </c:pt>
                <c:pt idx="712">
                  <c:v>50.865481898561569</c:v>
                </c:pt>
                <c:pt idx="713">
                  <c:v>50.821492983768088</c:v>
                </c:pt>
                <c:pt idx="714">
                  <c:v>50.898473584656656</c:v>
                </c:pt>
                <c:pt idx="715">
                  <c:v>50.920468042053407</c:v>
                </c:pt>
                <c:pt idx="716">
                  <c:v>50.854484669863197</c:v>
                </c:pt>
                <c:pt idx="717">
                  <c:v>50.964456956846867</c:v>
                </c:pt>
                <c:pt idx="718">
                  <c:v>50.964456956846867</c:v>
                </c:pt>
                <c:pt idx="719">
                  <c:v>50.964456956846867</c:v>
                </c:pt>
                <c:pt idx="720">
                  <c:v>50.964456956846867</c:v>
                </c:pt>
                <c:pt idx="721">
                  <c:v>50.975454185545253</c:v>
                </c:pt>
                <c:pt idx="722">
                  <c:v>51.008445871640347</c:v>
                </c:pt>
                <c:pt idx="723">
                  <c:v>50.997448642941983</c:v>
                </c:pt>
                <c:pt idx="724">
                  <c:v>51.074429243830558</c:v>
                </c:pt>
                <c:pt idx="725">
                  <c:v>51.118418158624031</c:v>
                </c:pt>
                <c:pt idx="726">
                  <c:v>51.052434786433821</c:v>
                </c:pt>
                <c:pt idx="727">
                  <c:v>51.107420929925667</c:v>
                </c:pt>
                <c:pt idx="728">
                  <c:v>51.074429243830558</c:v>
                </c:pt>
                <c:pt idx="729">
                  <c:v>51.162407073417498</c:v>
                </c:pt>
                <c:pt idx="730">
                  <c:v>51.17340430211587</c:v>
                </c:pt>
                <c:pt idx="731">
                  <c:v>51.184401530814242</c:v>
                </c:pt>
                <c:pt idx="732">
                  <c:v>51.151409844719133</c:v>
                </c:pt>
                <c:pt idx="733">
                  <c:v>51.162407073417498</c:v>
                </c:pt>
                <c:pt idx="734">
                  <c:v>51.195398759512607</c:v>
                </c:pt>
                <c:pt idx="735">
                  <c:v>51.283376589099547</c:v>
                </c:pt>
                <c:pt idx="736">
                  <c:v>51.228390445607722</c:v>
                </c:pt>
                <c:pt idx="737">
                  <c:v>51.250384903004438</c:v>
                </c:pt>
                <c:pt idx="738">
                  <c:v>51.272379360401182</c:v>
                </c:pt>
                <c:pt idx="739">
                  <c:v>51.283376589099547</c:v>
                </c:pt>
                <c:pt idx="740">
                  <c:v>51.338362732591392</c:v>
                </c:pt>
                <c:pt idx="741">
                  <c:v>51.294373817797911</c:v>
                </c:pt>
                <c:pt idx="742">
                  <c:v>51.360357189988122</c:v>
                </c:pt>
                <c:pt idx="743">
                  <c:v>51.415343333479967</c:v>
                </c:pt>
                <c:pt idx="744">
                  <c:v>51.448335019575069</c:v>
                </c:pt>
                <c:pt idx="745">
                  <c:v>51.39334887608323</c:v>
                </c:pt>
                <c:pt idx="746">
                  <c:v>51.470329476971813</c:v>
                </c:pt>
                <c:pt idx="747">
                  <c:v>51.492323934368549</c:v>
                </c:pt>
                <c:pt idx="748">
                  <c:v>51.415343333479967</c:v>
                </c:pt>
                <c:pt idx="749">
                  <c:v>51.514318391765279</c:v>
                </c:pt>
                <c:pt idx="750">
                  <c:v>51.525315620463637</c:v>
                </c:pt>
                <c:pt idx="751">
                  <c:v>51.558307306558753</c:v>
                </c:pt>
                <c:pt idx="752">
                  <c:v>51.569304535257118</c:v>
                </c:pt>
                <c:pt idx="753">
                  <c:v>51.591298992653847</c:v>
                </c:pt>
                <c:pt idx="754">
                  <c:v>51.591298992653847</c:v>
                </c:pt>
                <c:pt idx="755">
                  <c:v>51.624290678748963</c:v>
                </c:pt>
                <c:pt idx="756">
                  <c:v>51.569304535257118</c:v>
                </c:pt>
                <c:pt idx="757">
                  <c:v>51.569304535257118</c:v>
                </c:pt>
                <c:pt idx="758">
                  <c:v>51.668279593542429</c:v>
                </c:pt>
                <c:pt idx="759">
                  <c:v>51.657282364844058</c:v>
                </c:pt>
                <c:pt idx="760">
                  <c:v>51.723265737034268</c:v>
                </c:pt>
                <c:pt idx="761">
                  <c:v>51.701271279637538</c:v>
                </c:pt>
                <c:pt idx="762">
                  <c:v>51.73426296573264</c:v>
                </c:pt>
                <c:pt idx="763">
                  <c:v>51.756257423129369</c:v>
                </c:pt>
                <c:pt idx="764">
                  <c:v>51.73426296573264</c:v>
                </c:pt>
                <c:pt idx="765">
                  <c:v>51.778251880526113</c:v>
                </c:pt>
                <c:pt idx="766">
                  <c:v>51.822240795319587</c:v>
                </c:pt>
                <c:pt idx="767">
                  <c:v>51.811243566621208</c:v>
                </c:pt>
                <c:pt idx="768">
                  <c:v>51.789249109224478</c:v>
                </c:pt>
                <c:pt idx="769">
                  <c:v>51.877226938811418</c:v>
                </c:pt>
                <c:pt idx="770">
                  <c:v>51.877226938811418</c:v>
                </c:pt>
                <c:pt idx="771">
                  <c:v>51.800246337922843</c:v>
                </c:pt>
                <c:pt idx="772">
                  <c:v>51.855232481414689</c:v>
                </c:pt>
                <c:pt idx="773">
                  <c:v>51.877226938811418</c:v>
                </c:pt>
                <c:pt idx="774">
                  <c:v>51.833238024017952</c:v>
                </c:pt>
                <c:pt idx="775">
                  <c:v>51.888224167509797</c:v>
                </c:pt>
                <c:pt idx="776">
                  <c:v>51.932213082303257</c:v>
                </c:pt>
                <c:pt idx="777">
                  <c:v>51.943210311001629</c:v>
                </c:pt>
                <c:pt idx="778">
                  <c:v>51.943210311001629</c:v>
                </c:pt>
                <c:pt idx="779">
                  <c:v>51.943210311001629</c:v>
                </c:pt>
                <c:pt idx="780">
                  <c:v>51.965204768398372</c:v>
                </c:pt>
                <c:pt idx="781">
                  <c:v>52.031188140588583</c:v>
                </c:pt>
                <c:pt idx="782">
                  <c:v>52.020190911890211</c:v>
                </c:pt>
                <c:pt idx="783">
                  <c:v>52.042185369286948</c:v>
                </c:pt>
                <c:pt idx="784">
                  <c:v>52.097171512778793</c:v>
                </c:pt>
                <c:pt idx="785">
                  <c:v>52.141160427572252</c:v>
                </c:pt>
                <c:pt idx="786">
                  <c:v>52.130163198873888</c:v>
                </c:pt>
                <c:pt idx="787">
                  <c:v>52.119165970175523</c:v>
                </c:pt>
                <c:pt idx="788">
                  <c:v>52.075177055382042</c:v>
                </c:pt>
                <c:pt idx="789">
                  <c:v>52.185149342365733</c:v>
                </c:pt>
                <c:pt idx="790">
                  <c:v>52.196146571064091</c:v>
                </c:pt>
                <c:pt idx="791">
                  <c:v>52.130163198873888</c:v>
                </c:pt>
                <c:pt idx="792">
                  <c:v>52.130163198873888</c:v>
                </c:pt>
                <c:pt idx="793">
                  <c:v>52.163154884969003</c:v>
                </c:pt>
                <c:pt idx="794">
                  <c:v>52.196146571064091</c:v>
                </c:pt>
                <c:pt idx="795">
                  <c:v>52.163154884969003</c:v>
                </c:pt>
                <c:pt idx="796">
                  <c:v>52.207143799762463</c:v>
                </c:pt>
                <c:pt idx="797">
                  <c:v>52.273127171952673</c:v>
                </c:pt>
                <c:pt idx="798">
                  <c:v>52.218141028460828</c:v>
                </c:pt>
                <c:pt idx="799">
                  <c:v>52.262129943254301</c:v>
                </c:pt>
                <c:pt idx="800">
                  <c:v>52.273127171952673</c:v>
                </c:pt>
                <c:pt idx="801">
                  <c:v>52.273127171952673</c:v>
                </c:pt>
                <c:pt idx="802">
                  <c:v>52.317116086746147</c:v>
                </c:pt>
                <c:pt idx="803">
                  <c:v>52.328113315444511</c:v>
                </c:pt>
                <c:pt idx="804">
                  <c:v>52.328113315444511</c:v>
                </c:pt>
                <c:pt idx="805">
                  <c:v>52.394096687634708</c:v>
                </c:pt>
                <c:pt idx="806">
                  <c:v>52.44908283112656</c:v>
                </c:pt>
                <c:pt idx="807">
                  <c:v>52.38309945893635</c:v>
                </c:pt>
                <c:pt idx="808">
                  <c:v>52.482074517221669</c:v>
                </c:pt>
                <c:pt idx="809">
                  <c:v>52.493071745920027</c:v>
                </c:pt>
                <c:pt idx="810">
                  <c:v>52.482074517221669</c:v>
                </c:pt>
                <c:pt idx="811">
                  <c:v>52.482074517221669</c:v>
                </c:pt>
                <c:pt idx="812">
                  <c:v>52.581049575506967</c:v>
                </c:pt>
                <c:pt idx="813">
                  <c:v>52.482074517221669</c:v>
                </c:pt>
                <c:pt idx="814">
                  <c:v>52.515066203316771</c:v>
                </c:pt>
                <c:pt idx="815">
                  <c:v>52.548057889411872</c:v>
                </c:pt>
                <c:pt idx="816">
                  <c:v>52.570052346808609</c:v>
                </c:pt>
                <c:pt idx="817">
                  <c:v>52.570052346808609</c:v>
                </c:pt>
                <c:pt idx="818">
                  <c:v>52.669027405093907</c:v>
                </c:pt>
                <c:pt idx="819">
                  <c:v>52.680024633792293</c:v>
                </c:pt>
                <c:pt idx="820">
                  <c:v>52.636035718998819</c:v>
                </c:pt>
                <c:pt idx="821">
                  <c:v>52.625038490300447</c:v>
                </c:pt>
                <c:pt idx="822">
                  <c:v>52.658030176395549</c:v>
                </c:pt>
                <c:pt idx="823">
                  <c:v>52.680024633792293</c:v>
                </c:pt>
                <c:pt idx="824">
                  <c:v>52.669027405093907</c:v>
                </c:pt>
                <c:pt idx="825">
                  <c:v>52.669027405093907</c:v>
                </c:pt>
                <c:pt idx="826">
                  <c:v>52.768002463379233</c:v>
                </c:pt>
                <c:pt idx="827">
                  <c:v>52.691021862490658</c:v>
                </c:pt>
                <c:pt idx="828">
                  <c:v>52.822988606871071</c:v>
                </c:pt>
                <c:pt idx="829">
                  <c:v>52.833985835569443</c:v>
                </c:pt>
                <c:pt idx="830">
                  <c:v>52.833985835569443</c:v>
                </c:pt>
                <c:pt idx="831">
                  <c:v>52.778999692077598</c:v>
                </c:pt>
                <c:pt idx="832">
                  <c:v>52.844983064267808</c:v>
                </c:pt>
                <c:pt idx="833">
                  <c:v>52.855980292966173</c:v>
                </c:pt>
                <c:pt idx="834">
                  <c:v>52.833985835569443</c:v>
                </c:pt>
                <c:pt idx="835">
                  <c:v>52.910966436458018</c:v>
                </c:pt>
                <c:pt idx="836">
                  <c:v>52.866977521664538</c:v>
                </c:pt>
                <c:pt idx="837">
                  <c:v>52.866977521664538</c:v>
                </c:pt>
                <c:pt idx="838">
                  <c:v>52.943958122553113</c:v>
                </c:pt>
                <c:pt idx="839">
                  <c:v>52.921963665156383</c:v>
                </c:pt>
                <c:pt idx="840">
                  <c:v>52.987947037346594</c:v>
                </c:pt>
                <c:pt idx="841">
                  <c:v>52.954955351251492</c:v>
                </c:pt>
                <c:pt idx="842">
                  <c:v>53.009941494743323</c:v>
                </c:pt>
                <c:pt idx="843">
                  <c:v>53.031935952140067</c:v>
                </c:pt>
                <c:pt idx="844">
                  <c:v>52.932960893854748</c:v>
                </c:pt>
                <c:pt idx="845">
                  <c:v>53.031935952140067</c:v>
                </c:pt>
                <c:pt idx="846">
                  <c:v>53.075924866933541</c:v>
                </c:pt>
                <c:pt idx="847">
                  <c:v>53.009941494743323</c:v>
                </c:pt>
                <c:pt idx="848">
                  <c:v>53.042933180838432</c:v>
                </c:pt>
                <c:pt idx="849">
                  <c:v>53.130911010425372</c:v>
                </c:pt>
                <c:pt idx="850">
                  <c:v>53.108916553028642</c:v>
                </c:pt>
                <c:pt idx="851">
                  <c:v>53.09791932433027</c:v>
                </c:pt>
                <c:pt idx="852">
                  <c:v>53.185897153917217</c:v>
                </c:pt>
                <c:pt idx="853">
                  <c:v>53.119913781727007</c:v>
                </c:pt>
                <c:pt idx="854">
                  <c:v>53.163902696520481</c:v>
                </c:pt>
                <c:pt idx="855">
                  <c:v>53.218888840012319</c:v>
                </c:pt>
                <c:pt idx="856">
                  <c:v>53.229886068710691</c:v>
                </c:pt>
                <c:pt idx="857">
                  <c:v>53.251880526107421</c:v>
                </c:pt>
                <c:pt idx="858">
                  <c:v>53.218888840012319</c:v>
                </c:pt>
                <c:pt idx="859">
                  <c:v>53.284872212202529</c:v>
                </c:pt>
                <c:pt idx="860">
                  <c:v>53.251880526107421</c:v>
                </c:pt>
                <c:pt idx="861">
                  <c:v>53.262877754805793</c:v>
                </c:pt>
                <c:pt idx="862">
                  <c:v>53.273874983504157</c:v>
                </c:pt>
                <c:pt idx="863">
                  <c:v>53.328861126996003</c:v>
                </c:pt>
                <c:pt idx="864">
                  <c:v>53.251880526107421</c:v>
                </c:pt>
                <c:pt idx="865">
                  <c:v>53.35085558439274</c:v>
                </c:pt>
                <c:pt idx="866">
                  <c:v>53.295869440900887</c:v>
                </c:pt>
                <c:pt idx="867">
                  <c:v>53.317863898297631</c:v>
                </c:pt>
                <c:pt idx="868">
                  <c:v>53.394844499186213</c:v>
                </c:pt>
                <c:pt idx="869">
                  <c:v>53.372850041789469</c:v>
                </c:pt>
                <c:pt idx="870">
                  <c:v>53.361852813091097</c:v>
                </c:pt>
                <c:pt idx="871">
                  <c:v>53.328861126996003</c:v>
                </c:pt>
                <c:pt idx="872">
                  <c:v>53.394844499186213</c:v>
                </c:pt>
                <c:pt idx="873">
                  <c:v>53.394844499186213</c:v>
                </c:pt>
                <c:pt idx="874">
                  <c:v>53.383847270487841</c:v>
                </c:pt>
                <c:pt idx="875">
                  <c:v>53.482822328773153</c:v>
                </c:pt>
                <c:pt idx="876">
                  <c:v>53.460827871376416</c:v>
                </c:pt>
                <c:pt idx="877">
                  <c:v>53.537808472264999</c:v>
                </c:pt>
                <c:pt idx="878">
                  <c:v>53.471825100074788</c:v>
                </c:pt>
                <c:pt idx="879">
                  <c:v>53.59279461575683</c:v>
                </c:pt>
                <c:pt idx="880">
                  <c:v>53.548805700963356</c:v>
                </c:pt>
                <c:pt idx="881">
                  <c:v>53.52681124356662</c:v>
                </c:pt>
                <c:pt idx="882">
                  <c:v>53.603791844455188</c:v>
                </c:pt>
                <c:pt idx="883">
                  <c:v>53.537808472264999</c:v>
                </c:pt>
                <c:pt idx="884">
                  <c:v>53.548805700963356</c:v>
                </c:pt>
                <c:pt idx="885">
                  <c:v>53.581797387058472</c:v>
                </c:pt>
                <c:pt idx="886">
                  <c:v>53.65877798794704</c:v>
                </c:pt>
                <c:pt idx="887">
                  <c:v>53.680772445343777</c:v>
                </c:pt>
                <c:pt idx="888">
                  <c:v>53.713764131438879</c:v>
                </c:pt>
                <c:pt idx="889">
                  <c:v>53.669775216645412</c:v>
                </c:pt>
                <c:pt idx="890">
                  <c:v>53.724761360137236</c:v>
                </c:pt>
                <c:pt idx="891">
                  <c:v>53.65877798794704</c:v>
                </c:pt>
                <c:pt idx="892">
                  <c:v>53.691769674042149</c:v>
                </c:pt>
                <c:pt idx="893">
                  <c:v>53.768750274930717</c:v>
                </c:pt>
                <c:pt idx="894">
                  <c:v>53.713764131438879</c:v>
                </c:pt>
                <c:pt idx="895">
                  <c:v>53.339858355694368</c:v>
                </c:pt>
                <c:pt idx="896">
                  <c:v>52.570052346808609</c:v>
                </c:pt>
                <c:pt idx="897">
                  <c:v>51.866229710113053</c:v>
                </c:pt>
                <c:pt idx="898">
                  <c:v>51.195398759512607</c:v>
                </c:pt>
                <c:pt idx="899">
                  <c:v>50.480578894118693</c:v>
                </c:pt>
                <c:pt idx="900">
                  <c:v>49.88582956460052</c:v>
                </c:pt>
                <c:pt idx="901">
                  <c:v>49.209674558836568</c:v>
                </c:pt>
                <c:pt idx="902">
                  <c:v>48.566773077946273</c:v>
                </c:pt>
                <c:pt idx="903">
                  <c:v>47.990378646803237</c:v>
                </c:pt>
                <c:pt idx="904">
                  <c:v>47.29205462445686</c:v>
                </c:pt>
                <c:pt idx="905">
                  <c:v>46.737829209896248</c:v>
                </c:pt>
                <c:pt idx="906">
                  <c:v>46.183603795335642</c:v>
                </c:pt>
                <c:pt idx="907">
                  <c:v>45.474195264698061</c:v>
                </c:pt>
                <c:pt idx="908">
                  <c:v>45.008645916467152</c:v>
                </c:pt>
                <c:pt idx="909">
                  <c:v>44.3324909107032</c:v>
                </c:pt>
                <c:pt idx="910">
                  <c:v>43.689589429812898</c:v>
                </c:pt>
                <c:pt idx="911">
                  <c:v>43.179702048417127</c:v>
                </c:pt>
                <c:pt idx="912">
                  <c:v>42.536800567526832</c:v>
                </c:pt>
                <c:pt idx="913">
                  <c:v>42.004744169548637</c:v>
                </c:pt>
                <c:pt idx="914">
                  <c:v>41.339673672075911</c:v>
                </c:pt>
                <c:pt idx="915">
                  <c:v>40.608096124855898</c:v>
                </c:pt>
                <c:pt idx="916">
                  <c:v>39.976279152256808</c:v>
                </c:pt>
                <c:pt idx="917">
                  <c:v>39.255786113328007</c:v>
                </c:pt>
                <c:pt idx="918">
                  <c:v>38.6018001241465</c:v>
                </c:pt>
                <c:pt idx="919">
                  <c:v>37.604194377937397</c:v>
                </c:pt>
                <c:pt idx="920">
                  <c:v>37.371419703821942</c:v>
                </c:pt>
                <c:pt idx="921">
                  <c:v>36.174292808371021</c:v>
                </c:pt>
                <c:pt idx="922">
                  <c:v>35.187771570453137</c:v>
                </c:pt>
                <c:pt idx="923">
                  <c:v>33.913053116963731</c:v>
                </c:pt>
                <c:pt idx="924">
                  <c:v>32.08410924891372</c:v>
                </c:pt>
                <c:pt idx="925">
                  <c:v>40.552673583399837</c:v>
                </c:pt>
                <c:pt idx="926">
                  <c:v>49.730646448523551</c:v>
                </c:pt>
                <c:pt idx="927">
                  <c:v>55.407337350987547</c:v>
                </c:pt>
                <c:pt idx="928">
                  <c:v>55.1873927770202</c:v>
                </c:pt>
                <c:pt idx="929">
                  <c:v>55.242378920512031</c:v>
                </c:pt>
                <c:pt idx="930">
                  <c:v>55.242378920512031</c:v>
                </c:pt>
                <c:pt idx="931">
                  <c:v>55.165398319623463</c:v>
                </c:pt>
                <c:pt idx="932">
                  <c:v>55.20938723441693</c:v>
                </c:pt>
                <c:pt idx="933">
                  <c:v>55.000439889147941</c:v>
                </c:pt>
                <c:pt idx="934">
                  <c:v>54.758500857783837</c:v>
                </c:pt>
                <c:pt idx="935">
                  <c:v>54.857475916069163</c:v>
                </c:pt>
                <c:pt idx="936">
                  <c:v>54.824484229974047</c:v>
                </c:pt>
                <c:pt idx="937">
                  <c:v>54.857475916069163</c:v>
                </c:pt>
                <c:pt idx="938">
                  <c:v>54.813487001275682</c:v>
                </c:pt>
                <c:pt idx="939">
                  <c:v>54.879470373465892</c:v>
                </c:pt>
                <c:pt idx="940">
                  <c:v>54.725509171688742</c:v>
                </c:pt>
                <c:pt idx="941">
                  <c:v>54.780495315180573</c:v>
                </c:pt>
                <c:pt idx="942">
                  <c:v>54.791492543878952</c:v>
                </c:pt>
                <c:pt idx="943">
                  <c:v>54.791492543878952</c:v>
                </c:pt>
                <c:pt idx="944">
                  <c:v>54.86847314476752</c:v>
                </c:pt>
                <c:pt idx="945">
                  <c:v>54.813487001275682</c:v>
                </c:pt>
                <c:pt idx="946">
                  <c:v>54.846478687370777</c:v>
                </c:pt>
                <c:pt idx="947">
                  <c:v>54.86847314476752</c:v>
                </c:pt>
                <c:pt idx="948">
                  <c:v>54.780495315180573</c:v>
                </c:pt>
                <c:pt idx="949">
                  <c:v>54.835481458672419</c:v>
                </c:pt>
                <c:pt idx="950">
                  <c:v>54.901464830862622</c:v>
                </c:pt>
                <c:pt idx="951">
                  <c:v>54.813487001275682</c:v>
                </c:pt>
                <c:pt idx="952">
                  <c:v>54.86847314476752</c:v>
                </c:pt>
                <c:pt idx="953">
                  <c:v>54.813487001275682</c:v>
                </c:pt>
                <c:pt idx="954">
                  <c:v>54.802489772577317</c:v>
                </c:pt>
                <c:pt idx="955">
                  <c:v>54.890467602164257</c:v>
                </c:pt>
                <c:pt idx="956">
                  <c:v>54.901464830862622</c:v>
                </c:pt>
                <c:pt idx="957">
                  <c:v>54.879470373465892</c:v>
                </c:pt>
                <c:pt idx="958">
                  <c:v>54.978445431751197</c:v>
                </c:pt>
                <c:pt idx="959">
                  <c:v>54.857475916069163</c:v>
                </c:pt>
                <c:pt idx="960">
                  <c:v>54.978445431751197</c:v>
                </c:pt>
                <c:pt idx="961">
                  <c:v>54.923459288259373</c:v>
                </c:pt>
                <c:pt idx="962">
                  <c:v>54.978445431751197</c:v>
                </c:pt>
                <c:pt idx="963">
                  <c:v>55.000439889147941</c:v>
                </c:pt>
                <c:pt idx="964">
                  <c:v>55.044428803941408</c:v>
                </c:pt>
                <c:pt idx="965">
                  <c:v>55.022434346544671</c:v>
                </c:pt>
                <c:pt idx="966">
                  <c:v>55.000439889147941</c:v>
                </c:pt>
                <c:pt idx="967">
                  <c:v>55.033431575243043</c:v>
                </c:pt>
                <c:pt idx="968">
                  <c:v>55.077420490036523</c:v>
                </c:pt>
                <c:pt idx="969">
                  <c:v>54.978445431751197</c:v>
                </c:pt>
                <c:pt idx="970">
                  <c:v>55.099414947433253</c:v>
                </c:pt>
                <c:pt idx="971">
                  <c:v>55.044428803941408</c:v>
                </c:pt>
                <c:pt idx="972">
                  <c:v>55.044428803941408</c:v>
                </c:pt>
                <c:pt idx="973">
                  <c:v>55.066423261338151</c:v>
                </c:pt>
                <c:pt idx="974">
                  <c:v>55.05542603263978</c:v>
                </c:pt>
                <c:pt idx="975">
                  <c:v>55.132406633528348</c:v>
                </c:pt>
                <c:pt idx="976">
                  <c:v>55.099414947433253</c:v>
                </c:pt>
                <c:pt idx="977">
                  <c:v>55.165398319623463</c:v>
                </c:pt>
                <c:pt idx="978">
                  <c:v>55.12140940482999</c:v>
                </c:pt>
                <c:pt idx="979">
                  <c:v>55.110412176131618</c:v>
                </c:pt>
                <c:pt idx="980">
                  <c:v>55.176395548321821</c:v>
                </c:pt>
                <c:pt idx="981">
                  <c:v>55.176395548321821</c:v>
                </c:pt>
                <c:pt idx="982">
                  <c:v>55.220384463115288</c:v>
                </c:pt>
                <c:pt idx="983">
                  <c:v>55.20938723441693</c:v>
                </c:pt>
                <c:pt idx="984">
                  <c:v>55.242378920512031</c:v>
                </c:pt>
                <c:pt idx="985">
                  <c:v>55.165398319623463</c:v>
                </c:pt>
                <c:pt idx="986">
                  <c:v>55.198390005718572</c:v>
                </c:pt>
                <c:pt idx="987">
                  <c:v>55.231381691813667</c:v>
                </c:pt>
                <c:pt idx="988">
                  <c:v>55.286367835305512</c:v>
                </c:pt>
                <c:pt idx="989">
                  <c:v>55.27537060660714</c:v>
                </c:pt>
                <c:pt idx="990">
                  <c:v>55.231381691813667</c:v>
                </c:pt>
                <c:pt idx="991">
                  <c:v>55.231381691813667</c:v>
                </c:pt>
                <c:pt idx="992">
                  <c:v>55.27537060660714</c:v>
                </c:pt>
                <c:pt idx="993">
                  <c:v>55.319359521400607</c:v>
                </c:pt>
                <c:pt idx="994">
                  <c:v>55.330356750098979</c:v>
                </c:pt>
                <c:pt idx="995">
                  <c:v>55.36334843619408</c:v>
                </c:pt>
                <c:pt idx="996">
                  <c:v>55.352351207495722</c:v>
                </c:pt>
                <c:pt idx="997">
                  <c:v>55.330356750098979</c:v>
                </c:pt>
                <c:pt idx="998">
                  <c:v>55.418334579685919</c:v>
                </c:pt>
                <c:pt idx="999">
                  <c:v>55.352351207495722</c:v>
                </c:pt>
                <c:pt idx="1000">
                  <c:v>55.440329037082662</c:v>
                </c:pt>
                <c:pt idx="1001">
                  <c:v>55.396340122289189</c:v>
                </c:pt>
                <c:pt idx="1002">
                  <c:v>55.473320723177757</c:v>
                </c:pt>
                <c:pt idx="1003">
                  <c:v>55.396340122289189</c:v>
                </c:pt>
                <c:pt idx="1004">
                  <c:v>55.517309637971238</c:v>
                </c:pt>
                <c:pt idx="1005">
                  <c:v>55.440329037082662</c:v>
                </c:pt>
                <c:pt idx="1006">
                  <c:v>55.506312409272873</c:v>
                </c:pt>
                <c:pt idx="1007">
                  <c:v>55.473320723177757</c:v>
                </c:pt>
                <c:pt idx="1008">
                  <c:v>55.462323494479399</c:v>
                </c:pt>
                <c:pt idx="1009">
                  <c:v>55.484317951876129</c:v>
                </c:pt>
                <c:pt idx="1010">
                  <c:v>55.539304095367967</c:v>
                </c:pt>
                <c:pt idx="1011">
                  <c:v>55.550301324066339</c:v>
                </c:pt>
                <c:pt idx="1012">
                  <c:v>55.539304095367967</c:v>
                </c:pt>
                <c:pt idx="1013">
                  <c:v>55.583293010161448</c:v>
                </c:pt>
                <c:pt idx="1014">
                  <c:v>55.572295781463069</c:v>
                </c:pt>
                <c:pt idx="1015">
                  <c:v>55.605287467558178</c:v>
                </c:pt>
                <c:pt idx="1016">
                  <c:v>55.572295781463069</c:v>
                </c:pt>
                <c:pt idx="1017">
                  <c:v>55.583293010161448</c:v>
                </c:pt>
                <c:pt idx="1018">
                  <c:v>55.638279153653279</c:v>
                </c:pt>
                <c:pt idx="1019">
                  <c:v>55.638279153653279</c:v>
                </c:pt>
                <c:pt idx="1020">
                  <c:v>55.70426252584349</c:v>
                </c:pt>
                <c:pt idx="1021">
                  <c:v>55.649276382351651</c:v>
                </c:pt>
                <c:pt idx="1022">
                  <c:v>55.726256983240233</c:v>
                </c:pt>
                <c:pt idx="1023">
                  <c:v>55.660273611050023</c:v>
                </c:pt>
                <c:pt idx="1024">
                  <c:v>55.737254211938598</c:v>
                </c:pt>
                <c:pt idx="1025">
                  <c:v>55.759248669335328</c:v>
                </c:pt>
                <c:pt idx="1026">
                  <c:v>55.737254211938598</c:v>
                </c:pt>
                <c:pt idx="1027">
                  <c:v>55.748251440636963</c:v>
                </c:pt>
                <c:pt idx="1028">
                  <c:v>55.814234812827173</c:v>
                </c:pt>
                <c:pt idx="1029">
                  <c:v>55.715259754541862</c:v>
                </c:pt>
                <c:pt idx="1030">
                  <c:v>55.803237584128802</c:v>
                </c:pt>
                <c:pt idx="1031">
                  <c:v>55.759248669335328</c:v>
                </c:pt>
                <c:pt idx="1032">
                  <c:v>55.858223727620647</c:v>
                </c:pt>
                <c:pt idx="1033">
                  <c:v>55.781243126732072</c:v>
                </c:pt>
                <c:pt idx="1034">
                  <c:v>55.891215413715749</c:v>
                </c:pt>
                <c:pt idx="1035">
                  <c:v>55.803237584128802</c:v>
                </c:pt>
                <c:pt idx="1036">
                  <c:v>55.880218185017377</c:v>
                </c:pt>
                <c:pt idx="1037">
                  <c:v>55.836229270223903</c:v>
                </c:pt>
                <c:pt idx="1038">
                  <c:v>55.913209871112493</c:v>
                </c:pt>
                <c:pt idx="1039">
                  <c:v>55.836229270223903</c:v>
                </c:pt>
                <c:pt idx="1040">
                  <c:v>55.858223727620647</c:v>
                </c:pt>
                <c:pt idx="1041">
                  <c:v>55.913209871112493</c:v>
                </c:pt>
                <c:pt idx="1042">
                  <c:v>55.902212642414113</c:v>
                </c:pt>
                <c:pt idx="1043">
                  <c:v>55.902212642414113</c:v>
                </c:pt>
                <c:pt idx="1044">
                  <c:v>56.001187700699433</c:v>
                </c:pt>
                <c:pt idx="1045">
                  <c:v>56.012184929397797</c:v>
                </c:pt>
                <c:pt idx="1046">
                  <c:v>56.023182158096162</c:v>
                </c:pt>
                <c:pt idx="1047">
                  <c:v>55.979193243302703</c:v>
                </c:pt>
                <c:pt idx="1048">
                  <c:v>56.034179386794527</c:v>
                </c:pt>
                <c:pt idx="1049">
                  <c:v>56.012184929397797</c:v>
                </c:pt>
                <c:pt idx="1050">
                  <c:v>56.089165530286373</c:v>
                </c:pt>
                <c:pt idx="1051">
                  <c:v>56.089165530286373</c:v>
                </c:pt>
                <c:pt idx="1052">
                  <c:v>56.067171072889643</c:v>
                </c:pt>
                <c:pt idx="1053">
                  <c:v>56.078168301588001</c:v>
                </c:pt>
                <c:pt idx="1054">
                  <c:v>56.111159987683109</c:v>
                </c:pt>
                <c:pt idx="1055">
                  <c:v>56.122157216381467</c:v>
                </c:pt>
                <c:pt idx="1056">
                  <c:v>56.111159987683109</c:v>
                </c:pt>
                <c:pt idx="1057">
                  <c:v>56.067171072889643</c:v>
                </c:pt>
                <c:pt idx="1058">
                  <c:v>56.155148902476583</c:v>
                </c:pt>
                <c:pt idx="1059">
                  <c:v>56.166146131174948</c:v>
                </c:pt>
                <c:pt idx="1060">
                  <c:v>56.199137817270049</c:v>
                </c:pt>
                <c:pt idx="1061">
                  <c:v>56.221132274666793</c:v>
                </c:pt>
                <c:pt idx="1062">
                  <c:v>56.188140588571677</c:v>
                </c:pt>
                <c:pt idx="1063">
                  <c:v>56.26512118946026</c:v>
                </c:pt>
                <c:pt idx="1064">
                  <c:v>56.166146131174948</c:v>
                </c:pt>
                <c:pt idx="1065">
                  <c:v>56.26512118946026</c:v>
                </c:pt>
                <c:pt idx="1066">
                  <c:v>56.199137817270049</c:v>
                </c:pt>
                <c:pt idx="1067">
                  <c:v>56.33110456165047</c:v>
                </c:pt>
                <c:pt idx="1068">
                  <c:v>56.221132274666793</c:v>
                </c:pt>
                <c:pt idx="1069">
                  <c:v>56.342101790348828</c:v>
                </c:pt>
                <c:pt idx="1070">
                  <c:v>56.298112875555361</c:v>
                </c:pt>
                <c:pt idx="1071">
                  <c:v>56.342101790348828</c:v>
                </c:pt>
                <c:pt idx="1072">
                  <c:v>56.320107332952098</c:v>
                </c:pt>
                <c:pt idx="1073">
                  <c:v>56.397087933840673</c:v>
                </c:pt>
                <c:pt idx="1074">
                  <c:v>56.33110456165047</c:v>
                </c:pt>
                <c:pt idx="1075">
                  <c:v>56.33110456165047</c:v>
                </c:pt>
                <c:pt idx="1076">
                  <c:v>56.364096247745572</c:v>
                </c:pt>
                <c:pt idx="1077">
                  <c:v>56.452074077332519</c:v>
                </c:pt>
                <c:pt idx="1078">
                  <c:v>56.452074077332519</c:v>
                </c:pt>
                <c:pt idx="1079">
                  <c:v>56.48506576342762</c:v>
                </c:pt>
                <c:pt idx="1080">
                  <c:v>56.397087933840673</c:v>
                </c:pt>
                <c:pt idx="1081">
                  <c:v>56.496062992125992</c:v>
                </c:pt>
                <c:pt idx="1082">
                  <c:v>56.540051906919459</c:v>
                </c:pt>
                <c:pt idx="1083">
                  <c:v>56.496062992125992</c:v>
                </c:pt>
                <c:pt idx="1084">
                  <c:v>56.48506576342762</c:v>
                </c:pt>
                <c:pt idx="1085">
                  <c:v>56.507060220824357</c:v>
                </c:pt>
                <c:pt idx="1086">
                  <c:v>56.518057449522722</c:v>
                </c:pt>
                <c:pt idx="1087">
                  <c:v>56.496062992125992</c:v>
                </c:pt>
                <c:pt idx="1088">
                  <c:v>56.507060220824357</c:v>
                </c:pt>
                <c:pt idx="1089">
                  <c:v>56.562046364316203</c:v>
                </c:pt>
                <c:pt idx="1090">
                  <c:v>56.562046364316203</c:v>
                </c:pt>
                <c:pt idx="1091">
                  <c:v>56.628029736506399</c:v>
                </c:pt>
                <c:pt idx="1092">
                  <c:v>56.551049135617824</c:v>
                </c:pt>
                <c:pt idx="1093">
                  <c:v>56.672018651299872</c:v>
                </c:pt>
                <c:pt idx="1094">
                  <c:v>56.584040821712932</c:v>
                </c:pt>
                <c:pt idx="1095">
                  <c:v>56.705010337394981</c:v>
                </c:pt>
                <c:pt idx="1096">
                  <c:v>56.705010337394981</c:v>
                </c:pt>
                <c:pt idx="1097">
                  <c:v>56.617032507808027</c:v>
                </c:pt>
                <c:pt idx="1098">
                  <c:v>56.748999252188447</c:v>
                </c:pt>
                <c:pt idx="1099">
                  <c:v>56.672018651299872</c:v>
                </c:pt>
                <c:pt idx="1100">
                  <c:v>56.781990938283563</c:v>
                </c:pt>
                <c:pt idx="1101">
                  <c:v>56.770993709585191</c:v>
                </c:pt>
                <c:pt idx="1102">
                  <c:v>56.781990938283563</c:v>
                </c:pt>
                <c:pt idx="1103">
                  <c:v>56.759996480886819</c:v>
                </c:pt>
                <c:pt idx="1104">
                  <c:v>56.858971539172131</c:v>
                </c:pt>
                <c:pt idx="1105">
                  <c:v>56.781990938283563</c:v>
                </c:pt>
                <c:pt idx="1106">
                  <c:v>56.792988166981921</c:v>
                </c:pt>
                <c:pt idx="1107">
                  <c:v>56.847974310473766</c:v>
                </c:pt>
                <c:pt idx="1108">
                  <c:v>56.803985395680293</c:v>
                </c:pt>
                <c:pt idx="1109">
                  <c:v>56.869968767870503</c:v>
                </c:pt>
                <c:pt idx="1110">
                  <c:v>56.891963225267233</c:v>
                </c:pt>
                <c:pt idx="1111">
                  <c:v>56.924954911362342</c:v>
                </c:pt>
                <c:pt idx="1112">
                  <c:v>56.957946597457443</c:v>
                </c:pt>
                <c:pt idx="1113">
                  <c:v>56.968943826155822</c:v>
                </c:pt>
                <c:pt idx="1114">
                  <c:v>56.880965996568868</c:v>
                </c:pt>
                <c:pt idx="1115">
                  <c:v>56.97994105485418</c:v>
                </c:pt>
                <c:pt idx="1116">
                  <c:v>56.957946597457443</c:v>
                </c:pt>
                <c:pt idx="1117">
                  <c:v>57.023929969647646</c:v>
                </c:pt>
                <c:pt idx="1118">
                  <c:v>56.990938283552552</c:v>
                </c:pt>
                <c:pt idx="1119">
                  <c:v>57.034927198346033</c:v>
                </c:pt>
                <c:pt idx="1120">
                  <c:v>56.968943826155822</c:v>
                </c:pt>
                <c:pt idx="1121">
                  <c:v>57.078916113139492</c:v>
                </c:pt>
                <c:pt idx="1122">
                  <c:v>57.012932740949282</c:v>
                </c:pt>
                <c:pt idx="1123">
                  <c:v>57.078916113139492</c:v>
                </c:pt>
                <c:pt idx="1124">
                  <c:v>57.111907799234601</c:v>
                </c:pt>
                <c:pt idx="1125">
                  <c:v>57.100910570536229</c:v>
                </c:pt>
                <c:pt idx="1126">
                  <c:v>57.100910570536229</c:v>
                </c:pt>
                <c:pt idx="1127">
                  <c:v>57.177891171424797</c:v>
                </c:pt>
                <c:pt idx="1128">
                  <c:v>57.13390225663133</c:v>
                </c:pt>
                <c:pt idx="1129">
                  <c:v>57.13390225663133</c:v>
                </c:pt>
                <c:pt idx="1130">
                  <c:v>57.144899485329702</c:v>
                </c:pt>
                <c:pt idx="1131">
                  <c:v>57.243874543615007</c:v>
                </c:pt>
                <c:pt idx="1132">
                  <c:v>57.276866229710123</c:v>
                </c:pt>
                <c:pt idx="1133">
                  <c:v>57.276866229710123</c:v>
                </c:pt>
                <c:pt idx="1134">
                  <c:v>57.199885628821541</c:v>
                </c:pt>
                <c:pt idx="1135">
                  <c:v>57.309857915805217</c:v>
                </c:pt>
                <c:pt idx="1136">
                  <c:v>57.265869001011751</c:v>
                </c:pt>
                <c:pt idx="1137">
                  <c:v>57.342849601900319</c:v>
                </c:pt>
                <c:pt idx="1138">
                  <c:v>57.353846830598691</c:v>
                </c:pt>
                <c:pt idx="1139">
                  <c:v>57.265869001011751</c:v>
                </c:pt>
                <c:pt idx="1140">
                  <c:v>57.3868385166938</c:v>
                </c:pt>
                <c:pt idx="1141">
                  <c:v>57.320855144503589</c:v>
                </c:pt>
                <c:pt idx="1142">
                  <c:v>57.3868385166938</c:v>
                </c:pt>
                <c:pt idx="1143">
                  <c:v>57.419830202788887</c:v>
                </c:pt>
                <c:pt idx="1144">
                  <c:v>57.353846830598691</c:v>
                </c:pt>
                <c:pt idx="1145">
                  <c:v>57.441824660185638</c:v>
                </c:pt>
                <c:pt idx="1146">
                  <c:v>57.320855144503589</c:v>
                </c:pt>
                <c:pt idx="1147">
                  <c:v>57.485813574979097</c:v>
                </c:pt>
                <c:pt idx="1148">
                  <c:v>57.419830202788887</c:v>
                </c:pt>
                <c:pt idx="1149">
                  <c:v>57.419830202788887</c:v>
                </c:pt>
                <c:pt idx="1150">
                  <c:v>57.496810803677477</c:v>
                </c:pt>
                <c:pt idx="1151">
                  <c:v>57.496810803677477</c:v>
                </c:pt>
                <c:pt idx="1152">
                  <c:v>57.562794175867687</c:v>
                </c:pt>
                <c:pt idx="1153">
                  <c:v>57.430827431487273</c:v>
                </c:pt>
                <c:pt idx="1154">
                  <c:v>57.584788633264417</c:v>
                </c:pt>
                <c:pt idx="1155">
                  <c:v>57.496810803677477</c:v>
                </c:pt>
                <c:pt idx="1156">
                  <c:v>57.485813574979097</c:v>
                </c:pt>
                <c:pt idx="1157">
                  <c:v>57.518805261074213</c:v>
                </c:pt>
                <c:pt idx="1158">
                  <c:v>57.529802489772578</c:v>
                </c:pt>
                <c:pt idx="1159">
                  <c:v>57.628777548057897</c:v>
                </c:pt>
                <c:pt idx="1160">
                  <c:v>57.529802489772578</c:v>
                </c:pt>
                <c:pt idx="1161">
                  <c:v>57.650772005454627</c:v>
                </c:pt>
                <c:pt idx="1162">
                  <c:v>57.6947609202481</c:v>
                </c:pt>
                <c:pt idx="1163">
                  <c:v>57.617780319359518</c:v>
                </c:pt>
                <c:pt idx="1164">
                  <c:v>57.705758148946472</c:v>
                </c:pt>
                <c:pt idx="1165">
                  <c:v>57.639774776756262</c:v>
                </c:pt>
                <c:pt idx="1166">
                  <c:v>57.749747063739939</c:v>
                </c:pt>
                <c:pt idx="1167">
                  <c:v>57.661769234152999</c:v>
                </c:pt>
                <c:pt idx="1168">
                  <c:v>57.650772005454627</c:v>
                </c:pt>
                <c:pt idx="1169">
                  <c:v>57.782738749835048</c:v>
                </c:pt>
                <c:pt idx="1170">
                  <c:v>57.705758148946472</c:v>
                </c:pt>
                <c:pt idx="1171">
                  <c:v>57.826727664628521</c:v>
                </c:pt>
                <c:pt idx="1172">
                  <c:v>57.760744292438311</c:v>
                </c:pt>
                <c:pt idx="1173">
                  <c:v>57.881713808120352</c:v>
                </c:pt>
                <c:pt idx="1174">
                  <c:v>57.782738749835048</c:v>
                </c:pt>
                <c:pt idx="1175">
                  <c:v>57.771741521136683</c:v>
                </c:pt>
                <c:pt idx="1176">
                  <c:v>57.903708265517103</c:v>
                </c:pt>
                <c:pt idx="1177">
                  <c:v>57.815730435930149</c:v>
                </c:pt>
                <c:pt idx="1178">
                  <c:v>57.903708265517103</c:v>
                </c:pt>
                <c:pt idx="1179">
                  <c:v>57.782738749835048</c:v>
                </c:pt>
                <c:pt idx="1180">
                  <c:v>57.936699951612198</c:v>
                </c:pt>
                <c:pt idx="1181">
                  <c:v>57.958694409008928</c:v>
                </c:pt>
                <c:pt idx="1182">
                  <c:v>57.859719350723623</c:v>
                </c:pt>
                <c:pt idx="1183">
                  <c:v>58.002683323802401</c:v>
                </c:pt>
                <c:pt idx="1184">
                  <c:v>57.914705494215461</c:v>
                </c:pt>
                <c:pt idx="1185">
                  <c:v>57.991686095104043</c:v>
                </c:pt>
                <c:pt idx="1186">
                  <c:v>57.958694409008928</c:v>
                </c:pt>
                <c:pt idx="1187">
                  <c:v>57.969691637707299</c:v>
                </c:pt>
                <c:pt idx="1188">
                  <c:v>58.03567500989751</c:v>
                </c:pt>
                <c:pt idx="1189">
                  <c:v>58.002683323802401</c:v>
                </c:pt>
                <c:pt idx="1190">
                  <c:v>58.002683323802401</c:v>
                </c:pt>
                <c:pt idx="1191">
                  <c:v>57.947697180310563</c:v>
                </c:pt>
                <c:pt idx="1192">
                  <c:v>58.024677781199138</c:v>
                </c:pt>
                <c:pt idx="1193">
                  <c:v>57.991686095104043</c:v>
                </c:pt>
                <c:pt idx="1194">
                  <c:v>58.068666695992611</c:v>
                </c:pt>
                <c:pt idx="1195">
                  <c:v>58.03567500989751</c:v>
                </c:pt>
                <c:pt idx="1196">
                  <c:v>58.03567500989751</c:v>
                </c:pt>
                <c:pt idx="1197">
                  <c:v>58.112655610786078</c:v>
                </c:pt>
                <c:pt idx="1198">
                  <c:v>58.03567500989751</c:v>
                </c:pt>
                <c:pt idx="1199">
                  <c:v>58.090661153389362</c:v>
                </c:pt>
                <c:pt idx="1200">
                  <c:v>58.079663924690983</c:v>
                </c:pt>
                <c:pt idx="1201">
                  <c:v>58.10165838208772</c:v>
                </c:pt>
                <c:pt idx="1202">
                  <c:v>58.178638982976302</c:v>
                </c:pt>
                <c:pt idx="1203">
                  <c:v>58.057669467294247</c:v>
                </c:pt>
                <c:pt idx="1204">
                  <c:v>58.200633440373018</c:v>
                </c:pt>
                <c:pt idx="1205">
                  <c:v>58.134650068182822</c:v>
                </c:pt>
                <c:pt idx="1206">
                  <c:v>58.18963621167466</c:v>
                </c:pt>
                <c:pt idx="1207">
                  <c:v>58.222627897769769</c:v>
                </c:pt>
                <c:pt idx="1208">
                  <c:v>58.167641754277923</c:v>
                </c:pt>
                <c:pt idx="1209">
                  <c:v>58.2776140412616</c:v>
                </c:pt>
                <c:pt idx="1210">
                  <c:v>58.178638982976302</c:v>
                </c:pt>
                <c:pt idx="1211">
                  <c:v>58.299608498658337</c:v>
                </c:pt>
                <c:pt idx="1212">
                  <c:v>58.244622355166499</c:v>
                </c:pt>
                <c:pt idx="1213">
                  <c:v>58.25561958386487</c:v>
                </c:pt>
                <c:pt idx="1214">
                  <c:v>58.354594642150182</c:v>
                </c:pt>
                <c:pt idx="1215">
                  <c:v>58.2776140412616</c:v>
                </c:pt>
                <c:pt idx="1216">
                  <c:v>58.376589099546919</c:v>
                </c:pt>
                <c:pt idx="1217">
                  <c:v>58.288611269959979</c:v>
                </c:pt>
                <c:pt idx="1218">
                  <c:v>58.387586328245277</c:v>
                </c:pt>
                <c:pt idx="1219">
                  <c:v>58.354594642150182</c:v>
                </c:pt>
                <c:pt idx="1220">
                  <c:v>58.299608498658337</c:v>
                </c:pt>
                <c:pt idx="1221">
                  <c:v>58.442572471737122</c:v>
                </c:pt>
                <c:pt idx="1222">
                  <c:v>58.376589099546919</c:v>
                </c:pt>
                <c:pt idx="1223">
                  <c:v>58.475564157832217</c:v>
                </c:pt>
                <c:pt idx="1224">
                  <c:v>58.365591870848547</c:v>
                </c:pt>
                <c:pt idx="1225">
                  <c:v>58.464566929133859</c:v>
                </c:pt>
                <c:pt idx="1226">
                  <c:v>58.431575243038758</c:v>
                </c:pt>
                <c:pt idx="1227">
                  <c:v>58.464566929133859</c:v>
                </c:pt>
                <c:pt idx="1228">
                  <c:v>58.508555843927333</c:v>
                </c:pt>
                <c:pt idx="1229">
                  <c:v>58.464566929133859</c:v>
                </c:pt>
                <c:pt idx="1230">
                  <c:v>58.563541987419178</c:v>
                </c:pt>
                <c:pt idx="1231">
                  <c:v>58.486561386530603</c:v>
                </c:pt>
                <c:pt idx="1232">
                  <c:v>58.574539216117543</c:v>
                </c:pt>
                <c:pt idx="1233">
                  <c:v>58.585536444815908</c:v>
                </c:pt>
                <c:pt idx="1234">
                  <c:v>58.563541987419178</c:v>
                </c:pt>
                <c:pt idx="1235">
                  <c:v>58.585536444815908</c:v>
                </c:pt>
                <c:pt idx="1236">
                  <c:v>58.618528130911017</c:v>
                </c:pt>
                <c:pt idx="1237">
                  <c:v>58.651519817006118</c:v>
                </c:pt>
                <c:pt idx="1238">
                  <c:v>58.585536444815908</c:v>
                </c:pt>
                <c:pt idx="1239">
                  <c:v>58.618528130911017</c:v>
                </c:pt>
                <c:pt idx="1240">
                  <c:v>58.695508731799592</c:v>
                </c:pt>
                <c:pt idx="1241">
                  <c:v>58.640522588307753</c:v>
                </c:pt>
                <c:pt idx="1242">
                  <c:v>58.673514274402848</c:v>
                </c:pt>
                <c:pt idx="1243">
                  <c:v>58.673514274402848</c:v>
                </c:pt>
                <c:pt idx="1244">
                  <c:v>58.717503189196322</c:v>
                </c:pt>
                <c:pt idx="1245">
                  <c:v>58.673514274402848</c:v>
                </c:pt>
                <c:pt idx="1246">
                  <c:v>58.728500417894693</c:v>
                </c:pt>
                <c:pt idx="1247">
                  <c:v>58.805481018783269</c:v>
                </c:pt>
                <c:pt idx="1248">
                  <c:v>58.728500417894693</c:v>
                </c:pt>
                <c:pt idx="1249">
                  <c:v>58.783486561386532</c:v>
                </c:pt>
                <c:pt idx="1250">
                  <c:v>58.783486561386532</c:v>
                </c:pt>
                <c:pt idx="1251">
                  <c:v>58.849469933576742</c:v>
                </c:pt>
                <c:pt idx="1252">
                  <c:v>58.794483790084897</c:v>
                </c:pt>
                <c:pt idx="1253">
                  <c:v>58.816478247481641</c:v>
                </c:pt>
                <c:pt idx="1254">
                  <c:v>58.871464390973472</c:v>
                </c:pt>
                <c:pt idx="1255">
                  <c:v>58.893458848370223</c:v>
                </c:pt>
                <c:pt idx="1256">
                  <c:v>58.882461619671851</c:v>
                </c:pt>
                <c:pt idx="1257">
                  <c:v>58.871464390973472</c:v>
                </c:pt>
                <c:pt idx="1258">
                  <c:v>58.849469933576742</c:v>
                </c:pt>
                <c:pt idx="1259">
                  <c:v>58.915453305766952</c:v>
                </c:pt>
                <c:pt idx="1260">
                  <c:v>58.871464390973472</c:v>
                </c:pt>
                <c:pt idx="1261">
                  <c:v>58.882461619671851</c:v>
                </c:pt>
                <c:pt idx="1262">
                  <c:v>58.959442220560433</c:v>
                </c:pt>
                <c:pt idx="1263">
                  <c:v>58.992433906655521</c:v>
                </c:pt>
                <c:pt idx="1264">
                  <c:v>59.058417278845731</c:v>
                </c:pt>
                <c:pt idx="1265">
                  <c:v>59.047420050147373</c:v>
                </c:pt>
                <c:pt idx="1266">
                  <c:v>59.025425592750629</c:v>
                </c:pt>
                <c:pt idx="1267">
                  <c:v>59.036422821449001</c:v>
                </c:pt>
                <c:pt idx="1268">
                  <c:v>59.113403422337583</c:v>
                </c:pt>
                <c:pt idx="1269">
                  <c:v>59.080411736242468</c:v>
                </c:pt>
                <c:pt idx="1270">
                  <c:v>59.135397879734313</c:v>
                </c:pt>
                <c:pt idx="1271">
                  <c:v>59.124400651035941</c:v>
                </c:pt>
                <c:pt idx="1272">
                  <c:v>59.146395108432678</c:v>
                </c:pt>
                <c:pt idx="1273">
                  <c:v>59.135397879734313</c:v>
                </c:pt>
                <c:pt idx="1274">
                  <c:v>59.102406193639197</c:v>
                </c:pt>
                <c:pt idx="1275">
                  <c:v>59.190384023226152</c:v>
                </c:pt>
                <c:pt idx="1276">
                  <c:v>59.168389565829408</c:v>
                </c:pt>
                <c:pt idx="1277">
                  <c:v>59.223375709321253</c:v>
                </c:pt>
                <c:pt idx="1278">
                  <c:v>59.223375709321253</c:v>
                </c:pt>
                <c:pt idx="1279">
                  <c:v>59.24537016671799</c:v>
                </c:pt>
                <c:pt idx="1280">
                  <c:v>59.201381251924523</c:v>
                </c:pt>
                <c:pt idx="1281">
                  <c:v>59.201381251924523</c:v>
                </c:pt>
                <c:pt idx="1282">
                  <c:v>59.300356310209828</c:v>
                </c:pt>
                <c:pt idx="1283">
                  <c:v>59.24537016671799</c:v>
                </c:pt>
                <c:pt idx="1284">
                  <c:v>59.278361852813099</c:v>
                </c:pt>
                <c:pt idx="1285">
                  <c:v>59.300356310209828</c:v>
                </c:pt>
                <c:pt idx="1286">
                  <c:v>59.322350767606572</c:v>
                </c:pt>
                <c:pt idx="1287">
                  <c:v>59.377336911098404</c:v>
                </c:pt>
                <c:pt idx="1288">
                  <c:v>59.300356310209828</c:v>
                </c:pt>
                <c:pt idx="1289">
                  <c:v>59.377336911098404</c:v>
                </c:pt>
                <c:pt idx="1290">
                  <c:v>59.410328597193512</c:v>
                </c:pt>
                <c:pt idx="1291">
                  <c:v>59.39933136849514</c:v>
                </c:pt>
                <c:pt idx="1292">
                  <c:v>59.410328597193512</c:v>
                </c:pt>
                <c:pt idx="1293">
                  <c:v>59.421325825891877</c:v>
                </c:pt>
                <c:pt idx="1294">
                  <c:v>59.465314740685358</c:v>
                </c:pt>
                <c:pt idx="1295">
                  <c:v>59.39933136849514</c:v>
                </c:pt>
                <c:pt idx="1296">
                  <c:v>59.520300884177189</c:v>
                </c:pt>
                <c:pt idx="1297">
                  <c:v>59.454317511986979</c:v>
                </c:pt>
                <c:pt idx="1298">
                  <c:v>59.564289798970663</c:v>
                </c:pt>
                <c:pt idx="1299">
                  <c:v>59.476311969383723</c:v>
                </c:pt>
                <c:pt idx="1300">
                  <c:v>59.531298112875547</c:v>
                </c:pt>
                <c:pt idx="1301">
                  <c:v>59.575287027669027</c:v>
                </c:pt>
                <c:pt idx="1302">
                  <c:v>59.509303655478817</c:v>
                </c:pt>
                <c:pt idx="1303">
                  <c:v>59.641270399859238</c:v>
                </c:pt>
                <c:pt idx="1304">
                  <c:v>59.520300884177189</c:v>
                </c:pt>
                <c:pt idx="1305">
                  <c:v>59.641270399859238</c:v>
                </c:pt>
                <c:pt idx="1306">
                  <c:v>59.553292570272298</c:v>
                </c:pt>
                <c:pt idx="1307">
                  <c:v>59.674262085954354</c:v>
                </c:pt>
                <c:pt idx="1308">
                  <c:v>59.652267628557603</c:v>
                </c:pt>
                <c:pt idx="1309">
                  <c:v>59.586284256367399</c:v>
                </c:pt>
                <c:pt idx="1310">
                  <c:v>59.729248229446178</c:v>
                </c:pt>
                <c:pt idx="1311">
                  <c:v>59.707253772049448</c:v>
                </c:pt>
                <c:pt idx="1312">
                  <c:v>59.729248229446178</c:v>
                </c:pt>
                <c:pt idx="1313">
                  <c:v>59.674262085954354</c:v>
                </c:pt>
                <c:pt idx="1314">
                  <c:v>59.784234372938023</c:v>
                </c:pt>
                <c:pt idx="1315">
                  <c:v>59.685259314652711</c:v>
                </c:pt>
                <c:pt idx="1316">
                  <c:v>59.784234372938023</c:v>
                </c:pt>
                <c:pt idx="1317">
                  <c:v>59.751242686842922</c:v>
                </c:pt>
                <c:pt idx="1318">
                  <c:v>59.817226059033118</c:v>
                </c:pt>
                <c:pt idx="1319">
                  <c:v>59.828223287731497</c:v>
                </c:pt>
                <c:pt idx="1320">
                  <c:v>59.773237144239651</c:v>
                </c:pt>
                <c:pt idx="1321">
                  <c:v>59.773237144239651</c:v>
                </c:pt>
                <c:pt idx="1322">
                  <c:v>59.80622883033476</c:v>
                </c:pt>
                <c:pt idx="1323">
                  <c:v>59.8942066599217</c:v>
                </c:pt>
                <c:pt idx="1324">
                  <c:v>59.839220516429862</c:v>
                </c:pt>
                <c:pt idx="1325">
                  <c:v>59.87221220252497</c:v>
                </c:pt>
                <c:pt idx="1326">
                  <c:v>59.916201117318437</c:v>
                </c:pt>
                <c:pt idx="1327">
                  <c:v>59.883209431223342</c:v>
                </c:pt>
                <c:pt idx="1328">
                  <c:v>59.982184489508647</c:v>
                </c:pt>
                <c:pt idx="1329">
                  <c:v>59.916201117318437</c:v>
                </c:pt>
                <c:pt idx="1330">
                  <c:v>60.026173404302121</c:v>
                </c:pt>
                <c:pt idx="1331">
                  <c:v>59.938195574715181</c:v>
                </c:pt>
                <c:pt idx="1332">
                  <c:v>60.037170633000493</c:v>
                </c:pt>
                <c:pt idx="1333">
                  <c:v>59.982184489508647</c:v>
                </c:pt>
                <c:pt idx="1334">
                  <c:v>59.971187260810282</c:v>
                </c:pt>
                <c:pt idx="1335">
                  <c:v>60.015176175603763</c:v>
                </c:pt>
                <c:pt idx="1336">
                  <c:v>60.092156776492317</c:v>
                </c:pt>
                <c:pt idx="1337">
                  <c:v>60.114151233889061</c:v>
                </c:pt>
                <c:pt idx="1338">
                  <c:v>60.04816786169885</c:v>
                </c:pt>
                <c:pt idx="1339">
                  <c:v>60.136145691285797</c:v>
                </c:pt>
                <c:pt idx="1340">
                  <c:v>60.158140148682527</c:v>
                </c:pt>
                <c:pt idx="1341">
                  <c:v>60.180134606079271</c:v>
                </c:pt>
                <c:pt idx="1342">
                  <c:v>60.103154005190703</c:v>
                </c:pt>
                <c:pt idx="1343">
                  <c:v>60.081159547793959</c:v>
                </c:pt>
              </c:numCache>
            </c:numRef>
          </c:yVal>
          <c:smooth val="0"/>
        </c:ser>
        <c:ser>
          <c:idx val="2"/>
          <c:order val="2"/>
          <c:tx>
            <c:v>12.12.2011</c:v>
          </c:tx>
          <c:marker>
            <c:symbol val="none"/>
          </c:marker>
          <c:xVal>
            <c:numRef>
              <c:f>'C:\Daten\Viskomat\2007\Projekt Rheologische Regelprüfungen\Kenngrößen nach Reparatur\[279 Referenz 2012.xlsx]11501279_1D'!$A$33:$A$1375</c:f>
              <c:numCache>
                <c:formatCode>General</c:formatCode>
                <c:ptCount val="1343"/>
                <c:pt idx="0">
                  <c:v>3.7779166666666669E-2</c:v>
                </c:pt>
                <c:pt idx="1">
                  <c:v>0.10461875000000001</c:v>
                </c:pt>
                <c:pt idx="2">
                  <c:v>0.17123958333333331</c:v>
                </c:pt>
                <c:pt idx="3">
                  <c:v>0.23788958333333332</c:v>
                </c:pt>
                <c:pt idx="4">
                  <c:v>0.30509583333333329</c:v>
                </c:pt>
                <c:pt idx="5">
                  <c:v>0.37172291666666668</c:v>
                </c:pt>
                <c:pt idx="6">
                  <c:v>0.43857500000000005</c:v>
                </c:pt>
                <c:pt idx="7">
                  <c:v>0.50522708333333333</c:v>
                </c:pt>
                <c:pt idx="8">
                  <c:v>0.57187916666666672</c:v>
                </c:pt>
                <c:pt idx="9">
                  <c:v>0.6385291666666667</c:v>
                </c:pt>
                <c:pt idx="10">
                  <c:v>0.70518124999999998</c:v>
                </c:pt>
                <c:pt idx="11">
                  <c:v>0.77183541666666666</c:v>
                </c:pt>
                <c:pt idx="12">
                  <c:v>0.83848541666666665</c:v>
                </c:pt>
                <c:pt idx="13">
                  <c:v>0.90527083333333347</c:v>
                </c:pt>
                <c:pt idx="14">
                  <c:v>0.97205416666666677</c:v>
                </c:pt>
                <c:pt idx="15">
                  <c:v>1.0387062499999999</c:v>
                </c:pt>
                <c:pt idx="16">
                  <c:v>1.1058916666666669</c:v>
                </c:pt>
                <c:pt idx="17">
                  <c:v>1.1726104166666671</c:v>
                </c:pt>
                <c:pt idx="18">
                  <c:v>1.239260416666667</c:v>
                </c:pt>
                <c:pt idx="19">
                  <c:v>1.3061125</c:v>
                </c:pt>
                <c:pt idx="20">
                  <c:v>1.3727645833333331</c:v>
                </c:pt>
                <c:pt idx="21">
                  <c:v>1.439416666666667</c:v>
                </c:pt>
                <c:pt idx="22">
                  <c:v>1.5060666666666671</c:v>
                </c:pt>
                <c:pt idx="23">
                  <c:v>1.5727187499999999</c:v>
                </c:pt>
                <c:pt idx="24">
                  <c:v>1.6395479166666671</c:v>
                </c:pt>
                <c:pt idx="25">
                  <c:v>1.70615625</c:v>
                </c:pt>
                <c:pt idx="26">
                  <c:v>1.7734749999999999</c:v>
                </c:pt>
                <c:pt idx="27">
                  <c:v>1.8404041666666671</c:v>
                </c:pt>
                <c:pt idx="28">
                  <c:v>1.9070437499999999</c:v>
                </c:pt>
                <c:pt idx="29">
                  <c:v>1.973695833333333</c:v>
                </c:pt>
                <c:pt idx="30">
                  <c:v>2.0403500000000001</c:v>
                </c:pt>
                <c:pt idx="31">
                  <c:v>2.1070000000000002</c:v>
                </c:pt>
                <c:pt idx="32">
                  <c:v>2.1736520833333328</c:v>
                </c:pt>
                <c:pt idx="33">
                  <c:v>2.2404354166666671</c:v>
                </c:pt>
                <c:pt idx="34">
                  <c:v>2.3070895833333331</c:v>
                </c:pt>
                <c:pt idx="35">
                  <c:v>2.3737395833333328</c:v>
                </c:pt>
                <c:pt idx="36">
                  <c:v>2.4410562499999999</c:v>
                </c:pt>
                <c:pt idx="37">
                  <c:v>2.507708333333333</c:v>
                </c:pt>
                <c:pt idx="38">
                  <c:v>2.574360416666666</c:v>
                </c:pt>
                <c:pt idx="39">
                  <c:v>2.6410125</c:v>
                </c:pt>
                <c:pt idx="40">
                  <c:v>2.7077291666666672</c:v>
                </c:pt>
                <c:pt idx="41">
                  <c:v>2.7746145833333329</c:v>
                </c:pt>
                <c:pt idx="42">
                  <c:v>2.8412354166666671</c:v>
                </c:pt>
                <c:pt idx="43">
                  <c:v>2.9078854166666668</c:v>
                </c:pt>
                <c:pt idx="44">
                  <c:v>2.9749625000000002</c:v>
                </c:pt>
                <c:pt idx="45">
                  <c:v>3.0415916666666671</c:v>
                </c:pt>
                <c:pt idx="46">
                  <c:v>3.1082395833333329</c:v>
                </c:pt>
                <c:pt idx="47">
                  <c:v>3.174891666666666</c:v>
                </c:pt>
                <c:pt idx="48">
                  <c:v>3.2415437499999999</c:v>
                </c:pt>
                <c:pt idx="49">
                  <c:v>3.30819375</c:v>
                </c:pt>
                <c:pt idx="50">
                  <c:v>3.374845833333334</c:v>
                </c:pt>
                <c:pt idx="51">
                  <c:v>3.4415645833333328</c:v>
                </c:pt>
                <c:pt idx="52">
                  <c:v>3.5082166666666672</c:v>
                </c:pt>
                <c:pt idx="53">
                  <c:v>3.5748687499999998</c:v>
                </c:pt>
                <c:pt idx="54">
                  <c:v>3.6415187499999999</c:v>
                </c:pt>
                <c:pt idx="55">
                  <c:v>3.708170833333333</c:v>
                </c:pt>
                <c:pt idx="56">
                  <c:v>3.774822916666666</c:v>
                </c:pt>
                <c:pt idx="57">
                  <c:v>3.841475</c:v>
                </c:pt>
                <c:pt idx="58">
                  <c:v>3.9085437500000002</c:v>
                </c:pt>
                <c:pt idx="59">
                  <c:v>3.975177083333334</c:v>
                </c:pt>
                <c:pt idx="60">
                  <c:v>4.042497916666667</c:v>
                </c:pt>
                <c:pt idx="61">
                  <c:v>4.1092500000000003</c:v>
                </c:pt>
                <c:pt idx="62">
                  <c:v>4.1758645833333334</c:v>
                </c:pt>
                <c:pt idx="63">
                  <c:v>4.2425166666666669</c:v>
                </c:pt>
                <c:pt idx="64">
                  <c:v>4.309170833333333</c:v>
                </c:pt>
                <c:pt idx="65">
                  <c:v>4.375972916666667</c:v>
                </c:pt>
                <c:pt idx="66">
                  <c:v>4.4426062499999999</c:v>
                </c:pt>
                <c:pt idx="67">
                  <c:v>4.50925625</c:v>
                </c:pt>
                <c:pt idx="68">
                  <c:v>4.5761729166666667</c:v>
                </c:pt>
                <c:pt idx="69">
                  <c:v>4.6428270833333336</c:v>
                </c:pt>
                <c:pt idx="70">
                  <c:v>4.7095458333333333</c:v>
                </c:pt>
                <c:pt idx="71">
                  <c:v>4.7761979166666668</c:v>
                </c:pt>
                <c:pt idx="72">
                  <c:v>4.8428479166666669</c:v>
                </c:pt>
                <c:pt idx="73">
                  <c:v>4.9095000000000004</c:v>
                </c:pt>
                <c:pt idx="74">
                  <c:v>4.976152083333333</c:v>
                </c:pt>
                <c:pt idx="75">
                  <c:v>5.0428041666666674</c:v>
                </c:pt>
                <c:pt idx="76">
                  <c:v>5.1094541666666666</c:v>
                </c:pt>
                <c:pt idx="77">
                  <c:v>5.176439583333333</c:v>
                </c:pt>
                <c:pt idx="78">
                  <c:v>5.2432895833333344</c:v>
                </c:pt>
                <c:pt idx="79">
                  <c:v>5.3099437500000004</c:v>
                </c:pt>
                <c:pt idx="80">
                  <c:v>5.3769270833333334</c:v>
                </c:pt>
                <c:pt idx="81">
                  <c:v>5.4435812500000003</c:v>
                </c:pt>
                <c:pt idx="82">
                  <c:v>5.5102312500000004</c:v>
                </c:pt>
                <c:pt idx="83">
                  <c:v>5.5769500000000001</c:v>
                </c:pt>
                <c:pt idx="84">
                  <c:v>5.6436000000000002</c:v>
                </c:pt>
                <c:pt idx="85">
                  <c:v>5.7102541666666671</c:v>
                </c:pt>
                <c:pt idx="86">
                  <c:v>5.7769041666666663</c:v>
                </c:pt>
                <c:pt idx="87">
                  <c:v>5.8435562499999998</c:v>
                </c:pt>
                <c:pt idx="88">
                  <c:v>5.9102791666666663</c:v>
                </c:pt>
                <c:pt idx="89">
                  <c:v>5.976927083333333</c:v>
                </c:pt>
                <c:pt idx="90">
                  <c:v>6.0435770833333331</c:v>
                </c:pt>
                <c:pt idx="91">
                  <c:v>6.1102291666666666</c:v>
                </c:pt>
                <c:pt idx="92">
                  <c:v>6.1768812500000001</c:v>
                </c:pt>
                <c:pt idx="93">
                  <c:v>6.2435333333333336</c:v>
                </c:pt>
                <c:pt idx="94">
                  <c:v>6.3101833333333337</c:v>
                </c:pt>
                <c:pt idx="95">
                  <c:v>6.3769083333333336</c:v>
                </c:pt>
                <c:pt idx="96">
                  <c:v>6.4435541666666669</c:v>
                </c:pt>
                <c:pt idx="97">
                  <c:v>6.5102062500000004</c:v>
                </c:pt>
                <c:pt idx="98">
                  <c:v>6.5768562499999996</c:v>
                </c:pt>
                <c:pt idx="99">
                  <c:v>6.6435083333333331</c:v>
                </c:pt>
                <c:pt idx="100">
                  <c:v>6.7101604166666666</c:v>
                </c:pt>
                <c:pt idx="101">
                  <c:v>6.7768125000000001</c:v>
                </c:pt>
                <c:pt idx="102">
                  <c:v>6.8437208333333333</c:v>
                </c:pt>
                <c:pt idx="103">
                  <c:v>6.9103145833333333</c:v>
                </c:pt>
                <c:pt idx="104">
                  <c:v>6.9771020833333326</c:v>
                </c:pt>
                <c:pt idx="105">
                  <c:v>7.0437520833333336</c:v>
                </c:pt>
                <c:pt idx="106">
                  <c:v>7.1104041666666671</c:v>
                </c:pt>
                <c:pt idx="107">
                  <c:v>7.1770562499999997</c:v>
                </c:pt>
                <c:pt idx="108">
                  <c:v>7.2437083333333332</c:v>
                </c:pt>
                <c:pt idx="109">
                  <c:v>7.3103875</c:v>
                </c:pt>
                <c:pt idx="110">
                  <c:v>7.3770104166666668</c:v>
                </c:pt>
                <c:pt idx="111">
                  <c:v>7.4436625000000003</c:v>
                </c:pt>
                <c:pt idx="112">
                  <c:v>7.5103291666666667</c:v>
                </c:pt>
                <c:pt idx="113">
                  <c:v>7.5769666666666664</c:v>
                </c:pt>
                <c:pt idx="114">
                  <c:v>7.6440166666666656</c:v>
                </c:pt>
                <c:pt idx="115">
                  <c:v>7.71066875</c:v>
                </c:pt>
                <c:pt idx="116">
                  <c:v>7.7773187500000001</c:v>
                </c:pt>
                <c:pt idx="117">
                  <c:v>7.8439708333333336</c:v>
                </c:pt>
                <c:pt idx="118">
                  <c:v>7.9106249999999996</c:v>
                </c:pt>
                <c:pt idx="119">
                  <c:v>7.9772749999999997</c:v>
                </c:pt>
                <c:pt idx="120">
                  <c:v>8.0439270833333332</c:v>
                </c:pt>
                <c:pt idx="121">
                  <c:v>8.1105770833333342</c:v>
                </c:pt>
                <c:pt idx="122">
                  <c:v>8.1774291666666663</c:v>
                </c:pt>
                <c:pt idx="123">
                  <c:v>8.2440812500000007</c:v>
                </c:pt>
                <c:pt idx="124">
                  <c:v>8.3107333333333333</c:v>
                </c:pt>
                <c:pt idx="125">
                  <c:v>8.3773854166666659</c:v>
                </c:pt>
                <c:pt idx="126">
                  <c:v>8.4440354166666669</c:v>
                </c:pt>
                <c:pt idx="127">
                  <c:v>8.5106874999999995</c:v>
                </c:pt>
                <c:pt idx="128">
                  <c:v>8.5775416666666668</c:v>
                </c:pt>
                <c:pt idx="129">
                  <c:v>8.6445083333333326</c:v>
                </c:pt>
                <c:pt idx="130">
                  <c:v>8.7111083333333337</c:v>
                </c:pt>
                <c:pt idx="131">
                  <c:v>8.77809375</c:v>
                </c:pt>
                <c:pt idx="132">
                  <c:v>8.8450520833333339</c:v>
                </c:pt>
                <c:pt idx="133">
                  <c:v>8.9116645833333337</c:v>
                </c:pt>
                <c:pt idx="134">
                  <c:v>8.97865</c:v>
                </c:pt>
                <c:pt idx="135">
                  <c:v>9.0452999999999992</c:v>
                </c:pt>
                <c:pt idx="136">
                  <c:v>9.111954166666667</c:v>
                </c:pt>
                <c:pt idx="137">
                  <c:v>9.1786041666666662</c:v>
                </c:pt>
                <c:pt idx="138">
                  <c:v>9.2452541666666672</c:v>
                </c:pt>
                <c:pt idx="139">
                  <c:v>9.3119062499999998</c:v>
                </c:pt>
                <c:pt idx="140">
                  <c:v>9.3785583333333342</c:v>
                </c:pt>
                <c:pt idx="141">
                  <c:v>9.4452125000000002</c:v>
                </c:pt>
                <c:pt idx="142">
                  <c:v>9.5119937500000002</c:v>
                </c:pt>
                <c:pt idx="143">
                  <c:v>9.5786458333333329</c:v>
                </c:pt>
                <c:pt idx="144">
                  <c:v>9.6452979166666672</c:v>
                </c:pt>
                <c:pt idx="145">
                  <c:v>9.7119499999999999</c:v>
                </c:pt>
                <c:pt idx="146">
                  <c:v>9.7786020833333325</c:v>
                </c:pt>
                <c:pt idx="147">
                  <c:v>9.8452520833333335</c:v>
                </c:pt>
                <c:pt idx="148">
                  <c:v>9.911975</c:v>
                </c:pt>
                <c:pt idx="149">
                  <c:v>9.9788291666666673</c:v>
                </c:pt>
                <c:pt idx="150">
                  <c:v>10.045475</c:v>
                </c:pt>
                <c:pt idx="151">
                  <c:v>10.112391666666671</c:v>
                </c:pt>
                <c:pt idx="152">
                  <c:v>10.179449999999999</c:v>
                </c:pt>
                <c:pt idx="153">
                  <c:v>10.24609791666667</c:v>
                </c:pt>
                <c:pt idx="154">
                  <c:v>10.31274791666667</c:v>
                </c:pt>
                <c:pt idx="155">
                  <c:v>10.3794</c:v>
                </c:pt>
                <c:pt idx="156">
                  <c:v>10.446052083333329</c:v>
                </c:pt>
                <c:pt idx="157">
                  <c:v>10.512704166666669</c:v>
                </c:pt>
                <c:pt idx="158">
                  <c:v>10.57942083333333</c:v>
                </c:pt>
                <c:pt idx="159">
                  <c:v>10.646645833333331</c:v>
                </c:pt>
                <c:pt idx="160">
                  <c:v>10.713256250000001</c:v>
                </c:pt>
                <c:pt idx="161">
                  <c:v>10.77990833333333</c:v>
                </c:pt>
                <c:pt idx="162">
                  <c:v>10.846560416666669</c:v>
                </c:pt>
                <c:pt idx="163">
                  <c:v>10.9132125</c:v>
                </c:pt>
                <c:pt idx="164">
                  <c:v>10.979862499999999</c:v>
                </c:pt>
                <c:pt idx="165">
                  <c:v>11.04651458333333</c:v>
                </c:pt>
                <c:pt idx="166">
                  <c:v>11.11316666666667</c:v>
                </c:pt>
                <c:pt idx="167">
                  <c:v>11.179818750000001</c:v>
                </c:pt>
                <c:pt idx="168">
                  <c:v>11.246870833333331</c:v>
                </c:pt>
                <c:pt idx="169">
                  <c:v>11.3138875</c:v>
                </c:pt>
                <c:pt idx="170">
                  <c:v>11.38051458333333</c:v>
                </c:pt>
                <c:pt idx="171">
                  <c:v>11.44831458333333</c:v>
                </c:pt>
                <c:pt idx="172">
                  <c:v>11.51537083333333</c:v>
                </c:pt>
                <c:pt idx="173">
                  <c:v>11.58208958333333</c:v>
                </c:pt>
                <c:pt idx="174">
                  <c:v>11.64931458333333</c:v>
                </c:pt>
                <c:pt idx="175">
                  <c:v>11.716064583333329</c:v>
                </c:pt>
                <c:pt idx="176">
                  <c:v>11.782683333333329</c:v>
                </c:pt>
                <c:pt idx="177">
                  <c:v>11.849560416666669</c:v>
                </c:pt>
                <c:pt idx="178">
                  <c:v>11.916754166666671</c:v>
                </c:pt>
                <c:pt idx="179">
                  <c:v>11.983372916666671</c:v>
                </c:pt>
                <c:pt idx="180">
                  <c:v>12.05062291666667</c:v>
                </c:pt>
                <c:pt idx="181">
                  <c:v>12.117277083333329</c:v>
                </c:pt>
                <c:pt idx="182">
                  <c:v>12.18419375</c:v>
                </c:pt>
                <c:pt idx="183">
                  <c:v>12.251366666666669</c:v>
                </c:pt>
                <c:pt idx="184">
                  <c:v>12.31839583333333</c:v>
                </c:pt>
                <c:pt idx="185">
                  <c:v>12.3852125</c:v>
                </c:pt>
                <c:pt idx="186">
                  <c:v>12.452079166666669</c:v>
                </c:pt>
                <c:pt idx="187">
                  <c:v>12.519560416666669</c:v>
                </c:pt>
                <c:pt idx="188">
                  <c:v>12.586181249999999</c:v>
                </c:pt>
                <c:pt idx="189">
                  <c:v>12.653054166666671</c:v>
                </c:pt>
                <c:pt idx="190">
                  <c:v>12.7197</c:v>
                </c:pt>
                <c:pt idx="191">
                  <c:v>12.786885416666671</c:v>
                </c:pt>
                <c:pt idx="192">
                  <c:v>12.85386875</c:v>
                </c:pt>
                <c:pt idx="193">
                  <c:v>12.920943749999999</c:v>
                </c:pt>
                <c:pt idx="194">
                  <c:v>12.987662500000001</c:v>
                </c:pt>
                <c:pt idx="195">
                  <c:v>13.0544625</c:v>
                </c:pt>
                <c:pt idx="196">
                  <c:v>13.121210416666671</c:v>
                </c:pt>
                <c:pt idx="197">
                  <c:v>13.188329166666669</c:v>
                </c:pt>
                <c:pt idx="198">
                  <c:v>13.25498125</c:v>
                </c:pt>
                <c:pt idx="199">
                  <c:v>13.32176458333333</c:v>
                </c:pt>
                <c:pt idx="200">
                  <c:v>13.388952083333329</c:v>
                </c:pt>
                <c:pt idx="201">
                  <c:v>13.455704166666671</c:v>
                </c:pt>
                <c:pt idx="202">
                  <c:v>13.522556249999999</c:v>
                </c:pt>
                <c:pt idx="203">
                  <c:v>13.589275000000001</c:v>
                </c:pt>
                <c:pt idx="204">
                  <c:v>13.655925</c:v>
                </c:pt>
                <c:pt idx="205">
                  <c:v>13.722577083333331</c:v>
                </c:pt>
                <c:pt idx="206">
                  <c:v>13.78922916666667</c:v>
                </c:pt>
                <c:pt idx="207">
                  <c:v>13.856081250000001</c:v>
                </c:pt>
                <c:pt idx="208">
                  <c:v>13.92289583333333</c:v>
                </c:pt>
                <c:pt idx="209">
                  <c:v>13.98968333333333</c:v>
                </c:pt>
                <c:pt idx="210">
                  <c:v>14.056635416666669</c:v>
                </c:pt>
                <c:pt idx="211">
                  <c:v>14.1232875</c:v>
                </c:pt>
                <c:pt idx="212">
                  <c:v>14.19003333333333</c:v>
                </c:pt>
                <c:pt idx="213">
                  <c:v>14.256925000000001</c:v>
                </c:pt>
                <c:pt idx="214">
                  <c:v>14.324149999999999</c:v>
                </c:pt>
                <c:pt idx="215">
                  <c:v>14.390920833333331</c:v>
                </c:pt>
                <c:pt idx="216">
                  <c:v>14.457810416666669</c:v>
                </c:pt>
                <c:pt idx="217">
                  <c:v>14.52455833333333</c:v>
                </c:pt>
                <c:pt idx="218">
                  <c:v>14.59118125</c:v>
                </c:pt>
                <c:pt idx="219">
                  <c:v>14.658099999999999</c:v>
                </c:pt>
                <c:pt idx="220">
                  <c:v>14.724754166666671</c:v>
                </c:pt>
                <c:pt idx="221">
                  <c:v>14.79147083333333</c:v>
                </c:pt>
                <c:pt idx="222">
                  <c:v>14.858435416666669</c:v>
                </c:pt>
                <c:pt idx="223">
                  <c:v>14.925475</c:v>
                </c:pt>
                <c:pt idx="224">
                  <c:v>14.99238541666667</c:v>
                </c:pt>
                <c:pt idx="225">
                  <c:v>15.059093750000001</c:v>
                </c:pt>
                <c:pt idx="226">
                  <c:v>15.12601666666667</c:v>
                </c:pt>
                <c:pt idx="227">
                  <c:v>15.19294166666667</c:v>
                </c:pt>
                <c:pt idx="228">
                  <c:v>15.259818750000001</c:v>
                </c:pt>
                <c:pt idx="229">
                  <c:v>15.326877083333329</c:v>
                </c:pt>
                <c:pt idx="230">
                  <c:v>15.39419166666667</c:v>
                </c:pt>
                <c:pt idx="231">
                  <c:v>15.460854166666669</c:v>
                </c:pt>
                <c:pt idx="232">
                  <c:v>15.527843750000001</c:v>
                </c:pt>
                <c:pt idx="233">
                  <c:v>15.594897916666669</c:v>
                </c:pt>
                <c:pt idx="234">
                  <c:v>15.66154791666667</c:v>
                </c:pt>
                <c:pt idx="235">
                  <c:v>15.728241666666669</c:v>
                </c:pt>
                <c:pt idx="236">
                  <c:v>15.79498541666667</c:v>
                </c:pt>
                <c:pt idx="237">
                  <c:v>15.86166041666667</c:v>
                </c:pt>
                <c:pt idx="238">
                  <c:v>15.92881875</c:v>
                </c:pt>
                <c:pt idx="239">
                  <c:v>15.995431249999999</c:v>
                </c:pt>
                <c:pt idx="240">
                  <c:v>16.062614583333328</c:v>
                </c:pt>
                <c:pt idx="241">
                  <c:v>16.129766666666669</c:v>
                </c:pt>
                <c:pt idx="242">
                  <c:v>16.196650000000002</c:v>
                </c:pt>
                <c:pt idx="243">
                  <c:v>16.263610416666669</c:v>
                </c:pt>
                <c:pt idx="244">
                  <c:v>16.330481249999998</c:v>
                </c:pt>
                <c:pt idx="245">
                  <c:v>16.397372916666669</c:v>
                </c:pt>
                <c:pt idx="246">
                  <c:v>16.464152083333332</c:v>
                </c:pt>
                <c:pt idx="247">
                  <c:v>16.530935416666669</c:v>
                </c:pt>
                <c:pt idx="248">
                  <c:v>16.597589583333331</c:v>
                </c:pt>
                <c:pt idx="249">
                  <c:v>16.66474791666667</c:v>
                </c:pt>
                <c:pt idx="250">
                  <c:v>16.731358333333329</c:v>
                </c:pt>
                <c:pt idx="251">
                  <c:v>16.798108333333332</c:v>
                </c:pt>
                <c:pt idx="252">
                  <c:v>16.865024999999999</c:v>
                </c:pt>
                <c:pt idx="253">
                  <c:v>16.931645833333331</c:v>
                </c:pt>
                <c:pt idx="254">
                  <c:v>16.99878958333333</c:v>
                </c:pt>
                <c:pt idx="255">
                  <c:v>17.066108333333329</c:v>
                </c:pt>
                <c:pt idx="256">
                  <c:v>17.133660416666672</c:v>
                </c:pt>
                <c:pt idx="257">
                  <c:v>17.200310416666671</c:v>
                </c:pt>
                <c:pt idx="258">
                  <c:v>17.266962500000002</c:v>
                </c:pt>
                <c:pt idx="259">
                  <c:v>17.334579166666671</c:v>
                </c:pt>
                <c:pt idx="260">
                  <c:v>17.401466666666671</c:v>
                </c:pt>
                <c:pt idx="261">
                  <c:v>17.468679166666671</c:v>
                </c:pt>
                <c:pt idx="262">
                  <c:v>17.53536875</c:v>
                </c:pt>
                <c:pt idx="263">
                  <c:v>17.60215625</c:v>
                </c:pt>
                <c:pt idx="264">
                  <c:v>17.669566666666672</c:v>
                </c:pt>
                <c:pt idx="265">
                  <c:v>17.73661666666667</c:v>
                </c:pt>
                <c:pt idx="266">
                  <c:v>17.803241666666668</c:v>
                </c:pt>
                <c:pt idx="267">
                  <c:v>17.87012291666667</c:v>
                </c:pt>
                <c:pt idx="268">
                  <c:v>17.937143750000001</c:v>
                </c:pt>
                <c:pt idx="269">
                  <c:v>18.0038625</c:v>
                </c:pt>
                <c:pt idx="270">
                  <c:v>18.070514583333331</c:v>
                </c:pt>
                <c:pt idx="271">
                  <c:v>18.13752916666667</c:v>
                </c:pt>
                <c:pt idx="272">
                  <c:v>18.20415208333333</c:v>
                </c:pt>
                <c:pt idx="273">
                  <c:v>18.270968750000002</c:v>
                </c:pt>
                <c:pt idx="274">
                  <c:v>18.337987500000001</c:v>
                </c:pt>
                <c:pt idx="275">
                  <c:v>18.40490625</c:v>
                </c:pt>
                <c:pt idx="276">
                  <c:v>18.471564583333329</c:v>
                </c:pt>
                <c:pt idx="277">
                  <c:v>18.53830833333333</c:v>
                </c:pt>
                <c:pt idx="278">
                  <c:v>18.60546041666667</c:v>
                </c:pt>
                <c:pt idx="279">
                  <c:v>18.672212500000001</c:v>
                </c:pt>
                <c:pt idx="280">
                  <c:v>18.738897916666669</c:v>
                </c:pt>
                <c:pt idx="281">
                  <c:v>18.80561458333333</c:v>
                </c:pt>
                <c:pt idx="282">
                  <c:v>18.872499999999999</c:v>
                </c:pt>
                <c:pt idx="283">
                  <c:v>18.939347916666669</c:v>
                </c:pt>
                <c:pt idx="284">
                  <c:v>19.00610416666667</c:v>
                </c:pt>
                <c:pt idx="285">
                  <c:v>19.073587499999999</c:v>
                </c:pt>
                <c:pt idx="286">
                  <c:v>19.14056875</c:v>
                </c:pt>
                <c:pt idx="287">
                  <c:v>19.207227083333329</c:v>
                </c:pt>
                <c:pt idx="288">
                  <c:v>19.273941666666669</c:v>
                </c:pt>
                <c:pt idx="289">
                  <c:v>19.34082708333333</c:v>
                </c:pt>
                <c:pt idx="290">
                  <c:v>19.407947916666672</c:v>
                </c:pt>
                <c:pt idx="291">
                  <c:v>19.474827083333331</c:v>
                </c:pt>
                <c:pt idx="292">
                  <c:v>19.541514583333331</c:v>
                </c:pt>
                <c:pt idx="293">
                  <c:v>19.608168750000001</c:v>
                </c:pt>
                <c:pt idx="294">
                  <c:v>19.675045833333328</c:v>
                </c:pt>
                <c:pt idx="295">
                  <c:v>19.742562499999998</c:v>
                </c:pt>
                <c:pt idx="296">
                  <c:v>19.809256250000001</c:v>
                </c:pt>
                <c:pt idx="297">
                  <c:v>19.875952083333331</c:v>
                </c:pt>
                <c:pt idx="298">
                  <c:v>19.942627083333331</c:v>
                </c:pt>
                <c:pt idx="299">
                  <c:v>20.009583333333332</c:v>
                </c:pt>
                <c:pt idx="300">
                  <c:v>20.076529166666671</c:v>
                </c:pt>
                <c:pt idx="301">
                  <c:v>20.14347708333333</c:v>
                </c:pt>
                <c:pt idx="302">
                  <c:v>20.21023125</c:v>
                </c:pt>
                <c:pt idx="303">
                  <c:v>20.277887499999999</c:v>
                </c:pt>
                <c:pt idx="304">
                  <c:v>20.344958333333331</c:v>
                </c:pt>
                <c:pt idx="305">
                  <c:v>20.41188125</c:v>
                </c:pt>
                <c:pt idx="306">
                  <c:v>20.47874791666667</c:v>
                </c:pt>
                <c:pt idx="307">
                  <c:v>20.545625000000001</c:v>
                </c:pt>
                <c:pt idx="308">
                  <c:v>20.613252083333329</c:v>
                </c:pt>
                <c:pt idx="309">
                  <c:v>20.679858333333328</c:v>
                </c:pt>
                <c:pt idx="310">
                  <c:v>20.746677083333331</c:v>
                </c:pt>
                <c:pt idx="311">
                  <c:v>20.813591666666671</c:v>
                </c:pt>
                <c:pt idx="312">
                  <c:v>20.88061458333333</c:v>
                </c:pt>
                <c:pt idx="313">
                  <c:v>20.948241666666672</c:v>
                </c:pt>
                <c:pt idx="314">
                  <c:v>21.014916666666672</c:v>
                </c:pt>
                <c:pt idx="315">
                  <c:v>21.081635416666671</c:v>
                </c:pt>
                <c:pt idx="316">
                  <c:v>21.148287499999999</c:v>
                </c:pt>
                <c:pt idx="317">
                  <c:v>21.21523333333333</c:v>
                </c:pt>
                <c:pt idx="318">
                  <c:v>21.282218749999998</c:v>
                </c:pt>
                <c:pt idx="319">
                  <c:v>21.34904375</c:v>
                </c:pt>
                <c:pt idx="320">
                  <c:v>21.415960416666671</c:v>
                </c:pt>
                <c:pt idx="321">
                  <c:v>21.48281041666667</c:v>
                </c:pt>
                <c:pt idx="322">
                  <c:v>21.549491666666668</c:v>
                </c:pt>
                <c:pt idx="323">
                  <c:v>21.616114583333339</c:v>
                </c:pt>
                <c:pt idx="324">
                  <c:v>21.683166666666661</c:v>
                </c:pt>
                <c:pt idx="325">
                  <c:v>21.750068750000001</c:v>
                </c:pt>
                <c:pt idx="326">
                  <c:v>21.816802083333329</c:v>
                </c:pt>
                <c:pt idx="327">
                  <c:v>21.88384375</c:v>
                </c:pt>
                <c:pt idx="328">
                  <c:v>21.950906249999999</c:v>
                </c:pt>
                <c:pt idx="329">
                  <c:v>22.01770625</c:v>
                </c:pt>
                <c:pt idx="330">
                  <c:v>22.084341666666671</c:v>
                </c:pt>
                <c:pt idx="331">
                  <c:v>22.151395833333329</c:v>
                </c:pt>
                <c:pt idx="332">
                  <c:v>22.218443749999999</c:v>
                </c:pt>
                <c:pt idx="333">
                  <c:v>22.28509583333333</c:v>
                </c:pt>
                <c:pt idx="334">
                  <c:v>22.351747916666671</c:v>
                </c:pt>
                <c:pt idx="335">
                  <c:v>22.418399999999998</c:v>
                </c:pt>
                <c:pt idx="336">
                  <c:v>22.485252083333329</c:v>
                </c:pt>
                <c:pt idx="337">
                  <c:v>22.55190416666667</c:v>
                </c:pt>
                <c:pt idx="338">
                  <c:v>22.619085416666671</c:v>
                </c:pt>
                <c:pt idx="339">
                  <c:v>22.685741666666669</c:v>
                </c:pt>
                <c:pt idx="340">
                  <c:v>22.752391666666671</c:v>
                </c:pt>
                <c:pt idx="341">
                  <c:v>22.819162500000001</c:v>
                </c:pt>
                <c:pt idx="342">
                  <c:v>22.885893750000001</c:v>
                </c:pt>
                <c:pt idx="343">
                  <c:v>22.952545833333328</c:v>
                </c:pt>
                <c:pt idx="344">
                  <c:v>23.019464583333331</c:v>
                </c:pt>
                <c:pt idx="345">
                  <c:v>23.086116666666669</c:v>
                </c:pt>
                <c:pt idx="346">
                  <c:v>23.152899999999999</c:v>
                </c:pt>
                <c:pt idx="347">
                  <c:v>23.219687499999999</c:v>
                </c:pt>
                <c:pt idx="348">
                  <c:v>23.286337499999998</c:v>
                </c:pt>
                <c:pt idx="349">
                  <c:v>23.352989583333329</c:v>
                </c:pt>
                <c:pt idx="350">
                  <c:v>23.419639583333328</c:v>
                </c:pt>
                <c:pt idx="351">
                  <c:v>23.486293750000002</c:v>
                </c:pt>
                <c:pt idx="352">
                  <c:v>23.55301041666667</c:v>
                </c:pt>
                <c:pt idx="353">
                  <c:v>23.619795833333331</c:v>
                </c:pt>
                <c:pt idx="354">
                  <c:v>23.68658125</c:v>
                </c:pt>
                <c:pt idx="355">
                  <c:v>23.753431249999998</c:v>
                </c:pt>
                <c:pt idx="356">
                  <c:v>23.820083333333329</c:v>
                </c:pt>
                <c:pt idx="357">
                  <c:v>23.886735416666671</c:v>
                </c:pt>
                <c:pt idx="358">
                  <c:v>23.953418750000001</c:v>
                </c:pt>
                <c:pt idx="359">
                  <c:v>24.020037500000001</c:v>
                </c:pt>
                <c:pt idx="360">
                  <c:v>24.086693749999998</c:v>
                </c:pt>
                <c:pt idx="361">
                  <c:v>24.15334166666667</c:v>
                </c:pt>
                <c:pt idx="362">
                  <c:v>24.220587500000001</c:v>
                </c:pt>
                <c:pt idx="363">
                  <c:v>24.287179166666672</c:v>
                </c:pt>
                <c:pt idx="364">
                  <c:v>24.353829166666671</c:v>
                </c:pt>
                <c:pt idx="365">
                  <c:v>24.42049583333333</c:v>
                </c:pt>
                <c:pt idx="366">
                  <c:v>24.487333333333329</c:v>
                </c:pt>
                <c:pt idx="367">
                  <c:v>24.554118750000001</c:v>
                </c:pt>
                <c:pt idx="368">
                  <c:v>24.62097291666667</c:v>
                </c:pt>
                <c:pt idx="369">
                  <c:v>24.687622916666669</c:v>
                </c:pt>
                <c:pt idx="370">
                  <c:v>24.754272916666672</c:v>
                </c:pt>
                <c:pt idx="371">
                  <c:v>24.820924999999999</c:v>
                </c:pt>
                <c:pt idx="372">
                  <c:v>24.88784583333333</c:v>
                </c:pt>
                <c:pt idx="373">
                  <c:v>24.954758333333331</c:v>
                </c:pt>
                <c:pt idx="374">
                  <c:v>25.021545833333331</c:v>
                </c:pt>
                <c:pt idx="375">
                  <c:v>25.088197916666669</c:v>
                </c:pt>
                <c:pt idx="376">
                  <c:v>25.154916666666669</c:v>
                </c:pt>
                <c:pt idx="377">
                  <c:v>25.221766666666671</c:v>
                </c:pt>
                <c:pt idx="378">
                  <c:v>25.28888541666667</c:v>
                </c:pt>
                <c:pt idx="379">
                  <c:v>25.355612499999999</c:v>
                </c:pt>
                <c:pt idx="380">
                  <c:v>25.42252083333333</c:v>
                </c:pt>
                <c:pt idx="381">
                  <c:v>25.489174999999999</c:v>
                </c:pt>
                <c:pt idx="382">
                  <c:v>25.55582708333333</c:v>
                </c:pt>
                <c:pt idx="383">
                  <c:v>25.624010416666671</c:v>
                </c:pt>
                <c:pt idx="384">
                  <c:v>25.69066041666667</c:v>
                </c:pt>
                <c:pt idx="385">
                  <c:v>25.757445833333328</c:v>
                </c:pt>
                <c:pt idx="386">
                  <c:v>25.82409791666667</c:v>
                </c:pt>
                <c:pt idx="387">
                  <c:v>25.890750000000001</c:v>
                </c:pt>
                <c:pt idx="388">
                  <c:v>25.9574</c:v>
                </c:pt>
                <c:pt idx="389">
                  <c:v>26.024587499999999</c:v>
                </c:pt>
                <c:pt idx="390">
                  <c:v>26.091237499999998</c:v>
                </c:pt>
                <c:pt idx="391">
                  <c:v>26.157889583333329</c:v>
                </c:pt>
                <c:pt idx="392">
                  <c:v>26.224539583333328</c:v>
                </c:pt>
                <c:pt idx="393">
                  <c:v>26.29119583333333</c:v>
                </c:pt>
                <c:pt idx="394">
                  <c:v>26.358710416666671</c:v>
                </c:pt>
                <c:pt idx="395">
                  <c:v>26.425362499999999</c:v>
                </c:pt>
                <c:pt idx="396">
                  <c:v>26.492014583333329</c:v>
                </c:pt>
                <c:pt idx="397">
                  <c:v>26.558864583333332</c:v>
                </c:pt>
                <c:pt idx="398">
                  <c:v>26.62570625</c:v>
                </c:pt>
                <c:pt idx="399">
                  <c:v>26.692504166666669</c:v>
                </c:pt>
                <c:pt idx="400">
                  <c:v>26.759887500000001</c:v>
                </c:pt>
                <c:pt idx="401">
                  <c:v>26.82707083333333</c:v>
                </c:pt>
                <c:pt idx="402">
                  <c:v>26.893722916666668</c:v>
                </c:pt>
                <c:pt idx="403">
                  <c:v>26.960377083333331</c:v>
                </c:pt>
                <c:pt idx="404">
                  <c:v>27.027218749999999</c:v>
                </c:pt>
                <c:pt idx="405">
                  <c:v>27.09381041666667</c:v>
                </c:pt>
                <c:pt idx="406">
                  <c:v>27.160462500000001</c:v>
                </c:pt>
                <c:pt idx="407">
                  <c:v>27.227114583333329</c:v>
                </c:pt>
                <c:pt idx="408">
                  <c:v>27.293764583333331</c:v>
                </c:pt>
                <c:pt idx="409">
                  <c:v>27.360416666666669</c:v>
                </c:pt>
                <c:pt idx="410">
                  <c:v>27.427185416666671</c:v>
                </c:pt>
                <c:pt idx="411">
                  <c:v>27.493860416666671</c:v>
                </c:pt>
                <c:pt idx="412">
                  <c:v>27.56068333333333</c:v>
                </c:pt>
                <c:pt idx="413">
                  <c:v>27.627291666666672</c:v>
                </c:pt>
                <c:pt idx="414">
                  <c:v>27.693943749999999</c:v>
                </c:pt>
                <c:pt idx="415">
                  <c:v>27.760593750000002</c:v>
                </c:pt>
                <c:pt idx="416">
                  <c:v>27.827245833333329</c:v>
                </c:pt>
                <c:pt idx="417">
                  <c:v>27.893895833333328</c:v>
                </c:pt>
                <c:pt idx="418">
                  <c:v>27.96068125</c:v>
                </c:pt>
                <c:pt idx="419">
                  <c:v>28.027333333333331</c:v>
                </c:pt>
                <c:pt idx="420">
                  <c:v>28.094518749999999</c:v>
                </c:pt>
                <c:pt idx="421">
                  <c:v>28.161304166666671</c:v>
                </c:pt>
                <c:pt idx="422">
                  <c:v>28.228087500000001</c:v>
                </c:pt>
                <c:pt idx="423">
                  <c:v>28.294939583333331</c:v>
                </c:pt>
                <c:pt idx="424">
                  <c:v>28.361591666666669</c:v>
                </c:pt>
                <c:pt idx="425">
                  <c:v>28.42824375</c:v>
                </c:pt>
                <c:pt idx="426">
                  <c:v>28.49502708333333</c:v>
                </c:pt>
                <c:pt idx="427">
                  <c:v>28.562145833333329</c:v>
                </c:pt>
                <c:pt idx="428">
                  <c:v>28.628799999999998</c:v>
                </c:pt>
                <c:pt idx="429">
                  <c:v>28.695452083333329</c:v>
                </c:pt>
                <c:pt idx="430">
                  <c:v>28.76243333333333</c:v>
                </c:pt>
                <c:pt idx="431">
                  <c:v>28.829085416666668</c:v>
                </c:pt>
                <c:pt idx="432">
                  <c:v>28.895737499999999</c:v>
                </c:pt>
                <c:pt idx="433">
                  <c:v>28.96238958333333</c:v>
                </c:pt>
                <c:pt idx="434">
                  <c:v>29.029039583333329</c:v>
                </c:pt>
                <c:pt idx="435">
                  <c:v>29.095691666666671</c:v>
                </c:pt>
                <c:pt idx="436">
                  <c:v>29.162343750000002</c:v>
                </c:pt>
                <c:pt idx="437">
                  <c:v>29.229262500000001</c:v>
                </c:pt>
                <c:pt idx="438">
                  <c:v>29.296322916666671</c:v>
                </c:pt>
                <c:pt idx="439">
                  <c:v>29.363031249999999</c:v>
                </c:pt>
                <c:pt idx="440">
                  <c:v>29.43001666666667</c:v>
                </c:pt>
                <c:pt idx="441">
                  <c:v>29.496668750000001</c:v>
                </c:pt>
                <c:pt idx="442">
                  <c:v>29.563385416666669</c:v>
                </c:pt>
                <c:pt idx="443">
                  <c:v>29.6300375</c:v>
                </c:pt>
                <c:pt idx="444">
                  <c:v>29.696822916666669</c:v>
                </c:pt>
                <c:pt idx="445">
                  <c:v>29.763475</c:v>
                </c:pt>
                <c:pt idx="446">
                  <c:v>29.830458333333329</c:v>
                </c:pt>
                <c:pt idx="447">
                  <c:v>29.897112499999999</c:v>
                </c:pt>
                <c:pt idx="448">
                  <c:v>29.963762500000001</c:v>
                </c:pt>
                <c:pt idx="449">
                  <c:v>30.030414583333329</c:v>
                </c:pt>
                <c:pt idx="450">
                  <c:v>30.097200000000001</c:v>
                </c:pt>
                <c:pt idx="451">
                  <c:v>30.16385</c:v>
                </c:pt>
                <c:pt idx="452">
                  <c:v>30.23064583333333</c:v>
                </c:pt>
                <c:pt idx="453">
                  <c:v>30.297358333333332</c:v>
                </c:pt>
                <c:pt idx="454">
                  <c:v>30.364006249999999</c:v>
                </c:pt>
                <c:pt idx="455">
                  <c:v>30.43065833333333</c:v>
                </c:pt>
                <c:pt idx="456">
                  <c:v>30.498177083333331</c:v>
                </c:pt>
                <c:pt idx="457">
                  <c:v>30.564827083333331</c:v>
                </c:pt>
                <c:pt idx="458">
                  <c:v>30.63148125</c:v>
                </c:pt>
                <c:pt idx="459">
                  <c:v>30.698177083333331</c:v>
                </c:pt>
                <c:pt idx="460">
                  <c:v>30.76478333333333</c:v>
                </c:pt>
                <c:pt idx="461">
                  <c:v>30.831435416666672</c:v>
                </c:pt>
                <c:pt idx="462">
                  <c:v>30.898085416666671</c:v>
                </c:pt>
                <c:pt idx="463">
                  <c:v>30.96473958333333</c:v>
                </c:pt>
                <c:pt idx="464">
                  <c:v>31.031645833333329</c:v>
                </c:pt>
                <c:pt idx="465">
                  <c:v>31.098239583333331</c:v>
                </c:pt>
                <c:pt idx="466">
                  <c:v>31.164958333333331</c:v>
                </c:pt>
                <c:pt idx="467">
                  <c:v>31.231610416666669</c:v>
                </c:pt>
                <c:pt idx="468">
                  <c:v>31.29827083333333</c:v>
                </c:pt>
                <c:pt idx="469">
                  <c:v>31.364912499999999</c:v>
                </c:pt>
                <c:pt idx="470">
                  <c:v>31.43156458333333</c:v>
                </c:pt>
                <c:pt idx="471">
                  <c:v>31.498883333333328</c:v>
                </c:pt>
                <c:pt idx="472">
                  <c:v>31.565537500000001</c:v>
                </c:pt>
                <c:pt idx="473">
                  <c:v>31.632187500000001</c:v>
                </c:pt>
                <c:pt idx="474">
                  <c:v>31.698839583333331</c:v>
                </c:pt>
                <c:pt idx="475">
                  <c:v>31.765747916666669</c:v>
                </c:pt>
                <c:pt idx="476">
                  <c:v>31.83234791666667</c:v>
                </c:pt>
                <c:pt idx="477">
                  <c:v>31.899193749999998</c:v>
                </c:pt>
                <c:pt idx="478">
                  <c:v>31.965843750000001</c:v>
                </c:pt>
                <c:pt idx="479">
                  <c:v>32.032495833333343</c:v>
                </c:pt>
                <c:pt idx="480">
                  <c:v>32.099147916666666</c:v>
                </c:pt>
                <c:pt idx="481">
                  <c:v>32.165799999999997</c:v>
                </c:pt>
                <c:pt idx="482">
                  <c:v>32.232452083333342</c:v>
                </c:pt>
                <c:pt idx="483">
                  <c:v>32.299102083333331</c:v>
                </c:pt>
                <c:pt idx="484">
                  <c:v>32.365954166666668</c:v>
                </c:pt>
                <c:pt idx="485">
                  <c:v>32.432606249999999</c:v>
                </c:pt>
                <c:pt idx="486">
                  <c:v>32.499256250000002</c:v>
                </c:pt>
                <c:pt idx="487">
                  <c:v>32.565956249999999</c:v>
                </c:pt>
                <c:pt idx="488">
                  <c:v>32.633341666666666</c:v>
                </c:pt>
                <c:pt idx="489">
                  <c:v>32.699943750000003</c:v>
                </c:pt>
                <c:pt idx="490">
                  <c:v>32.766597916666669</c:v>
                </c:pt>
                <c:pt idx="491">
                  <c:v>32.83325</c:v>
                </c:pt>
                <c:pt idx="492">
                  <c:v>32.899904166666673</c:v>
                </c:pt>
                <c:pt idx="493">
                  <c:v>32.966554166666668</c:v>
                </c:pt>
                <c:pt idx="494">
                  <c:v>33.033204166666657</c:v>
                </c:pt>
                <c:pt idx="495">
                  <c:v>33.099899999999998</c:v>
                </c:pt>
                <c:pt idx="496">
                  <c:v>33.166506249999998</c:v>
                </c:pt>
                <c:pt idx="497">
                  <c:v>33.233291666666673</c:v>
                </c:pt>
                <c:pt idx="498">
                  <c:v>33.300056249999997</c:v>
                </c:pt>
                <c:pt idx="499">
                  <c:v>33.366662499999997</c:v>
                </c:pt>
                <c:pt idx="500">
                  <c:v>33.433314583333328</c:v>
                </c:pt>
                <c:pt idx="501">
                  <c:v>33.49996458333333</c:v>
                </c:pt>
                <c:pt idx="502">
                  <c:v>33.566616666666668</c:v>
                </c:pt>
                <c:pt idx="503">
                  <c:v>33.633268749999999</c:v>
                </c:pt>
                <c:pt idx="504">
                  <c:v>33.699952083333343</c:v>
                </c:pt>
                <c:pt idx="505">
                  <c:v>33.766570833333333</c:v>
                </c:pt>
                <c:pt idx="506">
                  <c:v>33.833222916666656</c:v>
                </c:pt>
                <c:pt idx="507">
                  <c:v>33.899877083333337</c:v>
                </c:pt>
                <c:pt idx="508">
                  <c:v>33.966529166666668</c:v>
                </c:pt>
                <c:pt idx="509">
                  <c:v>34.033222916666674</c:v>
                </c:pt>
                <c:pt idx="510">
                  <c:v>34.099874999999997</c:v>
                </c:pt>
                <c:pt idx="511">
                  <c:v>34.166481249999997</c:v>
                </c:pt>
                <c:pt idx="512">
                  <c:v>34.233177083333331</c:v>
                </c:pt>
                <c:pt idx="513">
                  <c:v>34.29978333333333</c:v>
                </c:pt>
                <c:pt idx="514">
                  <c:v>34.366435416666668</c:v>
                </c:pt>
                <c:pt idx="515">
                  <c:v>34.433087499999999</c:v>
                </c:pt>
                <c:pt idx="516">
                  <c:v>34.500072916666667</c:v>
                </c:pt>
                <c:pt idx="517">
                  <c:v>34.567310416666658</c:v>
                </c:pt>
                <c:pt idx="518">
                  <c:v>34.633908333333331</c:v>
                </c:pt>
                <c:pt idx="519">
                  <c:v>34.700693749999999</c:v>
                </c:pt>
                <c:pt idx="520">
                  <c:v>34.767343750000002</c:v>
                </c:pt>
                <c:pt idx="521">
                  <c:v>34.833997916666668</c:v>
                </c:pt>
                <c:pt idx="522">
                  <c:v>34.900647916666657</c:v>
                </c:pt>
                <c:pt idx="523">
                  <c:v>34.9677875</c:v>
                </c:pt>
                <c:pt idx="524">
                  <c:v>35.03441875</c:v>
                </c:pt>
                <c:pt idx="525">
                  <c:v>35.101068750000003</c:v>
                </c:pt>
                <c:pt idx="526">
                  <c:v>35.167720833333327</c:v>
                </c:pt>
                <c:pt idx="527">
                  <c:v>35.234372916666658</c:v>
                </c:pt>
                <c:pt idx="528">
                  <c:v>35.301025000000003</c:v>
                </c:pt>
                <c:pt idx="529">
                  <c:v>35.367677083333326</c:v>
                </c:pt>
                <c:pt idx="530">
                  <c:v>35.434375000000003</c:v>
                </c:pt>
                <c:pt idx="531">
                  <c:v>35.500981250000002</c:v>
                </c:pt>
                <c:pt idx="532">
                  <c:v>35.567631249999998</c:v>
                </c:pt>
                <c:pt idx="533">
                  <c:v>35.634283333333343</c:v>
                </c:pt>
                <c:pt idx="534">
                  <c:v>35.700933333333332</c:v>
                </c:pt>
                <c:pt idx="535">
                  <c:v>35.767987499999997</c:v>
                </c:pt>
                <c:pt idx="536">
                  <c:v>35.834650000000003</c:v>
                </c:pt>
                <c:pt idx="537">
                  <c:v>35.90128958333333</c:v>
                </c:pt>
                <c:pt idx="538">
                  <c:v>35.96847291666667</c:v>
                </c:pt>
                <c:pt idx="539">
                  <c:v>36.035125000000001</c:v>
                </c:pt>
                <c:pt idx="540">
                  <c:v>36.101777083333332</c:v>
                </c:pt>
                <c:pt idx="541">
                  <c:v>36.168695833333331</c:v>
                </c:pt>
                <c:pt idx="542">
                  <c:v>36.235345833333326</c:v>
                </c:pt>
                <c:pt idx="543">
                  <c:v>36.302</c:v>
                </c:pt>
                <c:pt idx="544">
                  <c:v>36.368650000000002</c:v>
                </c:pt>
                <c:pt idx="545">
                  <c:v>36.435304166666668</c:v>
                </c:pt>
                <c:pt idx="546">
                  <c:v>36.501954166666657</c:v>
                </c:pt>
                <c:pt idx="547">
                  <c:v>36.568604166666667</c:v>
                </c:pt>
                <c:pt idx="548">
                  <c:v>36.635256249999998</c:v>
                </c:pt>
                <c:pt idx="549">
                  <c:v>36.701908333333343</c:v>
                </c:pt>
                <c:pt idx="550">
                  <c:v>36.768562500000002</c:v>
                </c:pt>
                <c:pt idx="551">
                  <c:v>36.835210416666669</c:v>
                </c:pt>
                <c:pt idx="552">
                  <c:v>36.901908333333331</c:v>
                </c:pt>
                <c:pt idx="553">
                  <c:v>36.968514583333331</c:v>
                </c:pt>
                <c:pt idx="554">
                  <c:v>37.035166666666669</c:v>
                </c:pt>
                <c:pt idx="555">
                  <c:v>37.10181875</c:v>
                </c:pt>
                <c:pt idx="556">
                  <c:v>37.168468750000002</c:v>
                </c:pt>
                <c:pt idx="557">
                  <c:v>37.235122916666668</c:v>
                </c:pt>
                <c:pt idx="558">
                  <c:v>37.301772916666657</c:v>
                </c:pt>
                <c:pt idx="559">
                  <c:v>37.368425000000002</c:v>
                </c:pt>
                <c:pt idx="560">
                  <c:v>37.435074999999998</c:v>
                </c:pt>
                <c:pt idx="561">
                  <c:v>37.501731249999999</c:v>
                </c:pt>
                <c:pt idx="562">
                  <c:v>37.568922916666658</c:v>
                </c:pt>
                <c:pt idx="563">
                  <c:v>37.635564583333327</c:v>
                </c:pt>
                <c:pt idx="564">
                  <c:v>37.702747916666667</c:v>
                </c:pt>
                <c:pt idx="565">
                  <c:v>37.769420833333328</c:v>
                </c:pt>
                <c:pt idx="566">
                  <c:v>37.836052083333342</c:v>
                </c:pt>
                <c:pt idx="567">
                  <c:v>37.902904166666673</c:v>
                </c:pt>
                <c:pt idx="568">
                  <c:v>37.969941666666656</c:v>
                </c:pt>
                <c:pt idx="569">
                  <c:v>38.036539583333337</c:v>
                </c:pt>
                <c:pt idx="570">
                  <c:v>38.103724999999997</c:v>
                </c:pt>
                <c:pt idx="571">
                  <c:v>38.170377083333342</c:v>
                </c:pt>
                <c:pt idx="572">
                  <c:v>38.237029166666673</c:v>
                </c:pt>
                <c:pt idx="573">
                  <c:v>38.303725</c:v>
                </c:pt>
                <c:pt idx="574">
                  <c:v>38.37033125</c:v>
                </c:pt>
                <c:pt idx="575">
                  <c:v>38.43698333333333</c:v>
                </c:pt>
                <c:pt idx="576">
                  <c:v>38.503633333333333</c:v>
                </c:pt>
                <c:pt idx="577">
                  <c:v>38.570285416666657</c:v>
                </c:pt>
                <c:pt idx="578">
                  <c:v>38.636937500000002</c:v>
                </c:pt>
                <c:pt idx="579">
                  <c:v>38.703635416666657</c:v>
                </c:pt>
                <c:pt idx="580">
                  <c:v>38.771714583333328</c:v>
                </c:pt>
                <c:pt idx="581">
                  <c:v>38.839624999999998</c:v>
                </c:pt>
                <c:pt idx="582">
                  <c:v>38.906308333333342</c:v>
                </c:pt>
                <c:pt idx="583">
                  <c:v>38.972927083333332</c:v>
                </c:pt>
                <c:pt idx="584">
                  <c:v>39.039714583333343</c:v>
                </c:pt>
                <c:pt idx="585">
                  <c:v>39.106364583333331</c:v>
                </c:pt>
                <c:pt idx="586">
                  <c:v>39.173016666666669</c:v>
                </c:pt>
                <c:pt idx="587">
                  <c:v>39.239666666666658</c:v>
                </c:pt>
                <c:pt idx="588">
                  <c:v>39.306318750000003</c:v>
                </c:pt>
                <c:pt idx="589">
                  <c:v>39.372972916666669</c:v>
                </c:pt>
                <c:pt idx="590">
                  <c:v>39.439693750000004</c:v>
                </c:pt>
                <c:pt idx="591">
                  <c:v>39.506341666666657</c:v>
                </c:pt>
                <c:pt idx="592">
                  <c:v>39.572991666666667</c:v>
                </c:pt>
                <c:pt idx="593">
                  <c:v>39.640185416666668</c:v>
                </c:pt>
                <c:pt idx="594">
                  <c:v>39.706829166666672</c:v>
                </c:pt>
                <c:pt idx="595">
                  <c:v>39.773481250000003</c:v>
                </c:pt>
                <c:pt idx="596">
                  <c:v>39.840133333333327</c:v>
                </c:pt>
                <c:pt idx="597">
                  <c:v>39.906783333333337</c:v>
                </c:pt>
                <c:pt idx="598">
                  <c:v>39.973435416666668</c:v>
                </c:pt>
                <c:pt idx="599">
                  <c:v>40.040087499999998</c:v>
                </c:pt>
                <c:pt idx="600">
                  <c:v>40.106737500000001</c:v>
                </c:pt>
                <c:pt idx="601">
                  <c:v>40.173862499999998</c:v>
                </c:pt>
                <c:pt idx="602">
                  <c:v>40.240508333333331</c:v>
                </c:pt>
                <c:pt idx="603">
                  <c:v>40.307629166666658</c:v>
                </c:pt>
                <c:pt idx="604">
                  <c:v>40.37471875</c:v>
                </c:pt>
                <c:pt idx="605">
                  <c:v>40.441329166666669</c:v>
                </c:pt>
                <c:pt idx="606">
                  <c:v>40.50798125</c:v>
                </c:pt>
                <c:pt idx="607">
                  <c:v>40.574633333333331</c:v>
                </c:pt>
                <c:pt idx="608">
                  <c:v>40.641483333333333</c:v>
                </c:pt>
                <c:pt idx="609">
                  <c:v>40.70832708333333</c:v>
                </c:pt>
                <c:pt idx="610">
                  <c:v>40.774920833333333</c:v>
                </c:pt>
                <c:pt idx="611">
                  <c:v>40.841706250000001</c:v>
                </c:pt>
                <c:pt idx="612">
                  <c:v>40.908360416666667</c:v>
                </c:pt>
                <c:pt idx="613">
                  <c:v>40.975008333333342</c:v>
                </c:pt>
                <c:pt idx="614">
                  <c:v>41.041660416666673</c:v>
                </c:pt>
                <c:pt idx="615">
                  <c:v>41.108312499999997</c:v>
                </c:pt>
                <c:pt idx="616">
                  <c:v>41.174964583333328</c:v>
                </c:pt>
                <c:pt idx="617">
                  <c:v>41.241681249999999</c:v>
                </c:pt>
                <c:pt idx="618">
                  <c:v>41.30833333333333</c:v>
                </c:pt>
                <c:pt idx="619">
                  <c:v>41.375185416666667</c:v>
                </c:pt>
                <c:pt idx="620">
                  <c:v>41.441837499999998</c:v>
                </c:pt>
                <c:pt idx="621">
                  <c:v>41.508487500000001</c:v>
                </c:pt>
                <c:pt idx="622">
                  <c:v>41.575139583333332</c:v>
                </c:pt>
                <c:pt idx="623">
                  <c:v>41.64179166666667</c:v>
                </c:pt>
                <c:pt idx="624">
                  <c:v>41.708443750000001</c:v>
                </c:pt>
                <c:pt idx="625">
                  <c:v>41.775095833333332</c:v>
                </c:pt>
                <c:pt idx="626">
                  <c:v>41.841745833333327</c:v>
                </c:pt>
                <c:pt idx="627">
                  <c:v>41.908397916666672</c:v>
                </c:pt>
                <c:pt idx="628">
                  <c:v>41.975050000000003</c:v>
                </c:pt>
                <c:pt idx="629">
                  <c:v>42.041702083333327</c:v>
                </c:pt>
                <c:pt idx="630">
                  <c:v>42.108887500000002</c:v>
                </c:pt>
                <c:pt idx="631">
                  <c:v>42.175610416666657</c:v>
                </c:pt>
                <c:pt idx="632">
                  <c:v>42.242258333333332</c:v>
                </c:pt>
                <c:pt idx="633">
                  <c:v>42.30891041666667</c:v>
                </c:pt>
                <c:pt idx="634">
                  <c:v>42.375562500000001</c:v>
                </c:pt>
                <c:pt idx="635">
                  <c:v>42.442343749999999</c:v>
                </c:pt>
                <c:pt idx="636">
                  <c:v>42.50899583333333</c:v>
                </c:pt>
                <c:pt idx="637">
                  <c:v>42.575647916666668</c:v>
                </c:pt>
                <c:pt idx="638">
                  <c:v>42.642364583333332</c:v>
                </c:pt>
                <c:pt idx="639">
                  <c:v>42.709066666666658</c:v>
                </c:pt>
                <c:pt idx="640">
                  <c:v>42.775668750000001</c:v>
                </c:pt>
                <c:pt idx="641">
                  <c:v>42.842520833333332</c:v>
                </c:pt>
                <c:pt idx="642">
                  <c:v>42.909170833333327</c:v>
                </c:pt>
                <c:pt idx="643">
                  <c:v>42.975822916666672</c:v>
                </c:pt>
                <c:pt idx="644">
                  <c:v>43.042477083333331</c:v>
                </c:pt>
                <c:pt idx="645">
                  <c:v>43.109141666666673</c:v>
                </c:pt>
                <c:pt idx="646">
                  <c:v>43.175779166666658</c:v>
                </c:pt>
                <c:pt idx="647">
                  <c:v>43.242429166666668</c:v>
                </c:pt>
                <c:pt idx="648">
                  <c:v>43.309081249999998</c:v>
                </c:pt>
                <c:pt idx="649">
                  <c:v>43.375733333333343</c:v>
                </c:pt>
                <c:pt idx="650">
                  <c:v>43.442385416666667</c:v>
                </c:pt>
                <c:pt idx="651">
                  <c:v>43.50903541666667</c:v>
                </c:pt>
                <c:pt idx="652">
                  <c:v>43.575687500000001</c:v>
                </c:pt>
                <c:pt idx="653">
                  <c:v>43.642487500000001</c:v>
                </c:pt>
                <c:pt idx="654">
                  <c:v>43.709125</c:v>
                </c:pt>
                <c:pt idx="655">
                  <c:v>43.77584375</c:v>
                </c:pt>
                <c:pt idx="656">
                  <c:v>43.842495833333331</c:v>
                </c:pt>
                <c:pt idx="657">
                  <c:v>43.909147916666669</c:v>
                </c:pt>
                <c:pt idx="658">
                  <c:v>43.9758</c:v>
                </c:pt>
                <c:pt idx="659">
                  <c:v>44.042450000000002</c:v>
                </c:pt>
                <c:pt idx="660">
                  <c:v>44.109239583333327</c:v>
                </c:pt>
                <c:pt idx="661">
                  <c:v>44.175885416666667</c:v>
                </c:pt>
                <c:pt idx="662">
                  <c:v>44.242537499999997</c:v>
                </c:pt>
                <c:pt idx="663">
                  <c:v>44.309189583333342</c:v>
                </c:pt>
                <c:pt idx="664">
                  <c:v>44.376006250000003</c:v>
                </c:pt>
                <c:pt idx="665">
                  <c:v>44.442627083333328</c:v>
                </c:pt>
                <c:pt idx="666">
                  <c:v>44.50927708333333</c:v>
                </c:pt>
                <c:pt idx="667">
                  <c:v>44.575931249999996</c:v>
                </c:pt>
                <c:pt idx="668">
                  <c:v>44.642581249999999</c:v>
                </c:pt>
                <c:pt idx="669">
                  <c:v>44.709231250000002</c:v>
                </c:pt>
                <c:pt idx="670">
                  <c:v>44.775885416666668</c:v>
                </c:pt>
                <c:pt idx="671">
                  <c:v>44.842535416666657</c:v>
                </c:pt>
                <c:pt idx="672">
                  <c:v>44.909187500000002</c:v>
                </c:pt>
                <c:pt idx="673">
                  <c:v>44.975837499999997</c:v>
                </c:pt>
                <c:pt idx="674">
                  <c:v>45.042491666666663</c:v>
                </c:pt>
                <c:pt idx="675">
                  <c:v>45.109141666666673</c:v>
                </c:pt>
                <c:pt idx="676">
                  <c:v>45.175795833333332</c:v>
                </c:pt>
                <c:pt idx="677">
                  <c:v>45.242645833333327</c:v>
                </c:pt>
                <c:pt idx="678">
                  <c:v>45.30929583333333</c:v>
                </c:pt>
                <c:pt idx="679">
                  <c:v>45.375947916666668</c:v>
                </c:pt>
                <c:pt idx="680">
                  <c:v>45.442933333333343</c:v>
                </c:pt>
                <c:pt idx="681">
                  <c:v>45.509583333333332</c:v>
                </c:pt>
                <c:pt idx="682">
                  <c:v>45.57623541666667</c:v>
                </c:pt>
                <c:pt idx="683">
                  <c:v>45.642954166666669</c:v>
                </c:pt>
                <c:pt idx="684">
                  <c:v>45.70960625</c:v>
                </c:pt>
                <c:pt idx="685">
                  <c:v>45.776322916666658</c:v>
                </c:pt>
                <c:pt idx="686">
                  <c:v>45.843241666666657</c:v>
                </c:pt>
                <c:pt idx="687">
                  <c:v>45.909893750000002</c:v>
                </c:pt>
                <c:pt idx="688">
                  <c:v>45.976547916666668</c:v>
                </c:pt>
                <c:pt idx="689">
                  <c:v>46.043202083333327</c:v>
                </c:pt>
                <c:pt idx="690">
                  <c:v>46.109847916666673</c:v>
                </c:pt>
                <c:pt idx="691">
                  <c:v>46.176502083333332</c:v>
                </c:pt>
                <c:pt idx="692">
                  <c:v>46.243154166666663</c:v>
                </c:pt>
                <c:pt idx="693">
                  <c:v>46.309804166666673</c:v>
                </c:pt>
                <c:pt idx="694">
                  <c:v>46.376654166666668</c:v>
                </c:pt>
                <c:pt idx="695">
                  <c:v>46.443306249999999</c:v>
                </c:pt>
                <c:pt idx="696">
                  <c:v>46.510027083333327</c:v>
                </c:pt>
                <c:pt idx="697">
                  <c:v>46.576677083333337</c:v>
                </c:pt>
                <c:pt idx="698">
                  <c:v>46.643327083333332</c:v>
                </c:pt>
                <c:pt idx="699">
                  <c:v>46.710047916666667</c:v>
                </c:pt>
                <c:pt idx="700">
                  <c:v>46.77669791666667</c:v>
                </c:pt>
                <c:pt idx="701">
                  <c:v>46.843350000000001</c:v>
                </c:pt>
                <c:pt idx="702">
                  <c:v>46.910129166666657</c:v>
                </c:pt>
                <c:pt idx="703">
                  <c:v>46.976789583333343</c:v>
                </c:pt>
                <c:pt idx="704">
                  <c:v>47.043439583333331</c:v>
                </c:pt>
                <c:pt idx="705">
                  <c:v>47.110283333333342</c:v>
                </c:pt>
                <c:pt idx="706">
                  <c:v>47.176941666666657</c:v>
                </c:pt>
                <c:pt idx="707">
                  <c:v>47.243591666666667</c:v>
                </c:pt>
                <c:pt idx="708">
                  <c:v>47.310243749999998</c:v>
                </c:pt>
                <c:pt idx="709">
                  <c:v>47.376895833333343</c:v>
                </c:pt>
                <c:pt idx="710">
                  <c:v>47.443547916666667</c:v>
                </c:pt>
                <c:pt idx="711">
                  <c:v>47.510197916666669</c:v>
                </c:pt>
                <c:pt idx="712">
                  <c:v>47.57685</c:v>
                </c:pt>
                <c:pt idx="713">
                  <c:v>47.643554166666668</c:v>
                </c:pt>
                <c:pt idx="714">
                  <c:v>47.710154166666669</c:v>
                </c:pt>
                <c:pt idx="715">
                  <c:v>47.776810416666663</c:v>
                </c:pt>
                <c:pt idx="716">
                  <c:v>47.843456250000003</c:v>
                </c:pt>
                <c:pt idx="717">
                  <c:v>47.910108333333334</c:v>
                </c:pt>
                <c:pt idx="718">
                  <c:v>47.976760416666657</c:v>
                </c:pt>
                <c:pt idx="719">
                  <c:v>48.043412500000002</c:v>
                </c:pt>
                <c:pt idx="720">
                  <c:v>48.110062499999998</c:v>
                </c:pt>
                <c:pt idx="721">
                  <c:v>48.176714583333343</c:v>
                </c:pt>
                <c:pt idx="722">
                  <c:v>48.243366666666667</c:v>
                </c:pt>
                <c:pt idx="723">
                  <c:v>48.310085416666666</c:v>
                </c:pt>
                <c:pt idx="724">
                  <c:v>48.37686875</c:v>
                </c:pt>
                <c:pt idx="725">
                  <c:v>48.443520833333331</c:v>
                </c:pt>
                <c:pt idx="726">
                  <c:v>48.510172916666669</c:v>
                </c:pt>
                <c:pt idx="727">
                  <c:v>48.576824999999999</c:v>
                </c:pt>
                <c:pt idx="728">
                  <c:v>48.643679166666672</c:v>
                </c:pt>
                <c:pt idx="729">
                  <c:v>48.710327083333333</c:v>
                </c:pt>
                <c:pt idx="730">
                  <c:v>48.776979166666663</c:v>
                </c:pt>
                <c:pt idx="731">
                  <c:v>48.843764583333332</c:v>
                </c:pt>
                <c:pt idx="732">
                  <c:v>48.910414583333328</c:v>
                </c:pt>
                <c:pt idx="733">
                  <c:v>48.977147916666667</c:v>
                </c:pt>
                <c:pt idx="734">
                  <c:v>49.043785416666672</c:v>
                </c:pt>
                <c:pt idx="735">
                  <c:v>49.110437500000003</c:v>
                </c:pt>
                <c:pt idx="736">
                  <c:v>49.177220833333337</c:v>
                </c:pt>
                <c:pt idx="737">
                  <c:v>49.243872916666668</c:v>
                </c:pt>
                <c:pt idx="738">
                  <c:v>49.310524999999998</c:v>
                </c:pt>
                <c:pt idx="739">
                  <c:v>49.377177083333343</c:v>
                </c:pt>
                <c:pt idx="740">
                  <c:v>49.443829166666667</c:v>
                </c:pt>
                <c:pt idx="741">
                  <c:v>49.510491666666667</c:v>
                </c:pt>
                <c:pt idx="742">
                  <c:v>49.577131250000001</c:v>
                </c:pt>
                <c:pt idx="743">
                  <c:v>49.643783333333332</c:v>
                </c:pt>
                <c:pt idx="744">
                  <c:v>49.71043541666667</c:v>
                </c:pt>
                <c:pt idx="745">
                  <c:v>49.777285416666658</c:v>
                </c:pt>
                <c:pt idx="746">
                  <c:v>49.843937500000003</c:v>
                </c:pt>
                <c:pt idx="747">
                  <c:v>49.910593749999997</c:v>
                </c:pt>
                <c:pt idx="748">
                  <c:v>49.977241666666657</c:v>
                </c:pt>
                <c:pt idx="749">
                  <c:v>50.043891666666667</c:v>
                </c:pt>
                <c:pt idx="750">
                  <c:v>50.110543749999998</c:v>
                </c:pt>
                <c:pt idx="751">
                  <c:v>50.177195833333343</c:v>
                </c:pt>
                <c:pt idx="752">
                  <c:v>50.243847916666667</c:v>
                </c:pt>
                <c:pt idx="753">
                  <c:v>50.310497916666669</c:v>
                </c:pt>
                <c:pt idx="754">
                  <c:v>50.37715</c:v>
                </c:pt>
                <c:pt idx="755">
                  <c:v>50.443802083333331</c:v>
                </c:pt>
                <c:pt idx="756">
                  <c:v>50.510454166666669</c:v>
                </c:pt>
                <c:pt idx="757">
                  <c:v>50.577108333333342</c:v>
                </c:pt>
                <c:pt idx="758">
                  <c:v>50.643756250000003</c:v>
                </c:pt>
                <c:pt idx="759">
                  <c:v>50.710475000000002</c:v>
                </c:pt>
                <c:pt idx="760">
                  <c:v>50.777127083333333</c:v>
                </c:pt>
                <c:pt idx="761">
                  <c:v>50.843779166666657</c:v>
                </c:pt>
                <c:pt idx="762">
                  <c:v>50.910429166666667</c:v>
                </c:pt>
                <c:pt idx="763">
                  <c:v>50.977081249999998</c:v>
                </c:pt>
                <c:pt idx="764">
                  <c:v>51.043868750000001</c:v>
                </c:pt>
                <c:pt idx="765">
                  <c:v>51.110520833333332</c:v>
                </c:pt>
                <c:pt idx="766">
                  <c:v>51.177172916666663</c:v>
                </c:pt>
                <c:pt idx="767">
                  <c:v>51.243825000000001</c:v>
                </c:pt>
                <c:pt idx="768">
                  <c:v>51.310477083333332</c:v>
                </c:pt>
                <c:pt idx="769">
                  <c:v>51.377127083333328</c:v>
                </c:pt>
                <c:pt idx="770">
                  <c:v>51.443779166666673</c:v>
                </c:pt>
                <c:pt idx="771">
                  <c:v>51.510431250000003</c:v>
                </c:pt>
                <c:pt idx="772">
                  <c:v>51.577091666666668</c:v>
                </c:pt>
                <c:pt idx="773">
                  <c:v>51.643731250000002</c:v>
                </c:pt>
                <c:pt idx="774">
                  <c:v>51.710381249999998</c:v>
                </c:pt>
                <c:pt idx="775">
                  <c:v>51.777037499999999</c:v>
                </c:pt>
                <c:pt idx="776">
                  <c:v>51.843689583333337</c:v>
                </c:pt>
                <c:pt idx="777">
                  <c:v>51.910339583333332</c:v>
                </c:pt>
                <c:pt idx="778">
                  <c:v>51.977456250000003</c:v>
                </c:pt>
                <c:pt idx="779">
                  <c:v>52.044233333333331</c:v>
                </c:pt>
                <c:pt idx="780">
                  <c:v>52.110827083333326</c:v>
                </c:pt>
                <c:pt idx="781">
                  <c:v>52.177477083333343</c:v>
                </c:pt>
                <c:pt idx="782">
                  <c:v>52.244129166666667</c:v>
                </c:pt>
                <c:pt idx="783">
                  <c:v>52.31077916666667</c:v>
                </c:pt>
                <c:pt idx="784">
                  <c:v>52.377764583333331</c:v>
                </c:pt>
                <c:pt idx="785">
                  <c:v>52.444416666666669</c:v>
                </c:pt>
                <c:pt idx="786">
                  <c:v>52.51106875</c:v>
                </c:pt>
                <c:pt idx="787">
                  <c:v>52.577718750000003</c:v>
                </c:pt>
                <c:pt idx="788">
                  <c:v>52.644370833333333</c:v>
                </c:pt>
                <c:pt idx="789">
                  <c:v>52.711022916666657</c:v>
                </c:pt>
                <c:pt idx="790">
                  <c:v>52.777675000000002</c:v>
                </c:pt>
                <c:pt idx="791">
                  <c:v>52.844329166666668</c:v>
                </c:pt>
                <c:pt idx="792">
                  <c:v>52.910977083333343</c:v>
                </c:pt>
                <c:pt idx="793">
                  <c:v>52.977631250000002</c:v>
                </c:pt>
                <c:pt idx="794">
                  <c:v>53.044747916666672</c:v>
                </c:pt>
                <c:pt idx="795">
                  <c:v>53.111514583333332</c:v>
                </c:pt>
                <c:pt idx="796">
                  <c:v>53.178116666666668</c:v>
                </c:pt>
                <c:pt idx="797">
                  <c:v>53.244768749999999</c:v>
                </c:pt>
                <c:pt idx="798">
                  <c:v>53.311420833333337</c:v>
                </c:pt>
                <c:pt idx="799">
                  <c:v>53.378072916666667</c:v>
                </c:pt>
                <c:pt idx="800">
                  <c:v>53.44472291666667</c:v>
                </c:pt>
                <c:pt idx="801">
                  <c:v>53.511377083333343</c:v>
                </c:pt>
                <c:pt idx="802">
                  <c:v>53.578429166666673</c:v>
                </c:pt>
                <c:pt idx="803">
                  <c:v>53.645079166666669</c:v>
                </c:pt>
                <c:pt idx="804">
                  <c:v>53.711729166666657</c:v>
                </c:pt>
                <c:pt idx="805">
                  <c:v>53.77858333333333</c:v>
                </c:pt>
                <c:pt idx="806">
                  <c:v>53.845233333333333</c:v>
                </c:pt>
                <c:pt idx="807">
                  <c:v>53.911885416666657</c:v>
                </c:pt>
                <c:pt idx="808">
                  <c:v>53.978535416666674</c:v>
                </c:pt>
                <c:pt idx="809">
                  <c:v>54.045189583333332</c:v>
                </c:pt>
                <c:pt idx="810">
                  <c:v>54.112039583333328</c:v>
                </c:pt>
                <c:pt idx="811">
                  <c:v>54.178825000000003</c:v>
                </c:pt>
                <c:pt idx="812">
                  <c:v>54.245477083333327</c:v>
                </c:pt>
                <c:pt idx="813">
                  <c:v>54.312327083333336</c:v>
                </c:pt>
                <c:pt idx="814">
                  <c:v>54.378979166666667</c:v>
                </c:pt>
                <c:pt idx="815">
                  <c:v>54.445631249999998</c:v>
                </c:pt>
                <c:pt idx="816">
                  <c:v>54.512281250000001</c:v>
                </c:pt>
                <c:pt idx="817">
                  <c:v>54.578935416666667</c:v>
                </c:pt>
                <c:pt idx="818">
                  <c:v>54.645587499999998</c:v>
                </c:pt>
                <c:pt idx="819">
                  <c:v>54.712593750000003</c:v>
                </c:pt>
                <c:pt idx="820">
                  <c:v>54.779220833333333</c:v>
                </c:pt>
                <c:pt idx="821">
                  <c:v>54.845872916666657</c:v>
                </c:pt>
                <c:pt idx="822">
                  <c:v>54.912535416666657</c:v>
                </c:pt>
                <c:pt idx="823">
                  <c:v>54.979177083333333</c:v>
                </c:pt>
                <c:pt idx="824">
                  <c:v>55.045827083333343</c:v>
                </c:pt>
                <c:pt idx="825">
                  <c:v>55.112479166666667</c:v>
                </c:pt>
                <c:pt idx="826">
                  <c:v>55.179131249999998</c:v>
                </c:pt>
                <c:pt idx="827">
                  <c:v>55.245950000000001</c:v>
                </c:pt>
                <c:pt idx="828">
                  <c:v>55.312568749999997</c:v>
                </c:pt>
                <c:pt idx="829">
                  <c:v>55.379285416666669</c:v>
                </c:pt>
                <c:pt idx="830">
                  <c:v>55.445937499999999</c:v>
                </c:pt>
                <c:pt idx="831">
                  <c:v>55.51258958333333</c:v>
                </c:pt>
                <c:pt idx="832">
                  <c:v>55.579241666666668</c:v>
                </c:pt>
                <c:pt idx="833">
                  <c:v>55.645891666666657</c:v>
                </c:pt>
                <c:pt idx="834">
                  <c:v>55.712543750000002</c:v>
                </c:pt>
                <c:pt idx="835">
                  <c:v>55.779195833333333</c:v>
                </c:pt>
                <c:pt idx="836">
                  <c:v>55.845847916666663</c:v>
                </c:pt>
                <c:pt idx="837">
                  <c:v>55.912697916666673</c:v>
                </c:pt>
                <c:pt idx="838">
                  <c:v>55.979352083333332</c:v>
                </c:pt>
                <c:pt idx="839">
                  <c:v>56.046002083333327</c:v>
                </c:pt>
                <c:pt idx="840">
                  <c:v>56.112787500000003</c:v>
                </c:pt>
                <c:pt idx="841">
                  <c:v>56.179437499999999</c:v>
                </c:pt>
                <c:pt idx="842">
                  <c:v>56.246089583333337</c:v>
                </c:pt>
                <c:pt idx="843">
                  <c:v>56.312741666666668</c:v>
                </c:pt>
                <c:pt idx="844">
                  <c:v>56.379393749999998</c:v>
                </c:pt>
                <c:pt idx="845">
                  <c:v>56.446112499999998</c:v>
                </c:pt>
                <c:pt idx="846">
                  <c:v>56.512762500000001</c:v>
                </c:pt>
                <c:pt idx="847">
                  <c:v>56.579414583333332</c:v>
                </c:pt>
                <c:pt idx="848">
                  <c:v>56.64606666666667</c:v>
                </c:pt>
                <c:pt idx="849">
                  <c:v>56.712718750000001</c:v>
                </c:pt>
                <c:pt idx="850">
                  <c:v>56.779368750000003</c:v>
                </c:pt>
                <c:pt idx="851">
                  <c:v>56.846020833333327</c:v>
                </c:pt>
                <c:pt idx="852">
                  <c:v>56.912672916666658</c:v>
                </c:pt>
                <c:pt idx="853">
                  <c:v>56.979325000000003</c:v>
                </c:pt>
                <c:pt idx="854">
                  <c:v>57.045999999999999</c:v>
                </c:pt>
                <c:pt idx="855">
                  <c:v>57.112627083333336</c:v>
                </c:pt>
                <c:pt idx="856">
                  <c:v>57.179279166666667</c:v>
                </c:pt>
                <c:pt idx="857">
                  <c:v>57.245931249999998</c:v>
                </c:pt>
                <c:pt idx="858">
                  <c:v>57.312581250000001</c:v>
                </c:pt>
                <c:pt idx="859">
                  <c:v>57.379233333333332</c:v>
                </c:pt>
                <c:pt idx="860">
                  <c:v>57.44588541666667</c:v>
                </c:pt>
                <c:pt idx="861">
                  <c:v>57.512537500000001</c:v>
                </c:pt>
                <c:pt idx="862">
                  <c:v>57.579597916666657</c:v>
                </c:pt>
                <c:pt idx="863">
                  <c:v>57.646239583333333</c:v>
                </c:pt>
                <c:pt idx="864">
                  <c:v>57.712893749999999</c:v>
                </c:pt>
                <c:pt idx="865">
                  <c:v>57.779543750000002</c:v>
                </c:pt>
                <c:pt idx="866">
                  <c:v>57.846195833333333</c:v>
                </c:pt>
                <c:pt idx="867">
                  <c:v>57.912847916666657</c:v>
                </c:pt>
                <c:pt idx="868">
                  <c:v>57.979500000000002</c:v>
                </c:pt>
                <c:pt idx="869">
                  <c:v>58.046216666666673</c:v>
                </c:pt>
                <c:pt idx="870">
                  <c:v>58.112868749999997</c:v>
                </c:pt>
                <c:pt idx="871">
                  <c:v>58.179520833333328</c:v>
                </c:pt>
                <c:pt idx="872">
                  <c:v>58.246170833333331</c:v>
                </c:pt>
                <c:pt idx="873">
                  <c:v>58.312822916666669</c:v>
                </c:pt>
                <c:pt idx="874">
                  <c:v>58.379474999999999</c:v>
                </c:pt>
                <c:pt idx="875">
                  <c:v>58.446125000000002</c:v>
                </c:pt>
                <c:pt idx="876">
                  <c:v>58.512777083333333</c:v>
                </c:pt>
                <c:pt idx="877">
                  <c:v>58.579629166666663</c:v>
                </c:pt>
                <c:pt idx="878">
                  <c:v>58.646672916666667</c:v>
                </c:pt>
                <c:pt idx="879">
                  <c:v>58.713264583333327</c:v>
                </c:pt>
                <c:pt idx="880">
                  <c:v>58.780116666666657</c:v>
                </c:pt>
                <c:pt idx="881">
                  <c:v>58.846768750000003</c:v>
                </c:pt>
                <c:pt idx="882">
                  <c:v>58.913422916666669</c:v>
                </c:pt>
                <c:pt idx="883">
                  <c:v>58.980072916666657</c:v>
                </c:pt>
                <c:pt idx="884">
                  <c:v>59.046722916666667</c:v>
                </c:pt>
                <c:pt idx="885">
                  <c:v>59.113374999999998</c:v>
                </c:pt>
                <c:pt idx="886">
                  <c:v>59.180568749999999</c:v>
                </c:pt>
                <c:pt idx="887">
                  <c:v>59.247210416666668</c:v>
                </c:pt>
                <c:pt idx="888">
                  <c:v>59.313862499999999</c:v>
                </c:pt>
                <c:pt idx="889">
                  <c:v>59.38051458333333</c:v>
                </c:pt>
                <c:pt idx="890">
                  <c:v>59.447299999999998</c:v>
                </c:pt>
                <c:pt idx="891">
                  <c:v>59.513950000000001</c:v>
                </c:pt>
                <c:pt idx="892">
                  <c:v>59.580602083333332</c:v>
                </c:pt>
                <c:pt idx="893">
                  <c:v>59.647720833333331</c:v>
                </c:pt>
                <c:pt idx="894">
                  <c:v>59.714372916666669</c:v>
                </c:pt>
                <c:pt idx="895">
                  <c:v>59.781022916666657</c:v>
                </c:pt>
                <c:pt idx="896">
                  <c:v>59.847675000000002</c:v>
                </c:pt>
                <c:pt idx="897">
                  <c:v>59.914327083333333</c:v>
                </c:pt>
                <c:pt idx="898">
                  <c:v>59.980979166666657</c:v>
                </c:pt>
                <c:pt idx="899">
                  <c:v>60.047831250000002</c:v>
                </c:pt>
                <c:pt idx="900">
                  <c:v>60.114477083333327</c:v>
                </c:pt>
                <c:pt idx="901">
                  <c:v>60.181460416666667</c:v>
                </c:pt>
                <c:pt idx="902">
                  <c:v>60.24811041666667</c:v>
                </c:pt>
                <c:pt idx="903">
                  <c:v>60.31475833333333</c:v>
                </c:pt>
                <c:pt idx="904">
                  <c:v>60.381545833333327</c:v>
                </c:pt>
                <c:pt idx="905">
                  <c:v>60.448195833333337</c:v>
                </c:pt>
                <c:pt idx="906">
                  <c:v>60.514816666666668</c:v>
                </c:pt>
                <c:pt idx="907">
                  <c:v>60.581468749999999</c:v>
                </c:pt>
                <c:pt idx="908">
                  <c:v>60.648122916666672</c:v>
                </c:pt>
                <c:pt idx="909">
                  <c:v>60.714906249999999</c:v>
                </c:pt>
                <c:pt idx="910">
                  <c:v>60.781556250000001</c:v>
                </c:pt>
                <c:pt idx="911">
                  <c:v>60.848204166666669</c:v>
                </c:pt>
                <c:pt idx="912">
                  <c:v>60.9149125</c:v>
                </c:pt>
                <c:pt idx="913">
                  <c:v>60.981527083333333</c:v>
                </c:pt>
                <c:pt idx="914">
                  <c:v>61.048160416666668</c:v>
                </c:pt>
                <c:pt idx="915">
                  <c:v>61.11494583333333</c:v>
                </c:pt>
                <c:pt idx="916">
                  <c:v>61.181595833333333</c:v>
                </c:pt>
                <c:pt idx="917">
                  <c:v>61.248247916666656</c:v>
                </c:pt>
                <c:pt idx="918">
                  <c:v>61.315366666666669</c:v>
                </c:pt>
                <c:pt idx="919">
                  <c:v>61.382012500000002</c:v>
                </c:pt>
                <c:pt idx="920">
                  <c:v>61.448664583333333</c:v>
                </c:pt>
                <c:pt idx="921">
                  <c:v>61.515314583333343</c:v>
                </c:pt>
                <c:pt idx="922">
                  <c:v>61.581964583333331</c:v>
                </c:pt>
                <c:pt idx="923">
                  <c:v>61.648625000000003</c:v>
                </c:pt>
                <c:pt idx="924">
                  <c:v>61.715339583333332</c:v>
                </c:pt>
                <c:pt idx="925">
                  <c:v>61.781995833333333</c:v>
                </c:pt>
                <c:pt idx="926">
                  <c:v>61.848925000000001</c:v>
                </c:pt>
                <c:pt idx="927">
                  <c:v>61.915566666666663</c:v>
                </c:pt>
                <c:pt idx="928">
                  <c:v>61.982408333333332</c:v>
                </c:pt>
                <c:pt idx="929">
                  <c:v>62.049122916666668</c:v>
                </c:pt>
                <c:pt idx="930">
                  <c:v>62.115783333333333</c:v>
                </c:pt>
                <c:pt idx="931">
                  <c:v>62.182420833333332</c:v>
                </c:pt>
                <c:pt idx="932">
                  <c:v>62.24907291666667</c:v>
                </c:pt>
                <c:pt idx="933">
                  <c:v>62.315722916666672</c:v>
                </c:pt>
                <c:pt idx="934">
                  <c:v>62.382508333333327</c:v>
                </c:pt>
                <c:pt idx="935">
                  <c:v>62.449160416666658</c:v>
                </c:pt>
                <c:pt idx="936">
                  <c:v>62.515812500000003</c:v>
                </c:pt>
                <c:pt idx="937">
                  <c:v>62.582464583333334</c:v>
                </c:pt>
                <c:pt idx="938">
                  <c:v>62.649114583333343</c:v>
                </c:pt>
                <c:pt idx="939">
                  <c:v>62.715777083333343</c:v>
                </c:pt>
                <c:pt idx="940">
                  <c:v>62.782429166666667</c:v>
                </c:pt>
                <c:pt idx="941">
                  <c:v>62.849470833333328</c:v>
                </c:pt>
                <c:pt idx="942">
                  <c:v>62.916120833333331</c:v>
                </c:pt>
                <c:pt idx="943">
                  <c:v>62.98283958333333</c:v>
                </c:pt>
                <c:pt idx="944">
                  <c:v>63.049491666666668</c:v>
                </c:pt>
                <c:pt idx="945">
                  <c:v>63.116152083333333</c:v>
                </c:pt>
                <c:pt idx="946">
                  <c:v>63.182793750000002</c:v>
                </c:pt>
                <c:pt idx="947">
                  <c:v>63.249447916666668</c:v>
                </c:pt>
                <c:pt idx="948">
                  <c:v>63.316097916666664</c:v>
                </c:pt>
                <c:pt idx="949">
                  <c:v>63.382758333333342</c:v>
                </c:pt>
                <c:pt idx="950">
                  <c:v>63.449466666666673</c:v>
                </c:pt>
                <c:pt idx="951">
                  <c:v>63.516129166666673</c:v>
                </c:pt>
                <c:pt idx="952">
                  <c:v>63.582837499999997</c:v>
                </c:pt>
                <c:pt idx="953">
                  <c:v>63.649497916666668</c:v>
                </c:pt>
                <c:pt idx="954">
                  <c:v>63.71613958333333</c:v>
                </c:pt>
                <c:pt idx="955">
                  <c:v>63.782791666666668</c:v>
                </c:pt>
                <c:pt idx="956">
                  <c:v>63.849443749999999</c:v>
                </c:pt>
                <c:pt idx="957">
                  <c:v>63.9166375</c:v>
                </c:pt>
                <c:pt idx="958">
                  <c:v>63.983279166666669</c:v>
                </c:pt>
                <c:pt idx="959">
                  <c:v>64.049933333333328</c:v>
                </c:pt>
                <c:pt idx="960">
                  <c:v>64.116583333333338</c:v>
                </c:pt>
                <c:pt idx="961">
                  <c:v>64.183235416666662</c:v>
                </c:pt>
                <c:pt idx="962">
                  <c:v>64.249895833333326</c:v>
                </c:pt>
                <c:pt idx="963">
                  <c:v>64.316537499999995</c:v>
                </c:pt>
                <c:pt idx="964">
                  <c:v>64.383485416666673</c:v>
                </c:pt>
                <c:pt idx="965">
                  <c:v>64.450108333333333</c:v>
                </c:pt>
                <c:pt idx="966">
                  <c:v>64.517224999999996</c:v>
                </c:pt>
                <c:pt idx="967">
                  <c:v>64.58423333333333</c:v>
                </c:pt>
                <c:pt idx="968">
                  <c:v>64.650862500000002</c:v>
                </c:pt>
                <c:pt idx="969">
                  <c:v>64.717789583333328</c:v>
                </c:pt>
                <c:pt idx="970">
                  <c:v>64.784431249999997</c:v>
                </c:pt>
                <c:pt idx="971">
                  <c:v>64.851150000000004</c:v>
                </c:pt>
                <c:pt idx="972">
                  <c:v>64.91790833333333</c:v>
                </c:pt>
                <c:pt idx="973">
                  <c:v>64.984529166666661</c:v>
                </c:pt>
                <c:pt idx="974">
                  <c:v>65.051172916666673</c:v>
                </c:pt>
                <c:pt idx="975">
                  <c:v>65.117824999999996</c:v>
                </c:pt>
                <c:pt idx="976">
                  <c:v>65.184547916666673</c:v>
                </c:pt>
                <c:pt idx="977">
                  <c:v>65.251393750000005</c:v>
                </c:pt>
                <c:pt idx="978">
                  <c:v>65.318454166666669</c:v>
                </c:pt>
                <c:pt idx="979">
                  <c:v>65.385095833333338</c:v>
                </c:pt>
                <c:pt idx="980">
                  <c:v>65.451747916666662</c:v>
                </c:pt>
                <c:pt idx="981">
                  <c:v>65.518995833333335</c:v>
                </c:pt>
                <c:pt idx="982">
                  <c:v>65.58572083333334</c:v>
                </c:pt>
                <c:pt idx="983">
                  <c:v>65.652368749999994</c:v>
                </c:pt>
                <c:pt idx="984">
                  <c:v>65.719020833333332</c:v>
                </c:pt>
                <c:pt idx="985">
                  <c:v>65.785681249999996</c:v>
                </c:pt>
                <c:pt idx="986">
                  <c:v>65.852335416666662</c:v>
                </c:pt>
                <c:pt idx="987">
                  <c:v>65.918975000000003</c:v>
                </c:pt>
                <c:pt idx="988">
                  <c:v>65.985635416666668</c:v>
                </c:pt>
                <c:pt idx="989">
                  <c:v>66.052287500000006</c:v>
                </c:pt>
                <c:pt idx="990">
                  <c:v>66.118929166666661</c:v>
                </c:pt>
                <c:pt idx="991">
                  <c:v>66.185583333333327</c:v>
                </c:pt>
                <c:pt idx="992">
                  <c:v>66.252243750000005</c:v>
                </c:pt>
                <c:pt idx="993">
                  <c:v>66.31888541666666</c:v>
                </c:pt>
                <c:pt idx="994">
                  <c:v>66.385547916666667</c:v>
                </c:pt>
                <c:pt idx="995">
                  <c:v>66.452216666666672</c:v>
                </c:pt>
                <c:pt idx="996">
                  <c:v>66.518839583333332</c:v>
                </c:pt>
                <c:pt idx="997">
                  <c:v>66.58549166666667</c:v>
                </c:pt>
                <c:pt idx="998">
                  <c:v>66.652141666666665</c:v>
                </c:pt>
                <c:pt idx="999">
                  <c:v>66.718793750000003</c:v>
                </c:pt>
                <c:pt idx="1000">
                  <c:v>66.785445833333327</c:v>
                </c:pt>
                <c:pt idx="1001">
                  <c:v>66.852393750000005</c:v>
                </c:pt>
                <c:pt idx="1002">
                  <c:v>66.919014583333336</c:v>
                </c:pt>
                <c:pt idx="1003">
                  <c:v>66.985743749999997</c:v>
                </c:pt>
                <c:pt idx="1004">
                  <c:v>67.052385416666667</c:v>
                </c:pt>
                <c:pt idx="1005">
                  <c:v>67.119047916666673</c:v>
                </c:pt>
                <c:pt idx="1006">
                  <c:v>67.185689583333328</c:v>
                </c:pt>
                <c:pt idx="1007">
                  <c:v>67.25267083333334</c:v>
                </c:pt>
                <c:pt idx="1008">
                  <c:v>67.319325000000006</c:v>
                </c:pt>
                <c:pt idx="1009">
                  <c:v>67.385989583333327</c:v>
                </c:pt>
                <c:pt idx="1010">
                  <c:v>67.452835416666673</c:v>
                </c:pt>
                <c:pt idx="1011">
                  <c:v>67.51947916666667</c:v>
                </c:pt>
                <c:pt idx="1012">
                  <c:v>67.586208333333332</c:v>
                </c:pt>
                <c:pt idx="1013">
                  <c:v>67.652852083333329</c:v>
                </c:pt>
                <c:pt idx="1014">
                  <c:v>67.719502083333339</c:v>
                </c:pt>
                <c:pt idx="1015">
                  <c:v>67.786162500000003</c:v>
                </c:pt>
                <c:pt idx="1016">
                  <c:v>67.853364583333331</c:v>
                </c:pt>
                <c:pt idx="1017">
                  <c:v>67.919989583333333</c:v>
                </c:pt>
                <c:pt idx="1018">
                  <c:v>67.98665208333334</c:v>
                </c:pt>
                <c:pt idx="1019">
                  <c:v>68.053291666666667</c:v>
                </c:pt>
                <c:pt idx="1020">
                  <c:v>68.119947916666661</c:v>
                </c:pt>
                <c:pt idx="1021">
                  <c:v>68.186595833333328</c:v>
                </c:pt>
                <c:pt idx="1022">
                  <c:v>68.253247916666666</c:v>
                </c:pt>
                <c:pt idx="1023">
                  <c:v>68.319900000000004</c:v>
                </c:pt>
                <c:pt idx="1024">
                  <c:v>68.386560416666669</c:v>
                </c:pt>
                <c:pt idx="1025">
                  <c:v>68.453202083333338</c:v>
                </c:pt>
                <c:pt idx="1026">
                  <c:v>68.51992083333333</c:v>
                </c:pt>
                <c:pt idx="1027">
                  <c:v>68.586835416666673</c:v>
                </c:pt>
                <c:pt idx="1028">
                  <c:v>68.65352708333333</c:v>
                </c:pt>
                <c:pt idx="1029">
                  <c:v>68.720150000000004</c:v>
                </c:pt>
                <c:pt idx="1030">
                  <c:v>68.786833333333334</c:v>
                </c:pt>
                <c:pt idx="1031">
                  <c:v>68.853443749999997</c:v>
                </c:pt>
                <c:pt idx="1032">
                  <c:v>68.920097916666663</c:v>
                </c:pt>
                <c:pt idx="1033">
                  <c:v>68.986747916666673</c:v>
                </c:pt>
                <c:pt idx="1034">
                  <c:v>69.053406249999995</c:v>
                </c:pt>
                <c:pt idx="1035">
                  <c:v>69.120052083333334</c:v>
                </c:pt>
                <c:pt idx="1036">
                  <c:v>69.186712499999999</c:v>
                </c:pt>
                <c:pt idx="1037">
                  <c:v>69.253354166666668</c:v>
                </c:pt>
                <c:pt idx="1038">
                  <c:v>69.320014583333332</c:v>
                </c:pt>
                <c:pt idx="1039">
                  <c:v>69.38666666666667</c:v>
                </c:pt>
                <c:pt idx="1040">
                  <c:v>69.453308333333339</c:v>
                </c:pt>
                <c:pt idx="1041">
                  <c:v>69.519970833333332</c:v>
                </c:pt>
                <c:pt idx="1042">
                  <c:v>69.586620833333328</c:v>
                </c:pt>
                <c:pt idx="1043">
                  <c:v>69.653264583333339</c:v>
                </c:pt>
                <c:pt idx="1044">
                  <c:v>69.720047916666672</c:v>
                </c:pt>
                <c:pt idx="1045">
                  <c:v>69.786699999999996</c:v>
                </c:pt>
                <c:pt idx="1046">
                  <c:v>69.853485416666672</c:v>
                </c:pt>
                <c:pt idx="1047">
                  <c:v>69.920308333333338</c:v>
                </c:pt>
                <c:pt idx="1048">
                  <c:v>69.986920833333329</c:v>
                </c:pt>
                <c:pt idx="1049">
                  <c:v>70.053572916666667</c:v>
                </c:pt>
                <c:pt idx="1050">
                  <c:v>70.120233333333331</c:v>
                </c:pt>
                <c:pt idx="1051">
                  <c:v>70.18694583333334</c:v>
                </c:pt>
                <c:pt idx="1052">
                  <c:v>70.253729166666673</c:v>
                </c:pt>
                <c:pt idx="1053">
                  <c:v>70.320379166666669</c:v>
                </c:pt>
                <c:pt idx="1054">
                  <c:v>70.387033333333335</c:v>
                </c:pt>
                <c:pt idx="1055">
                  <c:v>70.454016666666661</c:v>
                </c:pt>
                <c:pt idx="1056">
                  <c:v>70.520812500000005</c:v>
                </c:pt>
                <c:pt idx="1057">
                  <c:v>70.587452083333332</c:v>
                </c:pt>
                <c:pt idx="1058">
                  <c:v>70.65410416666667</c:v>
                </c:pt>
                <c:pt idx="1059">
                  <c:v>70.720862499999996</c:v>
                </c:pt>
                <c:pt idx="1060">
                  <c:v>70.787472916666673</c:v>
                </c:pt>
                <c:pt idx="1061">
                  <c:v>70.854191666666665</c:v>
                </c:pt>
                <c:pt idx="1062">
                  <c:v>70.920843750000003</c:v>
                </c:pt>
                <c:pt idx="1063">
                  <c:v>70.987495833333327</c:v>
                </c:pt>
                <c:pt idx="1064">
                  <c:v>71.054145833333337</c:v>
                </c:pt>
                <c:pt idx="1065">
                  <c:v>71.120808333333329</c:v>
                </c:pt>
                <c:pt idx="1066">
                  <c:v>71.187729166666671</c:v>
                </c:pt>
                <c:pt idx="1067">
                  <c:v>71.25437083333334</c:v>
                </c:pt>
                <c:pt idx="1068">
                  <c:v>71.321020833333336</c:v>
                </c:pt>
                <c:pt idx="1069">
                  <c:v>71.38768541666667</c:v>
                </c:pt>
                <c:pt idx="1070">
                  <c:v>71.454883333333328</c:v>
                </c:pt>
                <c:pt idx="1071">
                  <c:v>71.52151666666667</c:v>
                </c:pt>
                <c:pt idx="1072">
                  <c:v>71.588229166666665</c:v>
                </c:pt>
                <c:pt idx="1073">
                  <c:v>71.659529166666672</c:v>
                </c:pt>
                <c:pt idx="1074">
                  <c:v>71.731260416666672</c:v>
                </c:pt>
                <c:pt idx="1075">
                  <c:v>71.798445833333332</c:v>
                </c:pt>
                <c:pt idx="1076">
                  <c:v>71.865752083333334</c:v>
                </c:pt>
                <c:pt idx="1077">
                  <c:v>71.936670833333338</c:v>
                </c:pt>
                <c:pt idx="1078">
                  <c:v>72.003266666666661</c:v>
                </c:pt>
                <c:pt idx="1079">
                  <c:v>72.069916666666671</c:v>
                </c:pt>
                <c:pt idx="1080">
                  <c:v>72.136572916666665</c:v>
                </c:pt>
                <c:pt idx="1081">
                  <c:v>72.206860416666672</c:v>
                </c:pt>
                <c:pt idx="1082">
                  <c:v>72.274341666666672</c:v>
                </c:pt>
                <c:pt idx="1083">
                  <c:v>72.342922916666666</c:v>
                </c:pt>
                <c:pt idx="1084">
                  <c:v>72.414375000000007</c:v>
                </c:pt>
                <c:pt idx="1085">
                  <c:v>72.481025000000002</c:v>
                </c:pt>
                <c:pt idx="1086">
                  <c:v>72.547674999999998</c:v>
                </c:pt>
                <c:pt idx="1087">
                  <c:v>72.614327083333336</c:v>
                </c:pt>
                <c:pt idx="1088">
                  <c:v>72.68097916666666</c:v>
                </c:pt>
                <c:pt idx="1089">
                  <c:v>72.749341666666666</c:v>
                </c:pt>
                <c:pt idx="1090">
                  <c:v>72.816281250000003</c:v>
                </c:pt>
                <c:pt idx="1091">
                  <c:v>72.882962500000005</c:v>
                </c:pt>
                <c:pt idx="1092">
                  <c:v>72.951068750000005</c:v>
                </c:pt>
                <c:pt idx="1093">
                  <c:v>73.02077083333333</c:v>
                </c:pt>
                <c:pt idx="1094">
                  <c:v>73.087487499999995</c:v>
                </c:pt>
                <c:pt idx="1095">
                  <c:v>73.154139583333333</c:v>
                </c:pt>
                <c:pt idx="1096">
                  <c:v>73.220910416666669</c:v>
                </c:pt>
                <c:pt idx="1097">
                  <c:v>73.287568750000005</c:v>
                </c:pt>
                <c:pt idx="1098">
                  <c:v>73.355362499999998</c:v>
                </c:pt>
                <c:pt idx="1099">
                  <c:v>73.42481458333333</c:v>
                </c:pt>
                <c:pt idx="1100">
                  <c:v>73.492900000000006</c:v>
                </c:pt>
                <c:pt idx="1101">
                  <c:v>73.56098333333334</c:v>
                </c:pt>
                <c:pt idx="1102">
                  <c:v>73.629245833333329</c:v>
                </c:pt>
                <c:pt idx="1103">
                  <c:v>73.6999</c:v>
                </c:pt>
                <c:pt idx="1104">
                  <c:v>73.770360416666662</c:v>
                </c:pt>
                <c:pt idx="1105">
                  <c:v>73.836983333333336</c:v>
                </c:pt>
                <c:pt idx="1106">
                  <c:v>73.906754166666673</c:v>
                </c:pt>
                <c:pt idx="1107">
                  <c:v>73.977629166666674</c:v>
                </c:pt>
                <c:pt idx="1108">
                  <c:v>74.044270833333329</c:v>
                </c:pt>
                <c:pt idx="1109">
                  <c:v>74.116675000000001</c:v>
                </c:pt>
                <c:pt idx="1110">
                  <c:v>74.185639583333327</c:v>
                </c:pt>
                <c:pt idx="1111">
                  <c:v>74.252289583333337</c:v>
                </c:pt>
                <c:pt idx="1112">
                  <c:v>74.320535416666672</c:v>
                </c:pt>
                <c:pt idx="1113">
                  <c:v>74.390479166666665</c:v>
                </c:pt>
                <c:pt idx="1114">
                  <c:v>74.461762500000006</c:v>
                </c:pt>
                <c:pt idx="1115">
                  <c:v>74.530233333333328</c:v>
                </c:pt>
                <c:pt idx="1116">
                  <c:v>74.596879166666668</c:v>
                </c:pt>
                <c:pt idx="1117">
                  <c:v>74.663531250000005</c:v>
                </c:pt>
                <c:pt idx="1118">
                  <c:v>74.730181250000001</c:v>
                </c:pt>
                <c:pt idx="1119">
                  <c:v>74.796835416666667</c:v>
                </c:pt>
                <c:pt idx="1120">
                  <c:v>74.863552083333332</c:v>
                </c:pt>
                <c:pt idx="1121">
                  <c:v>74.933422916666672</c:v>
                </c:pt>
                <c:pt idx="1122">
                  <c:v>75.000656250000006</c:v>
                </c:pt>
                <c:pt idx="1123">
                  <c:v>75.067306250000001</c:v>
                </c:pt>
                <c:pt idx="1124">
                  <c:v>75.133958333333339</c:v>
                </c:pt>
                <c:pt idx="1125">
                  <c:v>75.201741666666663</c:v>
                </c:pt>
                <c:pt idx="1126">
                  <c:v>75.268529166666667</c:v>
                </c:pt>
                <c:pt idx="1127">
                  <c:v>75.337310416666668</c:v>
                </c:pt>
                <c:pt idx="1128">
                  <c:v>75.404497916666671</c:v>
                </c:pt>
                <c:pt idx="1129">
                  <c:v>75.471147916666666</c:v>
                </c:pt>
                <c:pt idx="1130">
                  <c:v>75.537802083333332</c:v>
                </c:pt>
                <c:pt idx="1131">
                  <c:v>75.60445</c:v>
                </c:pt>
                <c:pt idx="1132">
                  <c:v>75.671481249999999</c:v>
                </c:pt>
                <c:pt idx="1133">
                  <c:v>75.739385416666664</c:v>
                </c:pt>
                <c:pt idx="1134">
                  <c:v>75.807191666666668</c:v>
                </c:pt>
                <c:pt idx="1135">
                  <c:v>75.874518749999993</c:v>
                </c:pt>
                <c:pt idx="1136">
                  <c:v>75.94344375</c:v>
                </c:pt>
                <c:pt idx="1137">
                  <c:v>76.013958333333335</c:v>
                </c:pt>
                <c:pt idx="1138">
                  <c:v>76.084249999999997</c:v>
                </c:pt>
                <c:pt idx="1139">
                  <c:v>76.154931250000004</c:v>
                </c:pt>
                <c:pt idx="1140">
                  <c:v>76.226027083333335</c:v>
                </c:pt>
                <c:pt idx="1141">
                  <c:v>76.297968749999995</c:v>
                </c:pt>
                <c:pt idx="1142">
                  <c:v>76.36861458333334</c:v>
                </c:pt>
                <c:pt idx="1143">
                  <c:v>76.437491666666673</c:v>
                </c:pt>
                <c:pt idx="1144">
                  <c:v>76.504381249999994</c:v>
                </c:pt>
                <c:pt idx="1145">
                  <c:v>76.574045833333329</c:v>
                </c:pt>
                <c:pt idx="1146">
                  <c:v>76.64488333333334</c:v>
                </c:pt>
                <c:pt idx="1147">
                  <c:v>76.714333333333329</c:v>
                </c:pt>
                <c:pt idx="1148">
                  <c:v>76.785187500000006</c:v>
                </c:pt>
                <c:pt idx="1149">
                  <c:v>76.854368750000006</c:v>
                </c:pt>
                <c:pt idx="1150">
                  <c:v>76.925952083333328</c:v>
                </c:pt>
                <c:pt idx="1151">
                  <c:v>76.994670833333331</c:v>
                </c:pt>
                <c:pt idx="1152">
                  <c:v>77.064510416666664</c:v>
                </c:pt>
                <c:pt idx="1153">
                  <c:v>77.136125000000007</c:v>
                </c:pt>
                <c:pt idx="1154">
                  <c:v>77.209666666666664</c:v>
                </c:pt>
                <c:pt idx="1155">
                  <c:v>77.280139583333337</c:v>
                </c:pt>
                <c:pt idx="1156">
                  <c:v>77.348799999999997</c:v>
                </c:pt>
                <c:pt idx="1157">
                  <c:v>77.415508333333335</c:v>
                </c:pt>
                <c:pt idx="1158">
                  <c:v>77.486041666666665</c:v>
                </c:pt>
                <c:pt idx="1159">
                  <c:v>77.55490833333333</c:v>
                </c:pt>
                <c:pt idx="1160">
                  <c:v>77.62528125</c:v>
                </c:pt>
                <c:pt idx="1161">
                  <c:v>77.692670833333338</c:v>
                </c:pt>
                <c:pt idx="1162">
                  <c:v>77.759564583333329</c:v>
                </c:pt>
                <c:pt idx="1163">
                  <c:v>77.82840625</c:v>
                </c:pt>
                <c:pt idx="1164">
                  <c:v>77.894999999999996</c:v>
                </c:pt>
                <c:pt idx="1165">
                  <c:v>77.961852083333326</c:v>
                </c:pt>
                <c:pt idx="1166">
                  <c:v>78.029768750000002</c:v>
                </c:pt>
                <c:pt idx="1167">
                  <c:v>78.09642083333334</c:v>
                </c:pt>
                <c:pt idx="1168">
                  <c:v>78.16557916666666</c:v>
                </c:pt>
                <c:pt idx="1169">
                  <c:v>78.233589583333327</c:v>
                </c:pt>
                <c:pt idx="1170">
                  <c:v>78.300241666666665</c:v>
                </c:pt>
                <c:pt idx="1171">
                  <c:v>78.370360416666671</c:v>
                </c:pt>
                <c:pt idx="1172">
                  <c:v>78.437010416666666</c:v>
                </c:pt>
                <c:pt idx="1173">
                  <c:v>78.503729166666673</c:v>
                </c:pt>
                <c:pt idx="1174">
                  <c:v>78.572249999999997</c:v>
                </c:pt>
                <c:pt idx="1175">
                  <c:v>78.643689583333327</c:v>
                </c:pt>
                <c:pt idx="1176">
                  <c:v>78.713791666666665</c:v>
                </c:pt>
                <c:pt idx="1177">
                  <c:v>78.782089583333331</c:v>
                </c:pt>
                <c:pt idx="1178">
                  <c:v>78.850504166666667</c:v>
                </c:pt>
                <c:pt idx="1179">
                  <c:v>78.919641666666664</c:v>
                </c:pt>
                <c:pt idx="1180">
                  <c:v>78.99201875</c:v>
                </c:pt>
                <c:pt idx="1181">
                  <c:v>79.058935416666671</c:v>
                </c:pt>
                <c:pt idx="1182">
                  <c:v>79.125693749999996</c:v>
                </c:pt>
                <c:pt idx="1183">
                  <c:v>79.199064583333339</c:v>
                </c:pt>
                <c:pt idx="1184">
                  <c:v>79.268222916666673</c:v>
                </c:pt>
                <c:pt idx="1185">
                  <c:v>79.334874999999997</c:v>
                </c:pt>
                <c:pt idx="1186">
                  <c:v>79.404006249999995</c:v>
                </c:pt>
                <c:pt idx="1187">
                  <c:v>79.475852083333336</c:v>
                </c:pt>
                <c:pt idx="1188">
                  <c:v>79.546493749999996</c:v>
                </c:pt>
                <c:pt idx="1189">
                  <c:v>79.616345833333327</c:v>
                </c:pt>
                <c:pt idx="1190">
                  <c:v>79.687862499999994</c:v>
                </c:pt>
                <c:pt idx="1191">
                  <c:v>79.756368749999993</c:v>
                </c:pt>
                <c:pt idx="1192">
                  <c:v>79.825029166666667</c:v>
                </c:pt>
                <c:pt idx="1193">
                  <c:v>79.891683333333333</c:v>
                </c:pt>
                <c:pt idx="1194">
                  <c:v>79.958335416666671</c:v>
                </c:pt>
                <c:pt idx="1195">
                  <c:v>80.024985416666667</c:v>
                </c:pt>
                <c:pt idx="1196">
                  <c:v>80.096979166666671</c:v>
                </c:pt>
                <c:pt idx="1197">
                  <c:v>80.165356250000002</c:v>
                </c:pt>
                <c:pt idx="1198">
                  <c:v>80.23200416666667</c:v>
                </c:pt>
                <c:pt idx="1199">
                  <c:v>80.298770833333336</c:v>
                </c:pt>
                <c:pt idx="1200">
                  <c:v>80.36757291666666</c:v>
                </c:pt>
                <c:pt idx="1201">
                  <c:v>80.434825000000004</c:v>
                </c:pt>
                <c:pt idx="1202">
                  <c:v>80.502256250000002</c:v>
                </c:pt>
                <c:pt idx="1203">
                  <c:v>80.571129166666665</c:v>
                </c:pt>
                <c:pt idx="1204">
                  <c:v>80.6405125</c:v>
                </c:pt>
                <c:pt idx="1205">
                  <c:v>80.707510416666665</c:v>
                </c:pt>
                <c:pt idx="1206">
                  <c:v>80.774147916666664</c:v>
                </c:pt>
                <c:pt idx="1207">
                  <c:v>80.840800000000002</c:v>
                </c:pt>
                <c:pt idx="1208">
                  <c:v>80.907506249999997</c:v>
                </c:pt>
                <c:pt idx="1209">
                  <c:v>80.974170833333332</c:v>
                </c:pt>
                <c:pt idx="1210">
                  <c:v>81.040820833333328</c:v>
                </c:pt>
                <c:pt idx="1211">
                  <c:v>81.110260416666662</c:v>
                </c:pt>
                <c:pt idx="1212">
                  <c:v>81.179595833333337</c:v>
                </c:pt>
                <c:pt idx="1213">
                  <c:v>81.249681249999995</c:v>
                </c:pt>
                <c:pt idx="1214">
                  <c:v>81.318758333333335</c:v>
                </c:pt>
                <c:pt idx="1215">
                  <c:v>81.389522916666664</c:v>
                </c:pt>
                <c:pt idx="1216">
                  <c:v>81.458945833333331</c:v>
                </c:pt>
                <c:pt idx="1217">
                  <c:v>81.531443749999994</c:v>
                </c:pt>
                <c:pt idx="1218">
                  <c:v>81.598164583333329</c:v>
                </c:pt>
                <c:pt idx="1219">
                  <c:v>81.667050000000003</c:v>
                </c:pt>
                <c:pt idx="1220">
                  <c:v>81.739068750000001</c:v>
                </c:pt>
                <c:pt idx="1221">
                  <c:v>81.810777083333335</c:v>
                </c:pt>
                <c:pt idx="1222">
                  <c:v>81.879791666666662</c:v>
                </c:pt>
                <c:pt idx="1223">
                  <c:v>81.947485416666666</c:v>
                </c:pt>
                <c:pt idx="1224">
                  <c:v>82.018691666666669</c:v>
                </c:pt>
                <c:pt idx="1225">
                  <c:v>82.085320833333327</c:v>
                </c:pt>
                <c:pt idx="1226">
                  <c:v>82.151972916666665</c:v>
                </c:pt>
                <c:pt idx="1227">
                  <c:v>82.218687500000001</c:v>
                </c:pt>
                <c:pt idx="1228">
                  <c:v>82.287097916666667</c:v>
                </c:pt>
                <c:pt idx="1229">
                  <c:v>82.354150000000004</c:v>
                </c:pt>
                <c:pt idx="1230">
                  <c:v>82.420775000000006</c:v>
                </c:pt>
                <c:pt idx="1231">
                  <c:v>82.488283333333328</c:v>
                </c:pt>
                <c:pt idx="1232">
                  <c:v>82.555412500000003</c:v>
                </c:pt>
                <c:pt idx="1233">
                  <c:v>82.622064583333326</c:v>
                </c:pt>
                <c:pt idx="1234">
                  <c:v>82.689716666666669</c:v>
                </c:pt>
                <c:pt idx="1235">
                  <c:v>82.756727083333331</c:v>
                </c:pt>
                <c:pt idx="1236">
                  <c:v>82.823352083333333</c:v>
                </c:pt>
                <c:pt idx="1237">
                  <c:v>82.890204166666663</c:v>
                </c:pt>
                <c:pt idx="1238">
                  <c:v>82.95772083333334</c:v>
                </c:pt>
                <c:pt idx="1239">
                  <c:v>83.025737500000005</c:v>
                </c:pt>
                <c:pt idx="1240">
                  <c:v>83.092958333333328</c:v>
                </c:pt>
                <c:pt idx="1241">
                  <c:v>83.159614583333337</c:v>
                </c:pt>
                <c:pt idx="1242">
                  <c:v>83.227327083333336</c:v>
                </c:pt>
                <c:pt idx="1243">
                  <c:v>83.293979166666674</c:v>
                </c:pt>
                <c:pt idx="1244">
                  <c:v>83.361850000000004</c:v>
                </c:pt>
                <c:pt idx="1245">
                  <c:v>83.433033333333327</c:v>
                </c:pt>
                <c:pt idx="1246">
                  <c:v>83.499664583333328</c:v>
                </c:pt>
                <c:pt idx="1247">
                  <c:v>83.568822916666662</c:v>
                </c:pt>
                <c:pt idx="1248">
                  <c:v>83.636406249999993</c:v>
                </c:pt>
                <c:pt idx="1249">
                  <c:v>83.705804166666667</c:v>
                </c:pt>
                <c:pt idx="1250">
                  <c:v>83.778495833333338</c:v>
                </c:pt>
                <c:pt idx="1251">
                  <c:v>83.849095833333337</c:v>
                </c:pt>
                <c:pt idx="1252">
                  <c:v>83.916237499999994</c:v>
                </c:pt>
                <c:pt idx="1253">
                  <c:v>83.985035416666662</c:v>
                </c:pt>
                <c:pt idx="1254">
                  <c:v>84.051672916666661</c:v>
                </c:pt>
                <c:pt idx="1255">
                  <c:v>84.118724999999998</c:v>
                </c:pt>
                <c:pt idx="1256">
                  <c:v>84.186350000000004</c:v>
                </c:pt>
                <c:pt idx="1257">
                  <c:v>84.257358333333329</c:v>
                </c:pt>
                <c:pt idx="1258">
                  <c:v>84.324047916666672</c:v>
                </c:pt>
                <c:pt idx="1259">
                  <c:v>84.392337499999996</c:v>
                </c:pt>
                <c:pt idx="1260">
                  <c:v>84.459249999999997</c:v>
                </c:pt>
                <c:pt idx="1261">
                  <c:v>84.525902083333335</c:v>
                </c:pt>
                <c:pt idx="1262">
                  <c:v>84.597847916666666</c:v>
                </c:pt>
                <c:pt idx="1263">
                  <c:v>84.66826458333334</c:v>
                </c:pt>
                <c:pt idx="1264">
                  <c:v>84.737466666666663</c:v>
                </c:pt>
                <c:pt idx="1265">
                  <c:v>84.807483333333337</c:v>
                </c:pt>
                <c:pt idx="1266">
                  <c:v>84.875620833333329</c:v>
                </c:pt>
                <c:pt idx="1267">
                  <c:v>84.942274999999995</c:v>
                </c:pt>
                <c:pt idx="1268">
                  <c:v>85.00952083333334</c:v>
                </c:pt>
                <c:pt idx="1269">
                  <c:v>85.076637500000004</c:v>
                </c:pt>
                <c:pt idx="1270">
                  <c:v>85.14380833333334</c:v>
                </c:pt>
                <c:pt idx="1271">
                  <c:v>85.211368750000005</c:v>
                </c:pt>
                <c:pt idx="1272">
                  <c:v>85.278462500000003</c:v>
                </c:pt>
                <c:pt idx="1273">
                  <c:v>85.345114583333327</c:v>
                </c:pt>
                <c:pt idx="1274">
                  <c:v>85.412300000000002</c:v>
                </c:pt>
                <c:pt idx="1275">
                  <c:v>85.479749999999996</c:v>
                </c:pt>
                <c:pt idx="1276">
                  <c:v>85.546854166666662</c:v>
                </c:pt>
                <c:pt idx="1277">
                  <c:v>85.614020833333328</c:v>
                </c:pt>
                <c:pt idx="1278">
                  <c:v>85.684312500000004</c:v>
                </c:pt>
                <c:pt idx="1279">
                  <c:v>85.750956250000002</c:v>
                </c:pt>
                <c:pt idx="1280">
                  <c:v>85.817614583333338</c:v>
                </c:pt>
                <c:pt idx="1281">
                  <c:v>85.884258333333335</c:v>
                </c:pt>
                <c:pt idx="1282">
                  <c:v>85.953291666666672</c:v>
                </c:pt>
                <c:pt idx="1283">
                  <c:v>86.019895833333337</c:v>
                </c:pt>
                <c:pt idx="1284">
                  <c:v>86.086560416666671</c:v>
                </c:pt>
                <c:pt idx="1285">
                  <c:v>86.154339583333339</c:v>
                </c:pt>
                <c:pt idx="1286">
                  <c:v>86.220983333333336</c:v>
                </c:pt>
                <c:pt idx="1287">
                  <c:v>86.287960416666664</c:v>
                </c:pt>
                <c:pt idx="1288">
                  <c:v>86.356218749999996</c:v>
                </c:pt>
                <c:pt idx="1289">
                  <c:v>86.422870833333334</c:v>
                </c:pt>
                <c:pt idx="1290">
                  <c:v>86.490204166666672</c:v>
                </c:pt>
                <c:pt idx="1291">
                  <c:v>86.55690833333334</c:v>
                </c:pt>
                <c:pt idx="1292">
                  <c:v>86.625714583333334</c:v>
                </c:pt>
                <c:pt idx="1293">
                  <c:v>86.693543750000003</c:v>
                </c:pt>
                <c:pt idx="1294">
                  <c:v>86.760193749999999</c:v>
                </c:pt>
                <c:pt idx="1295">
                  <c:v>86.826845833333337</c:v>
                </c:pt>
                <c:pt idx="1296">
                  <c:v>86.893497916666661</c:v>
                </c:pt>
                <c:pt idx="1297">
                  <c:v>86.960816666666673</c:v>
                </c:pt>
                <c:pt idx="1298">
                  <c:v>87.028652083333327</c:v>
                </c:pt>
                <c:pt idx="1299">
                  <c:v>87.095816666666664</c:v>
                </c:pt>
                <c:pt idx="1300">
                  <c:v>87.162972916666661</c:v>
                </c:pt>
                <c:pt idx="1301">
                  <c:v>87.23036041666667</c:v>
                </c:pt>
                <c:pt idx="1302">
                  <c:v>87.297775000000001</c:v>
                </c:pt>
                <c:pt idx="1303">
                  <c:v>87.365485416666672</c:v>
                </c:pt>
                <c:pt idx="1304">
                  <c:v>87.435097916666663</c:v>
                </c:pt>
                <c:pt idx="1305">
                  <c:v>87.504985416666671</c:v>
                </c:pt>
                <c:pt idx="1306">
                  <c:v>87.572885416666665</c:v>
                </c:pt>
                <c:pt idx="1307">
                  <c:v>87.642097916666671</c:v>
                </c:pt>
                <c:pt idx="1308">
                  <c:v>87.711597916666662</c:v>
                </c:pt>
                <c:pt idx="1309">
                  <c:v>87.781877083333328</c:v>
                </c:pt>
                <c:pt idx="1310">
                  <c:v>87.850231249999993</c:v>
                </c:pt>
                <c:pt idx="1311">
                  <c:v>87.918066666666661</c:v>
                </c:pt>
                <c:pt idx="1312">
                  <c:v>87.985729166666673</c:v>
                </c:pt>
                <c:pt idx="1313">
                  <c:v>88.052835416666667</c:v>
                </c:pt>
                <c:pt idx="1314">
                  <c:v>88.119487500000005</c:v>
                </c:pt>
                <c:pt idx="1315">
                  <c:v>88.187477083333334</c:v>
                </c:pt>
                <c:pt idx="1316">
                  <c:v>88.259343749999999</c:v>
                </c:pt>
                <c:pt idx="1317">
                  <c:v>88.328172916666674</c:v>
                </c:pt>
                <c:pt idx="1318">
                  <c:v>88.394824999999997</c:v>
                </c:pt>
                <c:pt idx="1319">
                  <c:v>88.461533333333335</c:v>
                </c:pt>
                <c:pt idx="1320">
                  <c:v>88.529139583333333</c:v>
                </c:pt>
                <c:pt idx="1321">
                  <c:v>88.59867083333333</c:v>
                </c:pt>
                <c:pt idx="1322">
                  <c:v>88.665300000000002</c:v>
                </c:pt>
                <c:pt idx="1323">
                  <c:v>88.73194791666667</c:v>
                </c:pt>
                <c:pt idx="1324">
                  <c:v>88.800754166666664</c:v>
                </c:pt>
                <c:pt idx="1325">
                  <c:v>88.86831875</c:v>
                </c:pt>
                <c:pt idx="1326">
                  <c:v>88.934968749999996</c:v>
                </c:pt>
                <c:pt idx="1327">
                  <c:v>89.001620833333334</c:v>
                </c:pt>
                <c:pt idx="1328">
                  <c:v>89.068275</c:v>
                </c:pt>
                <c:pt idx="1329">
                  <c:v>89.134924999999996</c:v>
                </c:pt>
                <c:pt idx="1330">
                  <c:v>89.201575000000005</c:v>
                </c:pt>
                <c:pt idx="1331">
                  <c:v>89.268227083333329</c:v>
                </c:pt>
                <c:pt idx="1332">
                  <c:v>89.334879166666667</c:v>
                </c:pt>
                <c:pt idx="1333">
                  <c:v>89.401531250000005</c:v>
                </c:pt>
                <c:pt idx="1334">
                  <c:v>89.468181250000001</c:v>
                </c:pt>
                <c:pt idx="1335">
                  <c:v>89.534833333333339</c:v>
                </c:pt>
                <c:pt idx="1336">
                  <c:v>89.601885416666661</c:v>
                </c:pt>
                <c:pt idx="1337">
                  <c:v>89.668595833333328</c:v>
                </c:pt>
                <c:pt idx="1338">
                  <c:v>89.735187499999995</c:v>
                </c:pt>
                <c:pt idx="1339">
                  <c:v>89.801972916666671</c:v>
                </c:pt>
                <c:pt idx="1340">
                  <c:v>89.868627083333337</c:v>
                </c:pt>
                <c:pt idx="1341">
                  <c:v>89.935277083333332</c:v>
                </c:pt>
                <c:pt idx="1342">
                  <c:v>90.001833333333337</c:v>
                </c:pt>
              </c:numCache>
            </c:numRef>
          </c:xVal>
          <c:yVal>
            <c:numRef>
              <c:f>'C:\Daten\Viskomat\2007\Projekt Rheologische Regelprüfungen\Kenngrößen nach Reparatur\[279 Referenz 2012.xlsx]11501279_1D'!$C$33:$C$1375</c:f>
              <c:numCache>
                <c:formatCode>General</c:formatCode>
                <c:ptCount val="1343"/>
                <c:pt idx="0">
                  <c:v>24.829298572315331</c:v>
                </c:pt>
                <c:pt idx="1">
                  <c:v>30.947947149064468</c:v>
                </c:pt>
                <c:pt idx="2">
                  <c:v>35.703201205994503</c:v>
                </c:pt>
                <c:pt idx="3">
                  <c:v>41.057018710649999</c:v>
                </c:pt>
                <c:pt idx="4">
                  <c:v>42.586680854837283</c:v>
                </c:pt>
                <c:pt idx="5">
                  <c:v>42.52017380509001</c:v>
                </c:pt>
                <c:pt idx="6">
                  <c:v>42.941385120156077</c:v>
                </c:pt>
                <c:pt idx="7">
                  <c:v>42.686441429458192</c:v>
                </c:pt>
                <c:pt idx="8">
                  <c:v>42.764032987496677</c:v>
                </c:pt>
                <c:pt idx="9">
                  <c:v>42.775117495787903</c:v>
                </c:pt>
                <c:pt idx="10">
                  <c:v>42.642103396293336</c:v>
                </c:pt>
                <c:pt idx="11">
                  <c:v>42.564511838254859</c:v>
                </c:pt>
                <c:pt idx="12">
                  <c:v>42.553427329963647</c:v>
                </c:pt>
                <c:pt idx="13">
                  <c:v>42.52017380509001</c:v>
                </c:pt>
                <c:pt idx="14">
                  <c:v>42.619934379710926</c:v>
                </c:pt>
                <c:pt idx="15">
                  <c:v>42.52017380509001</c:v>
                </c:pt>
                <c:pt idx="16">
                  <c:v>42.564511838254859</c:v>
                </c:pt>
                <c:pt idx="17">
                  <c:v>42.486920280216367</c:v>
                </c:pt>
                <c:pt idx="18">
                  <c:v>42.475835771925162</c:v>
                </c:pt>
                <c:pt idx="19">
                  <c:v>42.431497738760307</c:v>
                </c:pt>
                <c:pt idx="20">
                  <c:v>42.475835771925162</c:v>
                </c:pt>
                <c:pt idx="21">
                  <c:v>42.453666755342731</c:v>
                </c:pt>
                <c:pt idx="22">
                  <c:v>42.475835771925162</c:v>
                </c:pt>
                <c:pt idx="23">
                  <c:v>42.486920280216367</c:v>
                </c:pt>
                <c:pt idx="24">
                  <c:v>42.420413230469102</c:v>
                </c:pt>
                <c:pt idx="25">
                  <c:v>42.509089296798798</c:v>
                </c:pt>
                <c:pt idx="26">
                  <c:v>42.775117495787903</c:v>
                </c:pt>
                <c:pt idx="27">
                  <c:v>42.531258313381223</c:v>
                </c:pt>
                <c:pt idx="28">
                  <c:v>42.376075197304253</c:v>
                </c:pt>
                <c:pt idx="29">
                  <c:v>42.453666755342731</c:v>
                </c:pt>
                <c:pt idx="30">
                  <c:v>42.431497738760307</c:v>
                </c:pt>
                <c:pt idx="31">
                  <c:v>42.531258313381223</c:v>
                </c:pt>
                <c:pt idx="32">
                  <c:v>42.874878070408798</c:v>
                </c:pt>
                <c:pt idx="33">
                  <c:v>42.52017380509001</c:v>
                </c:pt>
                <c:pt idx="34">
                  <c:v>42.52017380509001</c:v>
                </c:pt>
                <c:pt idx="35">
                  <c:v>42.73077946262304</c:v>
                </c:pt>
                <c:pt idx="36">
                  <c:v>42.475835771925162</c:v>
                </c:pt>
                <c:pt idx="37">
                  <c:v>42.498004788507593</c:v>
                </c:pt>
                <c:pt idx="38">
                  <c:v>42.553427329963647</c:v>
                </c:pt>
                <c:pt idx="39">
                  <c:v>42.542342821672428</c:v>
                </c:pt>
                <c:pt idx="40">
                  <c:v>42.52017380509001</c:v>
                </c:pt>
                <c:pt idx="41">
                  <c:v>42.619934379710926</c:v>
                </c:pt>
                <c:pt idx="42">
                  <c:v>42.686441429458192</c:v>
                </c:pt>
                <c:pt idx="43">
                  <c:v>42.73077946262304</c:v>
                </c:pt>
                <c:pt idx="44">
                  <c:v>42.642103396293336</c:v>
                </c:pt>
                <c:pt idx="45">
                  <c:v>42.786202004079108</c:v>
                </c:pt>
                <c:pt idx="46">
                  <c:v>42.619934379710926</c:v>
                </c:pt>
                <c:pt idx="47">
                  <c:v>42.686441429458192</c:v>
                </c:pt>
                <c:pt idx="48">
                  <c:v>42.708610446040623</c:v>
                </c:pt>
                <c:pt idx="49">
                  <c:v>42.608849871419707</c:v>
                </c:pt>
                <c:pt idx="50">
                  <c:v>42.908131595282441</c:v>
                </c:pt>
                <c:pt idx="51">
                  <c:v>42.874878070408798</c:v>
                </c:pt>
                <c:pt idx="52">
                  <c:v>42.708610446040623</c:v>
                </c:pt>
                <c:pt idx="53">
                  <c:v>42.67535692116698</c:v>
                </c:pt>
                <c:pt idx="54">
                  <c:v>42.697525937749411</c:v>
                </c:pt>
                <c:pt idx="55">
                  <c:v>42.74186397091426</c:v>
                </c:pt>
                <c:pt idx="56">
                  <c:v>42.73077946262304</c:v>
                </c:pt>
                <c:pt idx="57">
                  <c:v>42.786202004079108</c:v>
                </c:pt>
                <c:pt idx="58">
                  <c:v>42.775117495787903</c:v>
                </c:pt>
                <c:pt idx="59">
                  <c:v>42.808371020661532</c:v>
                </c:pt>
                <c:pt idx="60">
                  <c:v>42.874878070408798</c:v>
                </c:pt>
                <c:pt idx="61">
                  <c:v>42.952469628447282</c:v>
                </c:pt>
                <c:pt idx="62">
                  <c:v>42.874878070408798</c:v>
                </c:pt>
                <c:pt idx="63">
                  <c:v>42.88596257870001</c:v>
                </c:pt>
                <c:pt idx="64">
                  <c:v>42.919216103573653</c:v>
                </c:pt>
                <c:pt idx="65">
                  <c:v>42.908131595282441</c:v>
                </c:pt>
                <c:pt idx="66">
                  <c:v>42.930300611864858</c:v>
                </c:pt>
                <c:pt idx="67">
                  <c:v>42.908131595282441</c:v>
                </c:pt>
                <c:pt idx="68">
                  <c:v>43.041145694776979</c:v>
                </c:pt>
                <c:pt idx="69">
                  <c:v>43.229582335727592</c:v>
                </c:pt>
                <c:pt idx="70">
                  <c:v>42.985723153320933</c:v>
                </c:pt>
                <c:pt idx="71">
                  <c:v>42.952469628447282</c:v>
                </c:pt>
                <c:pt idx="72">
                  <c:v>42.952469628447282</c:v>
                </c:pt>
                <c:pt idx="73">
                  <c:v>42.963554136738487</c:v>
                </c:pt>
                <c:pt idx="74">
                  <c:v>43.018976678194562</c:v>
                </c:pt>
                <c:pt idx="75">
                  <c:v>43.030061186485767</c:v>
                </c:pt>
                <c:pt idx="76">
                  <c:v>43.041145694776979</c:v>
                </c:pt>
                <c:pt idx="77">
                  <c:v>43.030061186485767</c:v>
                </c:pt>
                <c:pt idx="78">
                  <c:v>43.030061186485767</c:v>
                </c:pt>
                <c:pt idx="79">
                  <c:v>43.030061186485767</c:v>
                </c:pt>
                <c:pt idx="80">
                  <c:v>43.018976678194562</c:v>
                </c:pt>
                <c:pt idx="81">
                  <c:v>43.041145694776979</c:v>
                </c:pt>
                <c:pt idx="82">
                  <c:v>43.063314711359411</c:v>
                </c:pt>
                <c:pt idx="83">
                  <c:v>43.418018976678198</c:v>
                </c:pt>
                <c:pt idx="84">
                  <c:v>43.085483727941828</c:v>
                </c:pt>
                <c:pt idx="85">
                  <c:v>43.085483727941828</c:v>
                </c:pt>
                <c:pt idx="86">
                  <c:v>43.052230203068198</c:v>
                </c:pt>
                <c:pt idx="87">
                  <c:v>43.085483727941828</c:v>
                </c:pt>
                <c:pt idx="88">
                  <c:v>43.063314711359411</c:v>
                </c:pt>
                <c:pt idx="89">
                  <c:v>43.096568236233047</c:v>
                </c:pt>
                <c:pt idx="90">
                  <c:v>43.074399219650623</c:v>
                </c:pt>
                <c:pt idx="91">
                  <c:v>43.096568236233047</c:v>
                </c:pt>
                <c:pt idx="92">
                  <c:v>43.118737252815457</c:v>
                </c:pt>
                <c:pt idx="93">
                  <c:v>43.129821761106683</c:v>
                </c:pt>
                <c:pt idx="94">
                  <c:v>43.118737252815457</c:v>
                </c:pt>
                <c:pt idx="95">
                  <c:v>43.129821761106683</c:v>
                </c:pt>
                <c:pt idx="96">
                  <c:v>43.151990777689107</c:v>
                </c:pt>
                <c:pt idx="97">
                  <c:v>43.21849782743638</c:v>
                </c:pt>
                <c:pt idx="98">
                  <c:v>43.140906269397902</c:v>
                </c:pt>
                <c:pt idx="99">
                  <c:v>43.140906269397902</c:v>
                </c:pt>
                <c:pt idx="100">
                  <c:v>43.163075285980312</c:v>
                </c:pt>
                <c:pt idx="101">
                  <c:v>43.185244302562737</c:v>
                </c:pt>
                <c:pt idx="102">
                  <c:v>43.174159794271532</c:v>
                </c:pt>
                <c:pt idx="103">
                  <c:v>43.21849782743638</c:v>
                </c:pt>
                <c:pt idx="104">
                  <c:v>43.251751352310023</c:v>
                </c:pt>
                <c:pt idx="105">
                  <c:v>43.229582335727592</c:v>
                </c:pt>
                <c:pt idx="106">
                  <c:v>43.273920368892441</c:v>
                </c:pt>
                <c:pt idx="107">
                  <c:v>43.273920368892441</c:v>
                </c:pt>
                <c:pt idx="108">
                  <c:v>43.262835860601228</c:v>
                </c:pt>
                <c:pt idx="109">
                  <c:v>44.060920457568507</c:v>
                </c:pt>
                <c:pt idx="110">
                  <c:v>43.262835860601228</c:v>
                </c:pt>
                <c:pt idx="111">
                  <c:v>43.285004877183653</c:v>
                </c:pt>
                <c:pt idx="112">
                  <c:v>43.262835860601228</c:v>
                </c:pt>
                <c:pt idx="113">
                  <c:v>43.340427418639713</c:v>
                </c:pt>
                <c:pt idx="114">
                  <c:v>43.351511926930932</c:v>
                </c:pt>
                <c:pt idx="115">
                  <c:v>43.329342910348508</c:v>
                </c:pt>
                <c:pt idx="116">
                  <c:v>43.307173893766077</c:v>
                </c:pt>
                <c:pt idx="117">
                  <c:v>43.329342910348508</c:v>
                </c:pt>
                <c:pt idx="118">
                  <c:v>43.318258402057289</c:v>
                </c:pt>
                <c:pt idx="119">
                  <c:v>43.329342910348508</c:v>
                </c:pt>
                <c:pt idx="120">
                  <c:v>43.495610534716683</c:v>
                </c:pt>
                <c:pt idx="121">
                  <c:v>43.329342910348508</c:v>
                </c:pt>
                <c:pt idx="122">
                  <c:v>43.395849960095767</c:v>
                </c:pt>
                <c:pt idx="123">
                  <c:v>43.373680943513349</c:v>
                </c:pt>
                <c:pt idx="124">
                  <c:v>43.418018976678198</c:v>
                </c:pt>
                <c:pt idx="125">
                  <c:v>43.418018976678198</c:v>
                </c:pt>
                <c:pt idx="126">
                  <c:v>43.362596435222137</c:v>
                </c:pt>
                <c:pt idx="127">
                  <c:v>43.950075374656393</c:v>
                </c:pt>
                <c:pt idx="128">
                  <c:v>43.495610534716683</c:v>
                </c:pt>
                <c:pt idx="129">
                  <c:v>43.48452602642547</c:v>
                </c:pt>
                <c:pt idx="130">
                  <c:v>43.451272501551841</c:v>
                </c:pt>
                <c:pt idx="131">
                  <c:v>43.495610534716683</c:v>
                </c:pt>
                <c:pt idx="132">
                  <c:v>43.440187993260622</c:v>
                </c:pt>
                <c:pt idx="133">
                  <c:v>43.418018976678198</c:v>
                </c:pt>
                <c:pt idx="134">
                  <c:v>43.451272501551841</c:v>
                </c:pt>
                <c:pt idx="135">
                  <c:v>43.462357009843053</c:v>
                </c:pt>
                <c:pt idx="136">
                  <c:v>43.517779551299107</c:v>
                </c:pt>
                <c:pt idx="137">
                  <c:v>43.506695043007888</c:v>
                </c:pt>
                <c:pt idx="138">
                  <c:v>43.517779551299107</c:v>
                </c:pt>
                <c:pt idx="139">
                  <c:v>43.462357009843053</c:v>
                </c:pt>
                <c:pt idx="140">
                  <c:v>43.48452602642547</c:v>
                </c:pt>
                <c:pt idx="141">
                  <c:v>43.528864059590333</c:v>
                </c:pt>
                <c:pt idx="142">
                  <c:v>43.528864059590333</c:v>
                </c:pt>
                <c:pt idx="143">
                  <c:v>43.628624634211228</c:v>
                </c:pt>
                <c:pt idx="144">
                  <c:v>43.695131683958508</c:v>
                </c:pt>
                <c:pt idx="145">
                  <c:v>43.672962667376083</c:v>
                </c:pt>
                <c:pt idx="146">
                  <c:v>43.695131683958508</c:v>
                </c:pt>
                <c:pt idx="147">
                  <c:v>43.606455617628811</c:v>
                </c:pt>
                <c:pt idx="148">
                  <c:v>43.695131683958508</c:v>
                </c:pt>
                <c:pt idx="149">
                  <c:v>43.650793650793659</c:v>
                </c:pt>
                <c:pt idx="150">
                  <c:v>43.684047175667288</c:v>
                </c:pt>
                <c:pt idx="151">
                  <c:v>43.617540125920023</c:v>
                </c:pt>
                <c:pt idx="152">
                  <c:v>43.728385208832137</c:v>
                </c:pt>
                <c:pt idx="153">
                  <c:v>43.794892258579409</c:v>
                </c:pt>
                <c:pt idx="154">
                  <c:v>43.828145783453053</c:v>
                </c:pt>
                <c:pt idx="155">
                  <c:v>43.828145783453053</c:v>
                </c:pt>
                <c:pt idx="156">
                  <c:v>44.293695131683961</c:v>
                </c:pt>
                <c:pt idx="157">
                  <c:v>43.894652833200333</c:v>
                </c:pt>
                <c:pt idx="158">
                  <c:v>43.839230291744258</c:v>
                </c:pt>
                <c:pt idx="159">
                  <c:v>43.872483816617887</c:v>
                </c:pt>
                <c:pt idx="160">
                  <c:v>43.839230291744258</c:v>
                </c:pt>
                <c:pt idx="161">
                  <c:v>43.894652833200333</c:v>
                </c:pt>
                <c:pt idx="162">
                  <c:v>43.950075374656393</c:v>
                </c:pt>
                <c:pt idx="163">
                  <c:v>43.905737341491538</c:v>
                </c:pt>
                <c:pt idx="164">
                  <c:v>44.371286689722453</c:v>
                </c:pt>
                <c:pt idx="165">
                  <c:v>43.97224439123881</c:v>
                </c:pt>
                <c:pt idx="166">
                  <c:v>43.938990866365167</c:v>
                </c:pt>
                <c:pt idx="167">
                  <c:v>43.883568324909113</c:v>
                </c:pt>
                <c:pt idx="168">
                  <c:v>43.938990866365167</c:v>
                </c:pt>
                <c:pt idx="169">
                  <c:v>43.927906358073962</c:v>
                </c:pt>
                <c:pt idx="170">
                  <c:v>43.938990866365167</c:v>
                </c:pt>
                <c:pt idx="171">
                  <c:v>43.97224439123881</c:v>
                </c:pt>
                <c:pt idx="172">
                  <c:v>43.950075374656393</c:v>
                </c:pt>
                <c:pt idx="173">
                  <c:v>43.950075374656393</c:v>
                </c:pt>
                <c:pt idx="174">
                  <c:v>43.97224439123881</c:v>
                </c:pt>
                <c:pt idx="175">
                  <c:v>43.97224439123881</c:v>
                </c:pt>
                <c:pt idx="176">
                  <c:v>44.016582424403659</c:v>
                </c:pt>
                <c:pt idx="177">
                  <c:v>43.983328899530022</c:v>
                </c:pt>
                <c:pt idx="178">
                  <c:v>44.005497916112454</c:v>
                </c:pt>
                <c:pt idx="179">
                  <c:v>44.504300789216991</c:v>
                </c:pt>
                <c:pt idx="180">
                  <c:v>44.038751440986083</c:v>
                </c:pt>
                <c:pt idx="181">
                  <c:v>44.027666932694871</c:v>
                </c:pt>
                <c:pt idx="182">
                  <c:v>44.060920457568507</c:v>
                </c:pt>
                <c:pt idx="183">
                  <c:v>44.060920457568507</c:v>
                </c:pt>
                <c:pt idx="184">
                  <c:v>44.049835949277288</c:v>
                </c:pt>
                <c:pt idx="185">
                  <c:v>44.060920457568507</c:v>
                </c:pt>
                <c:pt idx="186">
                  <c:v>44.116342999024567</c:v>
                </c:pt>
                <c:pt idx="187">
                  <c:v>44.160681032189423</c:v>
                </c:pt>
                <c:pt idx="188">
                  <c:v>44.083089474150931</c:v>
                </c:pt>
                <c:pt idx="189">
                  <c:v>44.116342999024567</c:v>
                </c:pt>
                <c:pt idx="190">
                  <c:v>44.094173982442143</c:v>
                </c:pt>
                <c:pt idx="191">
                  <c:v>44.12742750731578</c:v>
                </c:pt>
                <c:pt idx="192">
                  <c:v>44.105258490733362</c:v>
                </c:pt>
                <c:pt idx="193">
                  <c:v>44.149596523898197</c:v>
                </c:pt>
                <c:pt idx="194">
                  <c:v>44.083089474150931</c:v>
                </c:pt>
                <c:pt idx="195">
                  <c:v>44.160681032189423</c:v>
                </c:pt>
                <c:pt idx="196">
                  <c:v>44.105258490733362</c:v>
                </c:pt>
                <c:pt idx="197">
                  <c:v>44.193934557063052</c:v>
                </c:pt>
                <c:pt idx="198">
                  <c:v>44.171765540480628</c:v>
                </c:pt>
                <c:pt idx="199">
                  <c:v>44.205019065354257</c:v>
                </c:pt>
                <c:pt idx="200">
                  <c:v>44.227188081936688</c:v>
                </c:pt>
                <c:pt idx="201">
                  <c:v>44.171765540480628</c:v>
                </c:pt>
                <c:pt idx="202">
                  <c:v>44.160681032189423</c:v>
                </c:pt>
                <c:pt idx="203">
                  <c:v>44.160681032189423</c:v>
                </c:pt>
                <c:pt idx="204">
                  <c:v>44.227188081936688</c:v>
                </c:pt>
                <c:pt idx="205">
                  <c:v>44.205019065354257</c:v>
                </c:pt>
                <c:pt idx="206">
                  <c:v>44.227188081936688</c:v>
                </c:pt>
                <c:pt idx="207">
                  <c:v>44.227188081936688</c:v>
                </c:pt>
                <c:pt idx="208">
                  <c:v>44.260441606810318</c:v>
                </c:pt>
                <c:pt idx="209">
                  <c:v>44.260441606810318</c:v>
                </c:pt>
                <c:pt idx="210">
                  <c:v>44.304779639975173</c:v>
                </c:pt>
                <c:pt idx="211">
                  <c:v>44.293695131683961</c:v>
                </c:pt>
                <c:pt idx="212">
                  <c:v>44.260441606810318</c:v>
                </c:pt>
                <c:pt idx="213">
                  <c:v>44.260441606810318</c:v>
                </c:pt>
                <c:pt idx="214">
                  <c:v>44.326948656557597</c:v>
                </c:pt>
                <c:pt idx="215">
                  <c:v>44.282610623392763</c:v>
                </c:pt>
                <c:pt idx="216">
                  <c:v>44.304779639975173</c:v>
                </c:pt>
                <c:pt idx="217">
                  <c:v>44.33803316484881</c:v>
                </c:pt>
                <c:pt idx="218">
                  <c:v>44.349117673140022</c:v>
                </c:pt>
                <c:pt idx="219">
                  <c:v>44.349117673140022</c:v>
                </c:pt>
                <c:pt idx="220">
                  <c:v>44.293695131683961</c:v>
                </c:pt>
                <c:pt idx="221">
                  <c:v>44.360202181431241</c:v>
                </c:pt>
                <c:pt idx="222">
                  <c:v>44.360202181431241</c:v>
                </c:pt>
                <c:pt idx="223">
                  <c:v>44.39345570630487</c:v>
                </c:pt>
                <c:pt idx="224">
                  <c:v>44.349117673140022</c:v>
                </c:pt>
                <c:pt idx="225">
                  <c:v>43.850314800035477</c:v>
                </c:pt>
                <c:pt idx="226">
                  <c:v>43.129821761106683</c:v>
                </c:pt>
                <c:pt idx="227">
                  <c:v>42.431497738760307</c:v>
                </c:pt>
                <c:pt idx="228">
                  <c:v>41.744258224705149</c:v>
                </c:pt>
                <c:pt idx="229">
                  <c:v>41.101356743814847</c:v>
                </c:pt>
                <c:pt idx="230">
                  <c:v>40.41411722975969</c:v>
                </c:pt>
                <c:pt idx="231">
                  <c:v>39.837722798616653</c:v>
                </c:pt>
                <c:pt idx="232">
                  <c:v>39.172652301143927</c:v>
                </c:pt>
                <c:pt idx="233">
                  <c:v>38.551919836836042</c:v>
                </c:pt>
                <c:pt idx="234">
                  <c:v>37.99769442227543</c:v>
                </c:pt>
                <c:pt idx="235">
                  <c:v>37.432384499423613</c:v>
                </c:pt>
                <c:pt idx="236">
                  <c:v>36.800567526824523</c:v>
                </c:pt>
                <c:pt idx="237">
                  <c:v>36.246342112263903</c:v>
                </c:pt>
                <c:pt idx="238">
                  <c:v>35.769708255741783</c:v>
                </c:pt>
                <c:pt idx="239">
                  <c:v>35.137891283142679</c:v>
                </c:pt>
                <c:pt idx="240">
                  <c:v>34.605834885164498</c:v>
                </c:pt>
                <c:pt idx="241">
                  <c:v>34.206792586680862</c:v>
                </c:pt>
                <c:pt idx="242">
                  <c:v>33.486299547752068</c:v>
                </c:pt>
                <c:pt idx="243">
                  <c:v>32.998581182938729</c:v>
                </c:pt>
                <c:pt idx="244">
                  <c:v>32.422186751795692</c:v>
                </c:pt>
                <c:pt idx="245">
                  <c:v>31.679524696284481</c:v>
                </c:pt>
                <c:pt idx="246">
                  <c:v>31.20289083976235</c:v>
                </c:pt>
                <c:pt idx="247">
                  <c:v>30.548904850580829</c:v>
                </c:pt>
                <c:pt idx="248">
                  <c:v>30.072270994058709</c:v>
                </c:pt>
                <c:pt idx="249">
                  <c:v>29.03032721468476</c:v>
                </c:pt>
                <c:pt idx="250">
                  <c:v>28.46501729183294</c:v>
                </c:pt>
                <c:pt idx="251">
                  <c:v>27.966214418728391</c:v>
                </c:pt>
                <c:pt idx="252">
                  <c:v>26.80234104815111</c:v>
                </c:pt>
                <c:pt idx="253">
                  <c:v>25.937749401436552</c:v>
                </c:pt>
                <c:pt idx="254">
                  <c:v>24.77387603085927</c:v>
                </c:pt>
                <c:pt idx="255">
                  <c:v>34.506074310543589</c:v>
                </c:pt>
                <c:pt idx="256">
                  <c:v>41.511483550589702</c:v>
                </c:pt>
                <c:pt idx="257">
                  <c:v>45.84552629245367</c:v>
                </c:pt>
                <c:pt idx="258">
                  <c:v>45.546244568590943</c:v>
                </c:pt>
                <c:pt idx="259">
                  <c:v>45.657089651503057</c:v>
                </c:pt>
                <c:pt idx="260">
                  <c:v>45.856610800744882</c:v>
                </c:pt>
                <c:pt idx="261">
                  <c:v>45.856610800744882</c:v>
                </c:pt>
                <c:pt idx="262">
                  <c:v>45.723596701250337</c:v>
                </c:pt>
                <c:pt idx="263">
                  <c:v>45.535160060299731</c:v>
                </c:pt>
                <c:pt idx="264">
                  <c:v>45.468653010552458</c:v>
                </c:pt>
                <c:pt idx="265">
                  <c:v>45.357807927640337</c:v>
                </c:pt>
                <c:pt idx="266">
                  <c:v>45.435399485678822</c:v>
                </c:pt>
                <c:pt idx="267">
                  <c:v>45.368892435931549</c:v>
                </c:pt>
                <c:pt idx="268">
                  <c:v>45.435399485678822</c:v>
                </c:pt>
                <c:pt idx="269">
                  <c:v>45.335638911057913</c:v>
                </c:pt>
                <c:pt idx="270">
                  <c:v>45.368892435931549</c:v>
                </c:pt>
                <c:pt idx="271">
                  <c:v>45.346723419349118</c:v>
                </c:pt>
                <c:pt idx="272">
                  <c:v>45.335638911057913</c:v>
                </c:pt>
                <c:pt idx="273">
                  <c:v>45.313469894475489</c:v>
                </c:pt>
                <c:pt idx="274">
                  <c:v>45.30238538618427</c:v>
                </c:pt>
                <c:pt idx="275">
                  <c:v>45.313469894475489</c:v>
                </c:pt>
                <c:pt idx="276">
                  <c:v>45.246962844728209</c:v>
                </c:pt>
                <c:pt idx="277">
                  <c:v>45.30238538618427</c:v>
                </c:pt>
                <c:pt idx="278">
                  <c:v>45.26913186131064</c:v>
                </c:pt>
                <c:pt idx="279">
                  <c:v>45.30238538618427</c:v>
                </c:pt>
                <c:pt idx="280">
                  <c:v>45.235878336436997</c:v>
                </c:pt>
                <c:pt idx="281">
                  <c:v>45.291300877893057</c:v>
                </c:pt>
                <c:pt idx="282">
                  <c:v>45.235878336436997</c:v>
                </c:pt>
                <c:pt idx="283">
                  <c:v>45.26913186131064</c:v>
                </c:pt>
                <c:pt idx="284">
                  <c:v>45.235878336436997</c:v>
                </c:pt>
                <c:pt idx="285">
                  <c:v>45.26913186131064</c:v>
                </c:pt>
                <c:pt idx="286">
                  <c:v>45.213709319854573</c:v>
                </c:pt>
                <c:pt idx="287">
                  <c:v>45.291300877893057</c:v>
                </c:pt>
                <c:pt idx="288">
                  <c:v>45.224793828145778</c:v>
                </c:pt>
                <c:pt idx="289">
                  <c:v>45.235878336436997</c:v>
                </c:pt>
                <c:pt idx="290">
                  <c:v>45.26913186131064</c:v>
                </c:pt>
                <c:pt idx="291">
                  <c:v>45.313469894475489</c:v>
                </c:pt>
                <c:pt idx="292">
                  <c:v>45.313469894475489</c:v>
                </c:pt>
                <c:pt idx="293">
                  <c:v>45.30238538618427</c:v>
                </c:pt>
                <c:pt idx="294">
                  <c:v>45.235878336436997</c:v>
                </c:pt>
                <c:pt idx="295">
                  <c:v>45.30238538618427</c:v>
                </c:pt>
                <c:pt idx="296">
                  <c:v>45.258047353019421</c:v>
                </c:pt>
                <c:pt idx="297">
                  <c:v>45.291300877893057</c:v>
                </c:pt>
                <c:pt idx="298">
                  <c:v>45.26913186131064</c:v>
                </c:pt>
                <c:pt idx="299">
                  <c:v>45.335638911057913</c:v>
                </c:pt>
                <c:pt idx="300">
                  <c:v>45.246962844728209</c:v>
                </c:pt>
                <c:pt idx="301">
                  <c:v>45.324554402766701</c:v>
                </c:pt>
                <c:pt idx="302">
                  <c:v>45.280216369601852</c:v>
                </c:pt>
                <c:pt idx="303">
                  <c:v>45.291300877893057</c:v>
                </c:pt>
                <c:pt idx="304">
                  <c:v>45.280216369601852</c:v>
                </c:pt>
                <c:pt idx="305">
                  <c:v>45.335638911057913</c:v>
                </c:pt>
                <c:pt idx="306">
                  <c:v>45.26913186131064</c:v>
                </c:pt>
                <c:pt idx="307">
                  <c:v>45.324554402766701</c:v>
                </c:pt>
                <c:pt idx="308">
                  <c:v>45.26913186131064</c:v>
                </c:pt>
                <c:pt idx="309">
                  <c:v>45.26913186131064</c:v>
                </c:pt>
                <c:pt idx="310">
                  <c:v>45.335638911057913</c:v>
                </c:pt>
                <c:pt idx="311">
                  <c:v>45.291300877893057</c:v>
                </c:pt>
                <c:pt idx="312">
                  <c:v>45.30238538618427</c:v>
                </c:pt>
                <c:pt idx="313">
                  <c:v>45.30238538618427</c:v>
                </c:pt>
                <c:pt idx="314">
                  <c:v>45.379976944222747</c:v>
                </c:pt>
                <c:pt idx="315">
                  <c:v>45.313469894475489</c:v>
                </c:pt>
                <c:pt idx="316">
                  <c:v>45.612751618338223</c:v>
                </c:pt>
                <c:pt idx="317">
                  <c:v>45.30238538618427</c:v>
                </c:pt>
                <c:pt idx="318">
                  <c:v>45.368892435931549</c:v>
                </c:pt>
                <c:pt idx="319">
                  <c:v>45.324554402766701</c:v>
                </c:pt>
                <c:pt idx="320">
                  <c:v>45.346723419349118</c:v>
                </c:pt>
                <c:pt idx="321">
                  <c:v>45.346723419349118</c:v>
                </c:pt>
                <c:pt idx="322">
                  <c:v>45.335638911057913</c:v>
                </c:pt>
                <c:pt idx="323">
                  <c:v>45.368892435931549</c:v>
                </c:pt>
                <c:pt idx="324">
                  <c:v>45.335638911057913</c:v>
                </c:pt>
                <c:pt idx="325">
                  <c:v>45.413230469096391</c:v>
                </c:pt>
                <c:pt idx="326">
                  <c:v>45.357807927640337</c:v>
                </c:pt>
                <c:pt idx="327">
                  <c:v>45.391061452513974</c:v>
                </c:pt>
                <c:pt idx="328">
                  <c:v>45.402145960805193</c:v>
                </c:pt>
                <c:pt idx="329">
                  <c:v>45.357807927640337</c:v>
                </c:pt>
                <c:pt idx="330">
                  <c:v>45.357807927640337</c:v>
                </c:pt>
                <c:pt idx="331">
                  <c:v>45.424314977387603</c:v>
                </c:pt>
                <c:pt idx="332">
                  <c:v>45.413230469096391</c:v>
                </c:pt>
                <c:pt idx="333">
                  <c:v>45.402145960805193</c:v>
                </c:pt>
                <c:pt idx="334">
                  <c:v>45.368892435931549</c:v>
                </c:pt>
                <c:pt idx="335">
                  <c:v>45.435399485678822</c:v>
                </c:pt>
                <c:pt idx="336">
                  <c:v>45.413230469096391</c:v>
                </c:pt>
                <c:pt idx="337">
                  <c:v>45.391061452513974</c:v>
                </c:pt>
                <c:pt idx="338">
                  <c:v>45.379976944222747</c:v>
                </c:pt>
                <c:pt idx="339">
                  <c:v>45.457568502261239</c:v>
                </c:pt>
                <c:pt idx="340">
                  <c:v>45.391061452513974</c:v>
                </c:pt>
                <c:pt idx="341">
                  <c:v>45.402145960805193</c:v>
                </c:pt>
                <c:pt idx="342">
                  <c:v>45.468653010552458</c:v>
                </c:pt>
                <c:pt idx="343">
                  <c:v>45.391061452513974</c:v>
                </c:pt>
                <c:pt idx="344">
                  <c:v>45.47973751884367</c:v>
                </c:pt>
                <c:pt idx="345">
                  <c:v>45.424314977387603</c:v>
                </c:pt>
                <c:pt idx="346">
                  <c:v>45.501906535426087</c:v>
                </c:pt>
                <c:pt idx="347">
                  <c:v>45.413230469096391</c:v>
                </c:pt>
                <c:pt idx="348">
                  <c:v>45.468653010552458</c:v>
                </c:pt>
                <c:pt idx="349">
                  <c:v>45.435399485678822</c:v>
                </c:pt>
                <c:pt idx="350">
                  <c:v>45.468653010552458</c:v>
                </c:pt>
                <c:pt idx="351">
                  <c:v>45.524075552008519</c:v>
                </c:pt>
                <c:pt idx="352">
                  <c:v>45.457568502261239</c:v>
                </c:pt>
                <c:pt idx="353">
                  <c:v>45.557329076882162</c:v>
                </c:pt>
                <c:pt idx="354">
                  <c:v>45.47973751884367</c:v>
                </c:pt>
                <c:pt idx="355">
                  <c:v>45.557329076882162</c:v>
                </c:pt>
                <c:pt idx="356">
                  <c:v>45.512991043717307</c:v>
                </c:pt>
                <c:pt idx="357">
                  <c:v>45.557329076882162</c:v>
                </c:pt>
                <c:pt idx="358">
                  <c:v>45.568413585173367</c:v>
                </c:pt>
                <c:pt idx="359">
                  <c:v>45.524075552008519</c:v>
                </c:pt>
                <c:pt idx="360">
                  <c:v>45.579498093464572</c:v>
                </c:pt>
                <c:pt idx="361">
                  <c:v>45.512991043717307</c:v>
                </c:pt>
                <c:pt idx="362">
                  <c:v>45.557329076882162</c:v>
                </c:pt>
                <c:pt idx="363">
                  <c:v>45.557329076882162</c:v>
                </c:pt>
                <c:pt idx="364">
                  <c:v>45.579498093464572</c:v>
                </c:pt>
                <c:pt idx="365">
                  <c:v>45.568413585173367</c:v>
                </c:pt>
                <c:pt idx="366">
                  <c:v>45.568413585173367</c:v>
                </c:pt>
                <c:pt idx="367">
                  <c:v>45.590582601755791</c:v>
                </c:pt>
                <c:pt idx="368">
                  <c:v>45.601667110047003</c:v>
                </c:pt>
                <c:pt idx="369">
                  <c:v>45.6903431763767</c:v>
                </c:pt>
                <c:pt idx="370">
                  <c:v>45.590582601755791</c:v>
                </c:pt>
                <c:pt idx="371">
                  <c:v>45.612751618338223</c:v>
                </c:pt>
                <c:pt idx="372">
                  <c:v>45.646005143211852</c:v>
                </c:pt>
                <c:pt idx="373">
                  <c:v>45.646005143211852</c:v>
                </c:pt>
                <c:pt idx="374">
                  <c:v>45.63492063492064</c:v>
                </c:pt>
                <c:pt idx="375">
                  <c:v>45.63492063492064</c:v>
                </c:pt>
                <c:pt idx="376">
                  <c:v>45.701427684667912</c:v>
                </c:pt>
                <c:pt idx="377">
                  <c:v>45.63492063492064</c:v>
                </c:pt>
                <c:pt idx="378">
                  <c:v>45.6903431763767</c:v>
                </c:pt>
                <c:pt idx="379">
                  <c:v>45.668174159794283</c:v>
                </c:pt>
                <c:pt idx="380">
                  <c:v>45.723596701250337</c:v>
                </c:pt>
                <c:pt idx="381">
                  <c:v>45.679258668085488</c:v>
                </c:pt>
                <c:pt idx="382">
                  <c:v>45.756850226123973</c:v>
                </c:pt>
                <c:pt idx="383">
                  <c:v>45.756850226123973</c:v>
                </c:pt>
                <c:pt idx="384">
                  <c:v>45.712512192959117</c:v>
                </c:pt>
                <c:pt idx="385">
                  <c:v>45.723596701250337</c:v>
                </c:pt>
                <c:pt idx="386">
                  <c:v>45.756850226123973</c:v>
                </c:pt>
                <c:pt idx="387">
                  <c:v>45.790103750997609</c:v>
                </c:pt>
                <c:pt idx="388">
                  <c:v>45.779019242706397</c:v>
                </c:pt>
                <c:pt idx="389">
                  <c:v>45.712512192959117</c:v>
                </c:pt>
                <c:pt idx="390">
                  <c:v>45.801188259288821</c:v>
                </c:pt>
                <c:pt idx="391">
                  <c:v>45.767934734415192</c:v>
                </c:pt>
                <c:pt idx="392">
                  <c:v>45.823357275871253</c:v>
                </c:pt>
                <c:pt idx="393">
                  <c:v>45.779019242706397</c:v>
                </c:pt>
                <c:pt idx="394">
                  <c:v>45.834441784162458</c:v>
                </c:pt>
                <c:pt idx="395">
                  <c:v>45.812272767580033</c:v>
                </c:pt>
                <c:pt idx="396">
                  <c:v>45.84552629245367</c:v>
                </c:pt>
                <c:pt idx="397">
                  <c:v>45.867695309036101</c:v>
                </c:pt>
                <c:pt idx="398">
                  <c:v>45.867695309036101</c:v>
                </c:pt>
                <c:pt idx="399">
                  <c:v>45.889864325618518</c:v>
                </c:pt>
                <c:pt idx="400">
                  <c:v>45.912033342200949</c:v>
                </c:pt>
                <c:pt idx="401">
                  <c:v>45.878779817327313</c:v>
                </c:pt>
                <c:pt idx="402">
                  <c:v>45.945286867074593</c:v>
                </c:pt>
                <c:pt idx="403">
                  <c:v>45.889864325618518</c:v>
                </c:pt>
                <c:pt idx="404">
                  <c:v>45.945286867074593</c:v>
                </c:pt>
                <c:pt idx="405">
                  <c:v>45.945286867074593</c:v>
                </c:pt>
                <c:pt idx="406">
                  <c:v>45.945286867074593</c:v>
                </c:pt>
                <c:pt idx="407">
                  <c:v>45.989624900239427</c:v>
                </c:pt>
                <c:pt idx="408">
                  <c:v>45.912033342200949</c:v>
                </c:pt>
                <c:pt idx="409">
                  <c:v>45.956371375365791</c:v>
                </c:pt>
                <c:pt idx="410">
                  <c:v>45.956371375365791</c:v>
                </c:pt>
                <c:pt idx="411">
                  <c:v>45.934202358783367</c:v>
                </c:pt>
                <c:pt idx="412">
                  <c:v>45.967455883657003</c:v>
                </c:pt>
                <c:pt idx="413">
                  <c:v>45.956371375365791</c:v>
                </c:pt>
                <c:pt idx="414">
                  <c:v>46.033962933404283</c:v>
                </c:pt>
                <c:pt idx="415">
                  <c:v>45.967455883657003</c:v>
                </c:pt>
                <c:pt idx="416">
                  <c:v>46.045047441695488</c:v>
                </c:pt>
                <c:pt idx="417">
                  <c:v>46.067216458277919</c:v>
                </c:pt>
                <c:pt idx="418">
                  <c:v>46.000709408530639</c:v>
                </c:pt>
                <c:pt idx="419">
                  <c:v>46.078300966569131</c:v>
                </c:pt>
                <c:pt idx="420">
                  <c:v>46.0561319499867</c:v>
                </c:pt>
                <c:pt idx="421">
                  <c:v>46.0561319499867</c:v>
                </c:pt>
                <c:pt idx="422">
                  <c:v>46.045047441695488</c:v>
                </c:pt>
                <c:pt idx="423">
                  <c:v>46.100469983151562</c:v>
                </c:pt>
                <c:pt idx="424">
                  <c:v>46.100469983151562</c:v>
                </c:pt>
                <c:pt idx="425">
                  <c:v>46.078300966569131</c:v>
                </c:pt>
                <c:pt idx="426">
                  <c:v>46.089385474860343</c:v>
                </c:pt>
                <c:pt idx="427">
                  <c:v>46.111554491442767</c:v>
                </c:pt>
                <c:pt idx="428">
                  <c:v>46.166977032898821</c:v>
                </c:pt>
                <c:pt idx="429">
                  <c:v>46.111554491442767</c:v>
                </c:pt>
                <c:pt idx="430">
                  <c:v>46.166977032898821</c:v>
                </c:pt>
                <c:pt idx="431">
                  <c:v>46.178061541190033</c:v>
                </c:pt>
                <c:pt idx="432">
                  <c:v>46.189146049481252</c:v>
                </c:pt>
                <c:pt idx="433">
                  <c:v>46.144808016316397</c:v>
                </c:pt>
                <c:pt idx="434">
                  <c:v>46.144808016316397</c:v>
                </c:pt>
                <c:pt idx="435">
                  <c:v>46.211315066063669</c:v>
                </c:pt>
                <c:pt idx="436">
                  <c:v>46.211315066063669</c:v>
                </c:pt>
                <c:pt idx="437">
                  <c:v>46.2334840826461</c:v>
                </c:pt>
                <c:pt idx="438">
                  <c:v>46.244568590937313</c:v>
                </c:pt>
                <c:pt idx="439">
                  <c:v>46.255653099228518</c:v>
                </c:pt>
                <c:pt idx="440">
                  <c:v>46.266737607519737</c:v>
                </c:pt>
                <c:pt idx="441">
                  <c:v>46.255653099228518</c:v>
                </c:pt>
                <c:pt idx="442">
                  <c:v>46.244568590937313</c:v>
                </c:pt>
                <c:pt idx="443">
                  <c:v>46.311075640684592</c:v>
                </c:pt>
                <c:pt idx="444">
                  <c:v>46.288906624102147</c:v>
                </c:pt>
                <c:pt idx="445">
                  <c:v>46.333244657267002</c:v>
                </c:pt>
                <c:pt idx="446">
                  <c:v>46.732286955750652</c:v>
                </c:pt>
                <c:pt idx="447">
                  <c:v>46.344329165558221</c:v>
                </c:pt>
                <c:pt idx="448">
                  <c:v>46.344329165558221</c:v>
                </c:pt>
                <c:pt idx="449">
                  <c:v>46.311075640684592</c:v>
                </c:pt>
                <c:pt idx="450">
                  <c:v>46.377582690431858</c:v>
                </c:pt>
                <c:pt idx="451">
                  <c:v>46.366498182140653</c:v>
                </c:pt>
                <c:pt idx="452">
                  <c:v>46.421920723596713</c:v>
                </c:pt>
                <c:pt idx="453">
                  <c:v>46.399751707014282</c:v>
                </c:pt>
                <c:pt idx="454">
                  <c:v>46.421920723596713</c:v>
                </c:pt>
                <c:pt idx="455">
                  <c:v>46.455174248470342</c:v>
                </c:pt>
                <c:pt idx="456">
                  <c:v>46.455174248470342</c:v>
                </c:pt>
                <c:pt idx="457">
                  <c:v>46.488427773343979</c:v>
                </c:pt>
                <c:pt idx="458">
                  <c:v>46.499512281635191</c:v>
                </c:pt>
                <c:pt idx="459">
                  <c:v>46.510596789926403</c:v>
                </c:pt>
                <c:pt idx="460">
                  <c:v>46.466258756761547</c:v>
                </c:pt>
                <c:pt idx="461">
                  <c:v>46.577103839673683</c:v>
                </c:pt>
                <c:pt idx="462">
                  <c:v>46.566019331382464</c:v>
                </c:pt>
                <c:pt idx="463">
                  <c:v>46.510596789926403</c:v>
                </c:pt>
                <c:pt idx="464">
                  <c:v>46.588188347964888</c:v>
                </c:pt>
                <c:pt idx="465">
                  <c:v>46.610357364547312</c:v>
                </c:pt>
                <c:pt idx="466">
                  <c:v>46.5992728562561</c:v>
                </c:pt>
                <c:pt idx="467">
                  <c:v>46.5992728562561</c:v>
                </c:pt>
                <c:pt idx="468">
                  <c:v>46.654695397712167</c:v>
                </c:pt>
                <c:pt idx="469">
                  <c:v>46.721202447459433</c:v>
                </c:pt>
                <c:pt idx="470">
                  <c:v>46.665779906003372</c:v>
                </c:pt>
                <c:pt idx="471">
                  <c:v>46.710117939168221</c:v>
                </c:pt>
                <c:pt idx="472">
                  <c:v>46.776624988915501</c:v>
                </c:pt>
                <c:pt idx="473">
                  <c:v>46.787709497206713</c:v>
                </c:pt>
                <c:pt idx="474">
                  <c:v>46.754455972333069</c:v>
                </c:pt>
                <c:pt idx="475">
                  <c:v>46.843132038662773</c:v>
                </c:pt>
                <c:pt idx="476">
                  <c:v>46.787709497206713</c:v>
                </c:pt>
                <c:pt idx="477">
                  <c:v>46.865301055245197</c:v>
                </c:pt>
                <c:pt idx="478">
                  <c:v>46.843132038662773</c:v>
                </c:pt>
                <c:pt idx="479">
                  <c:v>46.920723596701251</c:v>
                </c:pt>
                <c:pt idx="480">
                  <c:v>46.93180810499247</c:v>
                </c:pt>
                <c:pt idx="481">
                  <c:v>46.909639088410053</c:v>
                </c:pt>
                <c:pt idx="482">
                  <c:v>47.042653187904577</c:v>
                </c:pt>
                <c:pt idx="483">
                  <c:v>46.93180810499247</c:v>
                </c:pt>
                <c:pt idx="484">
                  <c:v>47.031568679613379</c:v>
                </c:pt>
                <c:pt idx="485">
                  <c:v>47.031568679613379</c:v>
                </c:pt>
                <c:pt idx="486">
                  <c:v>47.064822204487022</c:v>
                </c:pt>
                <c:pt idx="487">
                  <c:v>47.109160237651857</c:v>
                </c:pt>
                <c:pt idx="488">
                  <c:v>47.086991221069432</c:v>
                </c:pt>
                <c:pt idx="489">
                  <c:v>47.098075729360652</c:v>
                </c:pt>
                <c:pt idx="490">
                  <c:v>47.109160237651857</c:v>
                </c:pt>
                <c:pt idx="491">
                  <c:v>47.19783630398156</c:v>
                </c:pt>
                <c:pt idx="492">
                  <c:v>47.19783630398156</c:v>
                </c:pt>
                <c:pt idx="493">
                  <c:v>47.220005320563978</c:v>
                </c:pt>
                <c:pt idx="494">
                  <c:v>47.19783630398156</c:v>
                </c:pt>
                <c:pt idx="495">
                  <c:v>47.253258845437621</c:v>
                </c:pt>
                <c:pt idx="496">
                  <c:v>47.28651237031125</c:v>
                </c:pt>
                <c:pt idx="497">
                  <c:v>47.242174337146409</c:v>
                </c:pt>
                <c:pt idx="498">
                  <c:v>47.308681386893682</c:v>
                </c:pt>
                <c:pt idx="499">
                  <c:v>47.319765895184887</c:v>
                </c:pt>
                <c:pt idx="500">
                  <c:v>47.375188436640947</c:v>
                </c:pt>
                <c:pt idx="501">
                  <c:v>47.386272944932173</c:v>
                </c:pt>
                <c:pt idx="502">
                  <c:v>47.375188436640947</c:v>
                </c:pt>
                <c:pt idx="503">
                  <c:v>47.486033519553082</c:v>
                </c:pt>
                <c:pt idx="504">
                  <c:v>47.463864502970651</c:v>
                </c:pt>
                <c:pt idx="505">
                  <c:v>47.474949011261863</c:v>
                </c:pt>
                <c:pt idx="506">
                  <c:v>47.486033519553082</c:v>
                </c:pt>
                <c:pt idx="507">
                  <c:v>47.519287044426711</c:v>
                </c:pt>
                <c:pt idx="508">
                  <c:v>47.607963110756423</c:v>
                </c:pt>
                <c:pt idx="509">
                  <c:v>47.541456061009143</c:v>
                </c:pt>
                <c:pt idx="510">
                  <c:v>47.630132127338833</c:v>
                </c:pt>
                <c:pt idx="511">
                  <c:v>47.607963110756423</c:v>
                </c:pt>
                <c:pt idx="512">
                  <c:v>47.652301143921257</c:v>
                </c:pt>
                <c:pt idx="513">
                  <c:v>47.6855546687949</c:v>
                </c:pt>
                <c:pt idx="514">
                  <c:v>47.652301143921257</c:v>
                </c:pt>
                <c:pt idx="515">
                  <c:v>47.752061718542173</c:v>
                </c:pt>
                <c:pt idx="516">
                  <c:v>47.707723685377317</c:v>
                </c:pt>
                <c:pt idx="517">
                  <c:v>47.818568768289452</c:v>
                </c:pt>
                <c:pt idx="518">
                  <c:v>47.763146226833378</c:v>
                </c:pt>
                <c:pt idx="519">
                  <c:v>47.840737784871862</c:v>
                </c:pt>
                <c:pt idx="520">
                  <c:v>47.862906801454287</c:v>
                </c:pt>
                <c:pt idx="521">
                  <c:v>47.907244834619142</c:v>
                </c:pt>
                <c:pt idx="522">
                  <c:v>47.907244834619142</c:v>
                </c:pt>
                <c:pt idx="523">
                  <c:v>47.89616032632793</c:v>
                </c:pt>
                <c:pt idx="524">
                  <c:v>47.973751884366408</c:v>
                </c:pt>
                <c:pt idx="525">
                  <c:v>47.951582867783991</c:v>
                </c:pt>
                <c:pt idx="526">
                  <c:v>48.029174425822482</c:v>
                </c:pt>
                <c:pt idx="527">
                  <c:v>48.040258934113687</c:v>
                </c:pt>
                <c:pt idx="528">
                  <c:v>48.062427950696112</c:v>
                </c:pt>
                <c:pt idx="529">
                  <c:v>48.084596967278543</c:v>
                </c:pt>
                <c:pt idx="530">
                  <c:v>48.040258934113687</c:v>
                </c:pt>
                <c:pt idx="531">
                  <c:v>48.128935000443377</c:v>
                </c:pt>
                <c:pt idx="532">
                  <c:v>48.140019508734603</c:v>
                </c:pt>
                <c:pt idx="533">
                  <c:v>48.128935000443377</c:v>
                </c:pt>
                <c:pt idx="534">
                  <c:v>48.195442050190657</c:v>
                </c:pt>
                <c:pt idx="535">
                  <c:v>48.173273033608233</c:v>
                </c:pt>
                <c:pt idx="536">
                  <c:v>48.239780083355512</c:v>
                </c:pt>
                <c:pt idx="537">
                  <c:v>48.217611066773081</c:v>
                </c:pt>
                <c:pt idx="538">
                  <c:v>48.295202624811573</c:v>
                </c:pt>
                <c:pt idx="539">
                  <c:v>48.261949099937929</c:v>
                </c:pt>
                <c:pt idx="540">
                  <c:v>48.372794182850051</c:v>
                </c:pt>
                <c:pt idx="541">
                  <c:v>48.328456149685209</c:v>
                </c:pt>
                <c:pt idx="542">
                  <c:v>48.417132216014899</c:v>
                </c:pt>
                <c:pt idx="543">
                  <c:v>48.339540657976407</c:v>
                </c:pt>
                <c:pt idx="544">
                  <c:v>48.394963199432468</c:v>
                </c:pt>
                <c:pt idx="545">
                  <c:v>48.483639265762179</c:v>
                </c:pt>
                <c:pt idx="546">
                  <c:v>48.417132216014899</c:v>
                </c:pt>
                <c:pt idx="547">
                  <c:v>48.505808282344603</c:v>
                </c:pt>
                <c:pt idx="548">
                  <c:v>48.494723774053391</c:v>
                </c:pt>
                <c:pt idx="549">
                  <c:v>48.494723774053391</c:v>
                </c:pt>
                <c:pt idx="550">
                  <c:v>48.539061807218232</c:v>
                </c:pt>
                <c:pt idx="551">
                  <c:v>48.5944843486743</c:v>
                </c:pt>
                <c:pt idx="552">
                  <c:v>48.605568856965512</c:v>
                </c:pt>
                <c:pt idx="553">
                  <c:v>48.572315332091883</c:v>
                </c:pt>
                <c:pt idx="554">
                  <c:v>48.638822381839148</c:v>
                </c:pt>
                <c:pt idx="555">
                  <c:v>48.660991398421572</c:v>
                </c:pt>
                <c:pt idx="556">
                  <c:v>48.683160415003996</c:v>
                </c:pt>
                <c:pt idx="557">
                  <c:v>48.638822381839148</c:v>
                </c:pt>
                <c:pt idx="558">
                  <c:v>48.672075906712777</c:v>
                </c:pt>
                <c:pt idx="559">
                  <c:v>48.727498448168838</c:v>
                </c:pt>
                <c:pt idx="560">
                  <c:v>48.749667464751262</c:v>
                </c:pt>
                <c:pt idx="561">
                  <c:v>48.738582956460057</c:v>
                </c:pt>
                <c:pt idx="562">
                  <c:v>48.827259022789747</c:v>
                </c:pt>
                <c:pt idx="563">
                  <c:v>48.816174514498542</c:v>
                </c:pt>
                <c:pt idx="564">
                  <c:v>48.816174514498542</c:v>
                </c:pt>
                <c:pt idx="565">
                  <c:v>48.893766072537034</c:v>
                </c:pt>
                <c:pt idx="566">
                  <c:v>48.915935089119451</c:v>
                </c:pt>
                <c:pt idx="567">
                  <c:v>48.849428039372178</c:v>
                </c:pt>
                <c:pt idx="568">
                  <c:v>48.904850580828239</c:v>
                </c:pt>
                <c:pt idx="569">
                  <c:v>48.915935089119451</c:v>
                </c:pt>
                <c:pt idx="570">
                  <c:v>48.971357630575511</c:v>
                </c:pt>
                <c:pt idx="571">
                  <c:v>48.971357630575511</c:v>
                </c:pt>
                <c:pt idx="572">
                  <c:v>49.048949188614003</c:v>
                </c:pt>
                <c:pt idx="573">
                  <c:v>49.037864680322791</c:v>
                </c:pt>
                <c:pt idx="574">
                  <c:v>49.037864680322791</c:v>
                </c:pt>
                <c:pt idx="575">
                  <c:v>49.048949188614003</c:v>
                </c:pt>
                <c:pt idx="576">
                  <c:v>49.048949188614003</c:v>
                </c:pt>
                <c:pt idx="577">
                  <c:v>49.115456238361283</c:v>
                </c:pt>
                <c:pt idx="578">
                  <c:v>49.093287221778837</c:v>
                </c:pt>
                <c:pt idx="579">
                  <c:v>49.159794271526117</c:v>
                </c:pt>
                <c:pt idx="580">
                  <c:v>49.181963288108541</c:v>
                </c:pt>
                <c:pt idx="581">
                  <c:v>49.181963288108541</c:v>
                </c:pt>
                <c:pt idx="582">
                  <c:v>49.215216812982177</c:v>
                </c:pt>
                <c:pt idx="583">
                  <c:v>49.19304779639976</c:v>
                </c:pt>
                <c:pt idx="584">
                  <c:v>49.292808371020662</c:v>
                </c:pt>
                <c:pt idx="585">
                  <c:v>49.259554846147033</c:v>
                </c:pt>
                <c:pt idx="586">
                  <c:v>49.281723862729457</c:v>
                </c:pt>
                <c:pt idx="587">
                  <c:v>49.370399929059147</c:v>
                </c:pt>
                <c:pt idx="588">
                  <c:v>49.337146404185511</c:v>
                </c:pt>
                <c:pt idx="589">
                  <c:v>49.337146404185511</c:v>
                </c:pt>
                <c:pt idx="590">
                  <c:v>49.359315420767942</c:v>
                </c:pt>
                <c:pt idx="591">
                  <c:v>49.392568945641578</c:v>
                </c:pt>
                <c:pt idx="592">
                  <c:v>49.447991487097639</c:v>
                </c:pt>
                <c:pt idx="593">
                  <c:v>49.447991487097639</c:v>
                </c:pt>
                <c:pt idx="594">
                  <c:v>49.481245011971282</c:v>
                </c:pt>
                <c:pt idx="595">
                  <c:v>49.514498536844911</c:v>
                </c:pt>
                <c:pt idx="596">
                  <c:v>49.503414028553692</c:v>
                </c:pt>
                <c:pt idx="597">
                  <c:v>49.447991487097639</c:v>
                </c:pt>
                <c:pt idx="598">
                  <c:v>49.492329520262487</c:v>
                </c:pt>
                <c:pt idx="599">
                  <c:v>49.569921078300972</c:v>
                </c:pt>
                <c:pt idx="600">
                  <c:v>49.55883657000976</c:v>
                </c:pt>
                <c:pt idx="601">
                  <c:v>49.636428128048237</c:v>
                </c:pt>
                <c:pt idx="602">
                  <c:v>49.61425911146582</c:v>
                </c:pt>
                <c:pt idx="603">
                  <c:v>49.603174603174608</c:v>
                </c:pt>
                <c:pt idx="604">
                  <c:v>49.691850669504298</c:v>
                </c:pt>
                <c:pt idx="605">
                  <c:v>49.680766161213093</c:v>
                </c:pt>
                <c:pt idx="606">
                  <c:v>49.669681652921881</c:v>
                </c:pt>
                <c:pt idx="607">
                  <c:v>49.76944222754279</c:v>
                </c:pt>
                <c:pt idx="608">
                  <c:v>49.725104194377941</c:v>
                </c:pt>
                <c:pt idx="609">
                  <c:v>49.813780260707638</c:v>
                </c:pt>
                <c:pt idx="610">
                  <c:v>49.758357719251578</c:v>
                </c:pt>
                <c:pt idx="611">
                  <c:v>49.813780260707638</c:v>
                </c:pt>
                <c:pt idx="612">
                  <c:v>49.835949277290062</c:v>
                </c:pt>
                <c:pt idx="613">
                  <c:v>49.835949277290062</c:v>
                </c:pt>
                <c:pt idx="614">
                  <c:v>49.880287310454911</c:v>
                </c:pt>
                <c:pt idx="615">
                  <c:v>49.869202802163713</c:v>
                </c:pt>
                <c:pt idx="616">
                  <c:v>49.924625343619759</c:v>
                </c:pt>
                <c:pt idx="617">
                  <c:v>49.880287310454911</c:v>
                </c:pt>
                <c:pt idx="618">
                  <c:v>49.94679436020219</c:v>
                </c:pt>
                <c:pt idx="619">
                  <c:v>49.968963376784608</c:v>
                </c:pt>
                <c:pt idx="620">
                  <c:v>49.935709851910971</c:v>
                </c:pt>
                <c:pt idx="621">
                  <c:v>50.035191131834779</c:v>
                </c:pt>
                <c:pt idx="622">
                  <c:v>50.013196674438042</c:v>
                </c:pt>
                <c:pt idx="623">
                  <c:v>50.079180046628252</c:v>
                </c:pt>
                <c:pt idx="624">
                  <c:v>50.068182817929888</c:v>
                </c:pt>
                <c:pt idx="625">
                  <c:v>50.101174504024989</c:v>
                </c:pt>
                <c:pt idx="626">
                  <c:v>50.178155104913571</c:v>
                </c:pt>
                <c:pt idx="627">
                  <c:v>50.123168961421733</c:v>
                </c:pt>
                <c:pt idx="628">
                  <c:v>50.189152333611943</c:v>
                </c:pt>
                <c:pt idx="629">
                  <c:v>50.167157876215192</c:v>
                </c:pt>
                <c:pt idx="630">
                  <c:v>50.167157876215192</c:v>
                </c:pt>
                <c:pt idx="631">
                  <c:v>50.200149562310301</c:v>
                </c:pt>
                <c:pt idx="632">
                  <c:v>50.233141248405403</c:v>
                </c:pt>
                <c:pt idx="633">
                  <c:v>50.299124620595613</c:v>
                </c:pt>
                <c:pt idx="634">
                  <c:v>50.233141248405403</c:v>
                </c:pt>
                <c:pt idx="635">
                  <c:v>50.299124620595613</c:v>
                </c:pt>
                <c:pt idx="636">
                  <c:v>50.32111907799235</c:v>
                </c:pt>
                <c:pt idx="637">
                  <c:v>50.310121849293992</c:v>
                </c:pt>
                <c:pt idx="638">
                  <c:v>50.332116306690708</c:v>
                </c:pt>
                <c:pt idx="639">
                  <c:v>50.310121849293992</c:v>
                </c:pt>
                <c:pt idx="640">
                  <c:v>50.40909690757929</c:v>
                </c:pt>
                <c:pt idx="641">
                  <c:v>50.376105221484202</c:v>
                </c:pt>
                <c:pt idx="642">
                  <c:v>50.431091364976027</c:v>
                </c:pt>
                <c:pt idx="643">
                  <c:v>50.453085822372771</c:v>
                </c:pt>
                <c:pt idx="644">
                  <c:v>50.464083051071142</c:v>
                </c:pt>
                <c:pt idx="645">
                  <c:v>50.486077508467872</c:v>
                </c:pt>
                <c:pt idx="646">
                  <c:v>50.486077508467872</c:v>
                </c:pt>
                <c:pt idx="647">
                  <c:v>50.56305810935644</c:v>
                </c:pt>
                <c:pt idx="648">
                  <c:v>50.530066423261353</c:v>
                </c:pt>
                <c:pt idx="649">
                  <c:v>50.585052566753177</c:v>
                </c:pt>
                <c:pt idx="650">
                  <c:v>50.618044252848293</c:v>
                </c:pt>
                <c:pt idx="651">
                  <c:v>50.629041481546651</c:v>
                </c:pt>
                <c:pt idx="652">
                  <c:v>50.640038710245022</c:v>
                </c:pt>
                <c:pt idx="653">
                  <c:v>50.618044252848293</c:v>
                </c:pt>
                <c:pt idx="654">
                  <c:v>50.706022082435233</c:v>
                </c:pt>
                <c:pt idx="655">
                  <c:v>50.706022082435233</c:v>
                </c:pt>
                <c:pt idx="656">
                  <c:v>50.706022082435233</c:v>
                </c:pt>
                <c:pt idx="657">
                  <c:v>50.72801653983197</c:v>
                </c:pt>
                <c:pt idx="658">
                  <c:v>50.72801653983197</c:v>
                </c:pt>
                <c:pt idx="659">
                  <c:v>50.793999912022173</c:v>
                </c:pt>
                <c:pt idx="660">
                  <c:v>50.739013768530327</c:v>
                </c:pt>
                <c:pt idx="661">
                  <c:v>50.826991598117267</c:v>
                </c:pt>
                <c:pt idx="662">
                  <c:v>50.837988826815653</c:v>
                </c:pt>
                <c:pt idx="663">
                  <c:v>50.837988826815653</c:v>
                </c:pt>
                <c:pt idx="664">
                  <c:v>50.870980512910748</c:v>
                </c:pt>
                <c:pt idx="665">
                  <c:v>50.859983284212383</c:v>
                </c:pt>
                <c:pt idx="666">
                  <c:v>50.936963885100958</c:v>
                </c:pt>
                <c:pt idx="667">
                  <c:v>50.881977741609113</c:v>
                </c:pt>
                <c:pt idx="668">
                  <c:v>50.947961113799323</c:v>
                </c:pt>
                <c:pt idx="669">
                  <c:v>50.980952799894432</c:v>
                </c:pt>
                <c:pt idx="670">
                  <c:v>50.958958342497688</c:v>
                </c:pt>
                <c:pt idx="671">
                  <c:v>51.013944485989533</c:v>
                </c:pt>
                <c:pt idx="672">
                  <c:v>51.002947257291169</c:v>
                </c:pt>
                <c:pt idx="673">
                  <c:v>51.046936172084642</c:v>
                </c:pt>
                <c:pt idx="674">
                  <c:v>51.090925086878109</c:v>
                </c:pt>
                <c:pt idx="675">
                  <c:v>51.068930629481372</c:v>
                </c:pt>
                <c:pt idx="676">
                  <c:v>51.123916772973217</c:v>
                </c:pt>
                <c:pt idx="677">
                  <c:v>51.079927858179737</c:v>
                </c:pt>
                <c:pt idx="678">
                  <c:v>51.134914001671582</c:v>
                </c:pt>
                <c:pt idx="679">
                  <c:v>51.112919544274853</c:v>
                </c:pt>
                <c:pt idx="680">
                  <c:v>51.079927858179737</c:v>
                </c:pt>
                <c:pt idx="681">
                  <c:v>51.156908459068312</c:v>
                </c:pt>
                <c:pt idx="682">
                  <c:v>51.178902916465063</c:v>
                </c:pt>
                <c:pt idx="683">
                  <c:v>51.200897373861793</c:v>
                </c:pt>
                <c:pt idx="684">
                  <c:v>51.189900145163421</c:v>
                </c:pt>
                <c:pt idx="685">
                  <c:v>51.244886288655273</c:v>
                </c:pt>
                <c:pt idx="686">
                  <c:v>51.244886288655273</c:v>
                </c:pt>
                <c:pt idx="687">
                  <c:v>51.266880746052003</c:v>
                </c:pt>
                <c:pt idx="688">
                  <c:v>51.277877974750368</c:v>
                </c:pt>
                <c:pt idx="689">
                  <c:v>51.310869660845469</c:v>
                </c:pt>
                <c:pt idx="690">
                  <c:v>51.37685303303568</c:v>
                </c:pt>
                <c:pt idx="691">
                  <c:v>51.321866889543841</c:v>
                </c:pt>
                <c:pt idx="692">
                  <c:v>51.409844719130781</c:v>
                </c:pt>
                <c:pt idx="693">
                  <c:v>51.420841947829153</c:v>
                </c:pt>
                <c:pt idx="694">
                  <c:v>51.431839176527518</c:v>
                </c:pt>
                <c:pt idx="695">
                  <c:v>51.44283640522589</c:v>
                </c:pt>
                <c:pt idx="696">
                  <c:v>51.46483086262262</c:v>
                </c:pt>
                <c:pt idx="697">
                  <c:v>51.497822548717728</c:v>
                </c:pt>
                <c:pt idx="698">
                  <c:v>51.486825320019364</c:v>
                </c:pt>
                <c:pt idx="699">
                  <c:v>51.46483086262262</c:v>
                </c:pt>
                <c:pt idx="700">
                  <c:v>51.53081423481283</c:v>
                </c:pt>
                <c:pt idx="701">
                  <c:v>51.574803149606304</c:v>
                </c:pt>
                <c:pt idx="702">
                  <c:v>51.563805920907939</c:v>
                </c:pt>
                <c:pt idx="703">
                  <c:v>51.552808692209567</c:v>
                </c:pt>
                <c:pt idx="704">
                  <c:v>51.59679760700304</c:v>
                </c:pt>
                <c:pt idx="705">
                  <c:v>51.59679760700304</c:v>
                </c:pt>
                <c:pt idx="706">
                  <c:v>51.61879206439977</c:v>
                </c:pt>
                <c:pt idx="707">
                  <c:v>51.662780979193244</c:v>
                </c:pt>
                <c:pt idx="708">
                  <c:v>51.662780979193244</c:v>
                </c:pt>
                <c:pt idx="709">
                  <c:v>51.706769893986717</c:v>
                </c:pt>
                <c:pt idx="710">
                  <c:v>51.68477543658998</c:v>
                </c:pt>
                <c:pt idx="711">
                  <c:v>51.772753266176927</c:v>
                </c:pt>
                <c:pt idx="712">
                  <c:v>51.761756037478563</c:v>
                </c:pt>
                <c:pt idx="713">
                  <c:v>51.739761580081819</c:v>
                </c:pt>
                <c:pt idx="714">
                  <c:v>51.805744952272029</c:v>
                </c:pt>
                <c:pt idx="715">
                  <c:v>51.860731095763867</c:v>
                </c:pt>
                <c:pt idx="716">
                  <c:v>51.860731095763867</c:v>
                </c:pt>
                <c:pt idx="717">
                  <c:v>51.805744952272029</c:v>
                </c:pt>
                <c:pt idx="718">
                  <c:v>51.794747723573657</c:v>
                </c:pt>
                <c:pt idx="719">
                  <c:v>51.860731095763867</c:v>
                </c:pt>
                <c:pt idx="720">
                  <c:v>51.860731095763867</c:v>
                </c:pt>
                <c:pt idx="721">
                  <c:v>51.849733867065503</c:v>
                </c:pt>
                <c:pt idx="722">
                  <c:v>51.904720010557348</c:v>
                </c:pt>
                <c:pt idx="723">
                  <c:v>51.948708925350807</c:v>
                </c:pt>
                <c:pt idx="724">
                  <c:v>51.959706154049186</c:v>
                </c:pt>
                <c:pt idx="725">
                  <c:v>51.948708925350807</c:v>
                </c:pt>
                <c:pt idx="726">
                  <c:v>51.959706154049186</c:v>
                </c:pt>
                <c:pt idx="727">
                  <c:v>51.937711696652443</c:v>
                </c:pt>
                <c:pt idx="728">
                  <c:v>52.025689526239397</c:v>
                </c:pt>
                <c:pt idx="729">
                  <c:v>52.003695068842653</c:v>
                </c:pt>
                <c:pt idx="730">
                  <c:v>52.047683983636126</c:v>
                </c:pt>
                <c:pt idx="731">
                  <c:v>52.058681212334491</c:v>
                </c:pt>
                <c:pt idx="732">
                  <c:v>52.0916728984296</c:v>
                </c:pt>
                <c:pt idx="733">
                  <c:v>52.102670127127972</c:v>
                </c:pt>
                <c:pt idx="734">
                  <c:v>52.0916728984296</c:v>
                </c:pt>
                <c:pt idx="735">
                  <c:v>52.146659041921438</c:v>
                </c:pt>
                <c:pt idx="736">
                  <c:v>52.146659041921438</c:v>
                </c:pt>
                <c:pt idx="737">
                  <c:v>52.190647956714912</c:v>
                </c:pt>
                <c:pt idx="738">
                  <c:v>52.190647956714912</c:v>
                </c:pt>
                <c:pt idx="739">
                  <c:v>52.201645185413277</c:v>
                </c:pt>
                <c:pt idx="740">
                  <c:v>52.179650728016547</c:v>
                </c:pt>
                <c:pt idx="741">
                  <c:v>52.212642414111642</c:v>
                </c:pt>
                <c:pt idx="742">
                  <c:v>52.267628557603487</c:v>
                </c:pt>
                <c:pt idx="743">
                  <c:v>52.267628557603487</c:v>
                </c:pt>
                <c:pt idx="744">
                  <c:v>52.278625786301852</c:v>
                </c:pt>
                <c:pt idx="745">
                  <c:v>52.289623015000217</c:v>
                </c:pt>
                <c:pt idx="746">
                  <c:v>52.267628557603487</c:v>
                </c:pt>
                <c:pt idx="747">
                  <c:v>52.355606387190427</c:v>
                </c:pt>
                <c:pt idx="748">
                  <c:v>52.322614701095333</c:v>
                </c:pt>
                <c:pt idx="749">
                  <c:v>52.377600844587171</c:v>
                </c:pt>
                <c:pt idx="750">
                  <c:v>52.377600844587171</c:v>
                </c:pt>
                <c:pt idx="751">
                  <c:v>52.410592530682273</c:v>
                </c:pt>
                <c:pt idx="752">
                  <c:v>52.432586988079009</c:v>
                </c:pt>
                <c:pt idx="753">
                  <c:v>52.399595301983901</c:v>
                </c:pt>
                <c:pt idx="754">
                  <c:v>52.454581445475753</c:v>
                </c:pt>
                <c:pt idx="755">
                  <c:v>52.443584216777367</c:v>
                </c:pt>
                <c:pt idx="756">
                  <c:v>52.476575902872483</c:v>
                </c:pt>
                <c:pt idx="757">
                  <c:v>52.542559275062693</c:v>
                </c:pt>
                <c:pt idx="758">
                  <c:v>52.476575902872483</c:v>
                </c:pt>
                <c:pt idx="759">
                  <c:v>52.520564817665949</c:v>
                </c:pt>
                <c:pt idx="760">
                  <c:v>52.553556503761058</c:v>
                </c:pt>
                <c:pt idx="761">
                  <c:v>52.597545418554517</c:v>
                </c:pt>
                <c:pt idx="762">
                  <c:v>52.597545418554517</c:v>
                </c:pt>
                <c:pt idx="763">
                  <c:v>52.575550961157788</c:v>
                </c:pt>
                <c:pt idx="764">
                  <c:v>52.663528790744728</c:v>
                </c:pt>
                <c:pt idx="765">
                  <c:v>52.6745260194431</c:v>
                </c:pt>
                <c:pt idx="766">
                  <c:v>52.6745260194431</c:v>
                </c:pt>
                <c:pt idx="767">
                  <c:v>52.608542647252889</c:v>
                </c:pt>
                <c:pt idx="768">
                  <c:v>52.630537104649633</c:v>
                </c:pt>
                <c:pt idx="769">
                  <c:v>52.751506620331682</c:v>
                </c:pt>
                <c:pt idx="770">
                  <c:v>52.663528790744728</c:v>
                </c:pt>
                <c:pt idx="771">
                  <c:v>52.751506620331682</c:v>
                </c:pt>
                <c:pt idx="772">
                  <c:v>52.74050939163331</c:v>
                </c:pt>
                <c:pt idx="773">
                  <c:v>52.74050939163331</c:v>
                </c:pt>
                <c:pt idx="774">
                  <c:v>52.828487221220257</c:v>
                </c:pt>
                <c:pt idx="775">
                  <c:v>52.74050939163331</c:v>
                </c:pt>
                <c:pt idx="776">
                  <c:v>52.883473364712103</c:v>
                </c:pt>
                <c:pt idx="777">
                  <c:v>52.817489992521892</c:v>
                </c:pt>
                <c:pt idx="778">
                  <c:v>52.861478907315359</c:v>
                </c:pt>
                <c:pt idx="779">
                  <c:v>52.872476136013717</c:v>
                </c:pt>
                <c:pt idx="780">
                  <c:v>52.927462279505569</c:v>
                </c:pt>
                <c:pt idx="781">
                  <c:v>52.894470593410468</c:v>
                </c:pt>
                <c:pt idx="782">
                  <c:v>52.905467822108832</c:v>
                </c:pt>
                <c:pt idx="783">
                  <c:v>52.982448422997408</c:v>
                </c:pt>
                <c:pt idx="784">
                  <c:v>52.927462279505569</c:v>
                </c:pt>
                <c:pt idx="785">
                  <c:v>53.059429023885983</c:v>
                </c:pt>
                <c:pt idx="786">
                  <c:v>52.993445651695772</c:v>
                </c:pt>
                <c:pt idx="787">
                  <c:v>53.015440109092523</c:v>
                </c:pt>
                <c:pt idx="788">
                  <c:v>53.004442880394137</c:v>
                </c:pt>
                <c:pt idx="789">
                  <c:v>52.982448422997408</c:v>
                </c:pt>
                <c:pt idx="790">
                  <c:v>53.114415167377821</c:v>
                </c:pt>
                <c:pt idx="791">
                  <c:v>53.026437337790881</c:v>
                </c:pt>
                <c:pt idx="792">
                  <c:v>53.048431795187618</c:v>
                </c:pt>
                <c:pt idx="793">
                  <c:v>53.092420709981091</c:v>
                </c:pt>
                <c:pt idx="794">
                  <c:v>53.059429023885983</c:v>
                </c:pt>
                <c:pt idx="795">
                  <c:v>53.081423481282719</c:v>
                </c:pt>
                <c:pt idx="796">
                  <c:v>53.103417938679463</c:v>
                </c:pt>
                <c:pt idx="797">
                  <c:v>53.14740685347293</c:v>
                </c:pt>
                <c:pt idx="798">
                  <c:v>53.114415167377821</c:v>
                </c:pt>
                <c:pt idx="799">
                  <c:v>53.169401310869667</c:v>
                </c:pt>
                <c:pt idx="800">
                  <c:v>53.136409624774558</c:v>
                </c:pt>
                <c:pt idx="801">
                  <c:v>53.169401310869667</c:v>
                </c:pt>
                <c:pt idx="802">
                  <c:v>53.202392996964768</c:v>
                </c:pt>
                <c:pt idx="803">
                  <c:v>53.246381911758242</c:v>
                </c:pt>
                <c:pt idx="804">
                  <c:v>53.290370826551722</c:v>
                </c:pt>
                <c:pt idx="805">
                  <c:v>53.23538468305987</c:v>
                </c:pt>
                <c:pt idx="806">
                  <c:v>53.323362512646817</c:v>
                </c:pt>
                <c:pt idx="807">
                  <c:v>53.30136805525008</c:v>
                </c:pt>
                <c:pt idx="808">
                  <c:v>53.30136805525008</c:v>
                </c:pt>
                <c:pt idx="809">
                  <c:v>53.323362512646817</c:v>
                </c:pt>
                <c:pt idx="810">
                  <c:v>53.268376369154971</c:v>
                </c:pt>
                <c:pt idx="811">
                  <c:v>53.38934588483702</c:v>
                </c:pt>
                <c:pt idx="812">
                  <c:v>53.345356970043547</c:v>
                </c:pt>
                <c:pt idx="813">
                  <c:v>53.422337570932129</c:v>
                </c:pt>
                <c:pt idx="814">
                  <c:v>53.38934588483702</c:v>
                </c:pt>
                <c:pt idx="815">
                  <c:v>53.378348656138662</c:v>
                </c:pt>
                <c:pt idx="816">
                  <c:v>53.422337570932129</c:v>
                </c:pt>
                <c:pt idx="817">
                  <c:v>53.38934588483702</c:v>
                </c:pt>
                <c:pt idx="818">
                  <c:v>53.477323714423967</c:v>
                </c:pt>
                <c:pt idx="819">
                  <c:v>53.422337570932129</c:v>
                </c:pt>
                <c:pt idx="820">
                  <c:v>53.521312629217441</c:v>
                </c:pt>
                <c:pt idx="821">
                  <c:v>53.510315400519069</c:v>
                </c:pt>
                <c:pt idx="822">
                  <c:v>53.488320943122339</c:v>
                </c:pt>
                <c:pt idx="823">
                  <c:v>53.55430431531255</c:v>
                </c:pt>
                <c:pt idx="824">
                  <c:v>53.510315400519069</c:v>
                </c:pt>
                <c:pt idx="825">
                  <c:v>53.565301544010907</c:v>
                </c:pt>
                <c:pt idx="826">
                  <c:v>53.543307086614178</c:v>
                </c:pt>
                <c:pt idx="827">
                  <c:v>53.587296001407637</c:v>
                </c:pt>
                <c:pt idx="828">
                  <c:v>53.653279373597847</c:v>
                </c:pt>
                <c:pt idx="829">
                  <c:v>53.631284916201118</c:v>
                </c:pt>
                <c:pt idx="830">
                  <c:v>53.708265517089693</c:v>
                </c:pt>
                <c:pt idx="831">
                  <c:v>53.664276602296219</c:v>
                </c:pt>
                <c:pt idx="832">
                  <c:v>53.73025997448643</c:v>
                </c:pt>
                <c:pt idx="833">
                  <c:v>53.73025997448643</c:v>
                </c:pt>
                <c:pt idx="834">
                  <c:v>53.708265517089693</c:v>
                </c:pt>
                <c:pt idx="835">
                  <c:v>53.774248889279903</c:v>
                </c:pt>
                <c:pt idx="836">
                  <c:v>53.719262745788058</c:v>
                </c:pt>
                <c:pt idx="837">
                  <c:v>53.785246117978268</c:v>
                </c:pt>
                <c:pt idx="838">
                  <c:v>53.73025997448643</c:v>
                </c:pt>
                <c:pt idx="839">
                  <c:v>53.785246117978268</c:v>
                </c:pt>
                <c:pt idx="840">
                  <c:v>53.807240575375012</c:v>
                </c:pt>
                <c:pt idx="841">
                  <c:v>53.752254431883173</c:v>
                </c:pt>
                <c:pt idx="842">
                  <c:v>53.862226718866843</c:v>
                </c:pt>
                <c:pt idx="843">
                  <c:v>53.818237804073377</c:v>
                </c:pt>
                <c:pt idx="844">
                  <c:v>53.862226718866843</c:v>
                </c:pt>
                <c:pt idx="845">
                  <c:v>53.807240575375012</c:v>
                </c:pt>
                <c:pt idx="846">
                  <c:v>53.884221176263587</c:v>
                </c:pt>
                <c:pt idx="847">
                  <c:v>53.983196234548892</c:v>
                </c:pt>
                <c:pt idx="848">
                  <c:v>53.895218404961952</c:v>
                </c:pt>
                <c:pt idx="849">
                  <c:v>53.972199005850527</c:v>
                </c:pt>
                <c:pt idx="850">
                  <c:v>53.928210091057053</c:v>
                </c:pt>
                <c:pt idx="851">
                  <c:v>53.983196234548892</c:v>
                </c:pt>
                <c:pt idx="852">
                  <c:v>54.016187920644001</c:v>
                </c:pt>
                <c:pt idx="853">
                  <c:v>53.983196234548892</c:v>
                </c:pt>
                <c:pt idx="854">
                  <c:v>54.082171292834211</c:v>
                </c:pt>
                <c:pt idx="855">
                  <c:v>54.049179606739102</c:v>
                </c:pt>
                <c:pt idx="856">
                  <c:v>54.093168521532583</c:v>
                </c:pt>
                <c:pt idx="857">
                  <c:v>54.104165750230948</c:v>
                </c:pt>
                <c:pt idx="858">
                  <c:v>54.104165750230948</c:v>
                </c:pt>
                <c:pt idx="859">
                  <c:v>54.126160207627677</c:v>
                </c:pt>
                <c:pt idx="860">
                  <c:v>54.082171292834211</c:v>
                </c:pt>
                <c:pt idx="861">
                  <c:v>54.148154665024421</c:v>
                </c:pt>
                <c:pt idx="862">
                  <c:v>54.104165750230948</c:v>
                </c:pt>
                <c:pt idx="863">
                  <c:v>54.126160207627677</c:v>
                </c:pt>
                <c:pt idx="864">
                  <c:v>54.20314080851626</c:v>
                </c:pt>
                <c:pt idx="865">
                  <c:v>54.181146351119523</c:v>
                </c:pt>
                <c:pt idx="866">
                  <c:v>54.236132494611361</c:v>
                </c:pt>
                <c:pt idx="867">
                  <c:v>54.170149122421151</c:v>
                </c:pt>
                <c:pt idx="868">
                  <c:v>54.225135265913003</c:v>
                </c:pt>
                <c:pt idx="869">
                  <c:v>54.2911186381032</c:v>
                </c:pt>
                <c:pt idx="870">
                  <c:v>54.247129723309733</c:v>
                </c:pt>
                <c:pt idx="871">
                  <c:v>54.302115866801572</c:v>
                </c:pt>
                <c:pt idx="872">
                  <c:v>54.236132494611361</c:v>
                </c:pt>
                <c:pt idx="873">
                  <c:v>54.368099238991768</c:v>
                </c:pt>
                <c:pt idx="874">
                  <c:v>54.313113095499943</c:v>
                </c:pt>
                <c:pt idx="875">
                  <c:v>54.368099238991768</c:v>
                </c:pt>
                <c:pt idx="876">
                  <c:v>54.379096467690147</c:v>
                </c:pt>
                <c:pt idx="877">
                  <c:v>54.379096467690147</c:v>
                </c:pt>
                <c:pt idx="878">
                  <c:v>54.456077068578708</c:v>
                </c:pt>
                <c:pt idx="879">
                  <c:v>54.412088153785248</c:v>
                </c:pt>
                <c:pt idx="880">
                  <c:v>54.467074297277087</c:v>
                </c:pt>
                <c:pt idx="881">
                  <c:v>54.42308538248362</c:v>
                </c:pt>
                <c:pt idx="882">
                  <c:v>54.533057669467297</c:v>
                </c:pt>
                <c:pt idx="883">
                  <c:v>54.522060440768932</c:v>
                </c:pt>
                <c:pt idx="884">
                  <c:v>54.478071525975459</c:v>
                </c:pt>
                <c:pt idx="885">
                  <c:v>54.533057669467297</c:v>
                </c:pt>
                <c:pt idx="886">
                  <c:v>54.577046584260771</c:v>
                </c:pt>
                <c:pt idx="887">
                  <c:v>54.599041041657507</c:v>
                </c:pt>
                <c:pt idx="888">
                  <c:v>54.544054898165669</c:v>
                </c:pt>
                <c:pt idx="889">
                  <c:v>54.621035499054237</c:v>
                </c:pt>
                <c:pt idx="890">
                  <c:v>54.555052126864027</c:v>
                </c:pt>
                <c:pt idx="891">
                  <c:v>54.599041041657507</c:v>
                </c:pt>
                <c:pt idx="892">
                  <c:v>54.588043812959143</c:v>
                </c:pt>
                <c:pt idx="893">
                  <c:v>54.676021642546083</c:v>
                </c:pt>
                <c:pt idx="894">
                  <c:v>54.709013328641177</c:v>
                </c:pt>
                <c:pt idx="895">
                  <c:v>54.665024413847718</c:v>
                </c:pt>
                <c:pt idx="896">
                  <c:v>54.763999472133023</c:v>
                </c:pt>
                <c:pt idx="897">
                  <c:v>54.687018871244447</c:v>
                </c:pt>
                <c:pt idx="898">
                  <c:v>54.774996700831387</c:v>
                </c:pt>
                <c:pt idx="899">
                  <c:v>54.324110324198301</c:v>
                </c:pt>
                <c:pt idx="900">
                  <c:v>53.609290458804388</c:v>
                </c:pt>
                <c:pt idx="901">
                  <c:v>52.828487221220257</c:v>
                </c:pt>
                <c:pt idx="902">
                  <c:v>52.168653499318182</c:v>
                </c:pt>
                <c:pt idx="903">
                  <c:v>51.46483086262262</c:v>
                </c:pt>
                <c:pt idx="904">
                  <c:v>50.804997140720538</c:v>
                </c:pt>
                <c:pt idx="905">
                  <c:v>50.090177275326617</c:v>
                </c:pt>
                <c:pt idx="906">
                  <c:v>49.536667553427328</c:v>
                </c:pt>
                <c:pt idx="907">
                  <c:v>48.938104105701868</c:v>
                </c:pt>
                <c:pt idx="908">
                  <c:v>48.250864591646717</c:v>
                </c:pt>
                <c:pt idx="909">
                  <c:v>47.652301143921257</c:v>
                </c:pt>
                <c:pt idx="910">
                  <c:v>47.086991221069432</c:v>
                </c:pt>
                <c:pt idx="911">
                  <c:v>46.421920723596713</c:v>
                </c:pt>
                <c:pt idx="912">
                  <c:v>45.779019242706397</c:v>
                </c:pt>
                <c:pt idx="913">
                  <c:v>45.258047353019421</c:v>
                </c:pt>
                <c:pt idx="914">
                  <c:v>44.592976855546688</c:v>
                </c:pt>
                <c:pt idx="915">
                  <c:v>43.983328899530022</c:v>
                </c:pt>
                <c:pt idx="916">
                  <c:v>43.285004877183653</c:v>
                </c:pt>
                <c:pt idx="917">
                  <c:v>42.808371020661532</c:v>
                </c:pt>
                <c:pt idx="918">
                  <c:v>42.110046998315163</c:v>
                </c:pt>
                <c:pt idx="919">
                  <c:v>41.245455351600597</c:v>
                </c:pt>
                <c:pt idx="920">
                  <c:v>40.580384854127871</c:v>
                </c:pt>
                <c:pt idx="921">
                  <c:v>39.870976323490289</c:v>
                </c:pt>
                <c:pt idx="922">
                  <c:v>39.250243859182397</c:v>
                </c:pt>
                <c:pt idx="923">
                  <c:v>38.319145162720588</c:v>
                </c:pt>
                <c:pt idx="924">
                  <c:v>37.055511217522387</c:v>
                </c:pt>
                <c:pt idx="925">
                  <c:v>36.512370311252987</c:v>
                </c:pt>
                <c:pt idx="926">
                  <c:v>35.570187106499972</c:v>
                </c:pt>
                <c:pt idx="927">
                  <c:v>34.228961603263279</c:v>
                </c:pt>
                <c:pt idx="928">
                  <c:v>32.599538884455093</c:v>
                </c:pt>
                <c:pt idx="929">
                  <c:v>40.447370754633333</c:v>
                </c:pt>
                <c:pt idx="930">
                  <c:v>49.459075995388837</c:v>
                </c:pt>
                <c:pt idx="931">
                  <c:v>56.248625346412709</c:v>
                </c:pt>
                <c:pt idx="932">
                  <c:v>55.896714028064928</c:v>
                </c:pt>
                <c:pt idx="933">
                  <c:v>56.028680772445348</c:v>
                </c:pt>
                <c:pt idx="934">
                  <c:v>56.149650288127397</c:v>
                </c:pt>
                <c:pt idx="935">
                  <c:v>56.03967800114372</c:v>
                </c:pt>
                <c:pt idx="936">
                  <c:v>56.050675229842078</c:v>
                </c:pt>
                <c:pt idx="937">
                  <c:v>55.808736198477988</c:v>
                </c:pt>
                <c:pt idx="938">
                  <c:v>55.720758368891047</c:v>
                </c:pt>
                <c:pt idx="939">
                  <c:v>55.709761140192668</c:v>
                </c:pt>
                <c:pt idx="940">
                  <c:v>55.676769454097567</c:v>
                </c:pt>
                <c:pt idx="941">
                  <c:v>55.775744512382879</c:v>
                </c:pt>
                <c:pt idx="942">
                  <c:v>55.687766682795939</c:v>
                </c:pt>
                <c:pt idx="943">
                  <c:v>55.764747283684507</c:v>
                </c:pt>
                <c:pt idx="944">
                  <c:v>55.643777768002472</c:v>
                </c:pt>
                <c:pt idx="945">
                  <c:v>55.731755597589412</c:v>
                </c:pt>
                <c:pt idx="946">
                  <c:v>55.632780539304093</c:v>
                </c:pt>
                <c:pt idx="947">
                  <c:v>55.654774996700837</c:v>
                </c:pt>
                <c:pt idx="948">
                  <c:v>55.753750054986149</c:v>
                </c:pt>
                <c:pt idx="949">
                  <c:v>55.665772225399202</c:v>
                </c:pt>
                <c:pt idx="950">
                  <c:v>55.753750054986149</c:v>
                </c:pt>
                <c:pt idx="951">
                  <c:v>55.687766682795939</c:v>
                </c:pt>
                <c:pt idx="952">
                  <c:v>55.775744512382879</c:v>
                </c:pt>
                <c:pt idx="953">
                  <c:v>55.764747283684507</c:v>
                </c:pt>
                <c:pt idx="954">
                  <c:v>55.731755597589412</c:v>
                </c:pt>
                <c:pt idx="955">
                  <c:v>55.775744512382879</c:v>
                </c:pt>
                <c:pt idx="956">
                  <c:v>55.720758368891047</c:v>
                </c:pt>
                <c:pt idx="957">
                  <c:v>55.775744512382879</c:v>
                </c:pt>
                <c:pt idx="958">
                  <c:v>55.687766682795939</c:v>
                </c:pt>
                <c:pt idx="959">
                  <c:v>55.786741741081251</c:v>
                </c:pt>
                <c:pt idx="960">
                  <c:v>55.797738969779623</c:v>
                </c:pt>
                <c:pt idx="961">
                  <c:v>55.720758368891047</c:v>
                </c:pt>
                <c:pt idx="962">
                  <c:v>55.863722341969833</c:v>
                </c:pt>
                <c:pt idx="963">
                  <c:v>55.775744512382879</c:v>
                </c:pt>
                <c:pt idx="964">
                  <c:v>55.852725113271461</c:v>
                </c:pt>
                <c:pt idx="965">
                  <c:v>55.764747283684507</c:v>
                </c:pt>
                <c:pt idx="966">
                  <c:v>55.874719570668198</c:v>
                </c:pt>
                <c:pt idx="967">
                  <c:v>55.896714028064928</c:v>
                </c:pt>
                <c:pt idx="968">
                  <c:v>55.863722341969833</c:v>
                </c:pt>
                <c:pt idx="969">
                  <c:v>55.841727884573103</c:v>
                </c:pt>
                <c:pt idx="970">
                  <c:v>55.841727884573103</c:v>
                </c:pt>
                <c:pt idx="971">
                  <c:v>55.863722341969833</c:v>
                </c:pt>
                <c:pt idx="972">
                  <c:v>55.874719570668198</c:v>
                </c:pt>
                <c:pt idx="973">
                  <c:v>55.841727884573103</c:v>
                </c:pt>
                <c:pt idx="974">
                  <c:v>55.874719570668198</c:v>
                </c:pt>
                <c:pt idx="975">
                  <c:v>55.940702942858401</c:v>
                </c:pt>
                <c:pt idx="976">
                  <c:v>55.973694628953503</c:v>
                </c:pt>
                <c:pt idx="977">
                  <c:v>55.962697400255138</c:v>
                </c:pt>
                <c:pt idx="978">
                  <c:v>55.907711256763292</c:v>
                </c:pt>
                <c:pt idx="979">
                  <c:v>55.962697400255138</c:v>
                </c:pt>
                <c:pt idx="980">
                  <c:v>56.006686315048611</c:v>
                </c:pt>
                <c:pt idx="981">
                  <c:v>56.006686315048611</c:v>
                </c:pt>
                <c:pt idx="982">
                  <c:v>55.951700171556773</c:v>
                </c:pt>
                <c:pt idx="983">
                  <c:v>56.050675229842078</c:v>
                </c:pt>
                <c:pt idx="984">
                  <c:v>56.050675229842078</c:v>
                </c:pt>
                <c:pt idx="985">
                  <c:v>55.984691857651868</c:v>
                </c:pt>
                <c:pt idx="986">
                  <c:v>56.072669687238822</c:v>
                </c:pt>
                <c:pt idx="987">
                  <c:v>56.006686315048611</c:v>
                </c:pt>
                <c:pt idx="988">
                  <c:v>56.017683543746983</c:v>
                </c:pt>
                <c:pt idx="989">
                  <c:v>56.105661373333923</c:v>
                </c:pt>
                <c:pt idx="990">
                  <c:v>56.072669687238822</c:v>
                </c:pt>
                <c:pt idx="991">
                  <c:v>56.12765583073066</c:v>
                </c:pt>
                <c:pt idx="992">
                  <c:v>56.072669687238822</c:v>
                </c:pt>
                <c:pt idx="993">
                  <c:v>56.050675229842078</c:v>
                </c:pt>
                <c:pt idx="994">
                  <c:v>56.12765583073066</c:v>
                </c:pt>
                <c:pt idx="995">
                  <c:v>56.094664144635551</c:v>
                </c:pt>
                <c:pt idx="996">
                  <c:v>56.171644745524127</c:v>
                </c:pt>
                <c:pt idx="997">
                  <c:v>56.138653059429018</c:v>
                </c:pt>
                <c:pt idx="998">
                  <c:v>56.149650288127397</c:v>
                </c:pt>
                <c:pt idx="999">
                  <c:v>56.19363920292087</c:v>
                </c:pt>
                <c:pt idx="1000">
                  <c:v>56.12765583073066</c:v>
                </c:pt>
                <c:pt idx="1001">
                  <c:v>56.237628117714337</c:v>
                </c:pt>
                <c:pt idx="1002">
                  <c:v>56.116658602032302</c:v>
                </c:pt>
                <c:pt idx="1003">
                  <c:v>56.259622575111067</c:v>
                </c:pt>
                <c:pt idx="1004">
                  <c:v>56.204636431619242</c:v>
                </c:pt>
                <c:pt idx="1005">
                  <c:v>56.314608718602919</c:v>
                </c:pt>
                <c:pt idx="1006">
                  <c:v>56.28161703250781</c:v>
                </c:pt>
                <c:pt idx="1007">
                  <c:v>56.237628117714337</c:v>
                </c:pt>
                <c:pt idx="1008">
                  <c:v>56.36959486209475</c:v>
                </c:pt>
                <c:pt idx="1009">
                  <c:v>56.237628117714337</c:v>
                </c:pt>
                <c:pt idx="1010">
                  <c:v>56.358597633396393</c:v>
                </c:pt>
                <c:pt idx="1011">
                  <c:v>56.28161703250781</c:v>
                </c:pt>
                <c:pt idx="1012">
                  <c:v>56.391589319491487</c:v>
                </c:pt>
                <c:pt idx="1013">
                  <c:v>56.292614261206182</c:v>
                </c:pt>
                <c:pt idx="1014">
                  <c:v>56.303611489904547</c:v>
                </c:pt>
                <c:pt idx="1015">
                  <c:v>56.435578234284968</c:v>
                </c:pt>
                <c:pt idx="1016">
                  <c:v>56.391589319491487</c:v>
                </c:pt>
                <c:pt idx="1017">
                  <c:v>56.446575462983333</c:v>
                </c:pt>
                <c:pt idx="1018">
                  <c:v>56.391589319491487</c:v>
                </c:pt>
                <c:pt idx="1019">
                  <c:v>56.46856992038007</c:v>
                </c:pt>
                <c:pt idx="1020">
                  <c:v>56.424581005586603</c:v>
                </c:pt>
                <c:pt idx="1021">
                  <c:v>56.501561606475178</c:v>
                </c:pt>
                <c:pt idx="1022">
                  <c:v>56.534553292570273</c:v>
                </c:pt>
                <c:pt idx="1023">
                  <c:v>56.435578234284968</c:v>
                </c:pt>
                <c:pt idx="1024">
                  <c:v>56.534553292570273</c:v>
                </c:pt>
                <c:pt idx="1025">
                  <c:v>56.490564377776799</c:v>
                </c:pt>
                <c:pt idx="1026">
                  <c:v>56.55654774996701</c:v>
                </c:pt>
                <c:pt idx="1027">
                  <c:v>56.523556063871908</c:v>
                </c:pt>
                <c:pt idx="1028">
                  <c:v>56.589539436062118</c:v>
                </c:pt>
                <c:pt idx="1029">
                  <c:v>56.633528350855592</c:v>
                </c:pt>
                <c:pt idx="1030">
                  <c:v>56.611533893458848</c:v>
                </c:pt>
                <c:pt idx="1031">
                  <c:v>56.677517265649058</c:v>
                </c:pt>
                <c:pt idx="1032">
                  <c:v>56.611533893458848</c:v>
                </c:pt>
                <c:pt idx="1033">
                  <c:v>56.611533893458848</c:v>
                </c:pt>
                <c:pt idx="1034">
                  <c:v>56.62253112215722</c:v>
                </c:pt>
                <c:pt idx="1035">
                  <c:v>56.611533893458848</c:v>
                </c:pt>
                <c:pt idx="1036">
                  <c:v>56.666520036950693</c:v>
                </c:pt>
                <c:pt idx="1037">
                  <c:v>56.655522808252321</c:v>
                </c:pt>
                <c:pt idx="1038">
                  <c:v>56.765495095235998</c:v>
                </c:pt>
                <c:pt idx="1039">
                  <c:v>56.743500637839269</c:v>
                </c:pt>
                <c:pt idx="1040">
                  <c:v>56.699511723045802</c:v>
                </c:pt>
                <c:pt idx="1041">
                  <c:v>56.787489552632742</c:v>
                </c:pt>
                <c:pt idx="1042">
                  <c:v>56.688514494347423</c:v>
                </c:pt>
                <c:pt idx="1043">
                  <c:v>56.820481238727837</c:v>
                </c:pt>
                <c:pt idx="1044">
                  <c:v>56.754497866537633</c:v>
                </c:pt>
                <c:pt idx="1045">
                  <c:v>56.765495095235998</c:v>
                </c:pt>
                <c:pt idx="1046">
                  <c:v>56.820481238727837</c:v>
                </c:pt>
                <c:pt idx="1047">
                  <c:v>56.820481238727837</c:v>
                </c:pt>
                <c:pt idx="1048">
                  <c:v>56.897461839616433</c:v>
                </c:pt>
                <c:pt idx="1049">
                  <c:v>56.820481238727837</c:v>
                </c:pt>
                <c:pt idx="1050">
                  <c:v>56.952447983108257</c:v>
                </c:pt>
                <c:pt idx="1051">
                  <c:v>56.875467382219682</c:v>
                </c:pt>
                <c:pt idx="1052">
                  <c:v>56.886464610918047</c:v>
                </c:pt>
                <c:pt idx="1053">
                  <c:v>56.930453525711521</c:v>
                </c:pt>
                <c:pt idx="1054">
                  <c:v>56.919456297013163</c:v>
                </c:pt>
                <c:pt idx="1055">
                  <c:v>56.974442440505001</c:v>
                </c:pt>
                <c:pt idx="1056">
                  <c:v>56.974442440505001</c:v>
                </c:pt>
                <c:pt idx="1057">
                  <c:v>57.051423041393583</c:v>
                </c:pt>
                <c:pt idx="1058">
                  <c:v>57.040425812695197</c:v>
                </c:pt>
                <c:pt idx="1059">
                  <c:v>57.02942858399684</c:v>
                </c:pt>
                <c:pt idx="1060">
                  <c:v>57.02942858399684</c:v>
                </c:pt>
                <c:pt idx="1061">
                  <c:v>57.084414727488671</c:v>
                </c:pt>
                <c:pt idx="1062">
                  <c:v>57.073417498790313</c:v>
                </c:pt>
                <c:pt idx="1063">
                  <c:v>57.018431355298468</c:v>
                </c:pt>
                <c:pt idx="1064">
                  <c:v>57.150398099678881</c:v>
                </c:pt>
                <c:pt idx="1065">
                  <c:v>57.09541195618705</c:v>
                </c:pt>
                <c:pt idx="1066">
                  <c:v>57.128403642282152</c:v>
                </c:pt>
                <c:pt idx="1067">
                  <c:v>57.11740641358378</c:v>
                </c:pt>
                <c:pt idx="1068">
                  <c:v>57.139400870980523</c:v>
                </c:pt>
                <c:pt idx="1069">
                  <c:v>57.18338978577399</c:v>
                </c:pt>
                <c:pt idx="1070">
                  <c:v>57.150398099678881</c:v>
                </c:pt>
                <c:pt idx="1071">
                  <c:v>57.20538424317072</c:v>
                </c:pt>
                <c:pt idx="1072">
                  <c:v>57.161395328377253</c:v>
                </c:pt>
                <c:pt idx="1073">
                  <c:v>57.161395328377253</c:v>
                </c:pt>
                <c:pt idx="1074">
                  <c:v>57.20538424317072</c:v>
                </c:pt>
                <c:pt idx="1075">
                  <c:v>57.172392557075632</c:v>
                </c:pt>
                <c:pt idx="1076">
                  <c:v>57.227378700567463</c:v>
                </c:pt>
                <c:pt idx="1077">
                  <c:v>57.238375929265828</c:v>
                </c:pt>
                <c:pt idx="1078">
                  <c:v>57.216381471869092</c:v>
                </c:pt>
                <c:pt idx="1079">
                  <c:v>57.27136761536093</c:v>
                </c:pt>
                <c:pt idx="1080">
                  <c:v>57.260370386662572</c:v>
                </c:pt>
                <c:pt idx="1081">
                  <c:v>57.27136761536093</c:v>
                </c:pt>
                <c:pt idx="1082">
                  <c:v>57.304359301456039</c:v>
                </c:pt>
                <c:pt idx="1083">
                  <c:v>57.326353758852783</c:v>
                </c:pt>
                <c:pt idx="1084">
                  <c:v>57.348348216249512</c:v>
                </c:pt>
                <c:pt idx="1085">
                  <c:v>57.293362072757667</c:v>
                </c:pt>
                <c:pt idx="1086">
                  <c:v>57.370342673646249</c:v>
                </c:pt>
                <c:pt idx="1087">
                  <c:v>57.392337131042979</c:v>
                </c:pt>
                <c:pt idx="1088">
                  <c:v>57.403334359741351</c:v>
                </c:pt>
                <c:pt idx="1089">
                  <c:v>57.414331588439723</c:v>
                </c:pt>
                <c:pt idx="1090">
                  <c:v>57.414331588439723</c:v>
                </c:pt>
                <c:pt idx="1091">
                  <c:v>57.381339902344607</c:v>
                </c:pt>
                <c:pt idx="1092">
                  <c:v>57.414331588439723</c:v>
                </c:pt>
                <c:pt idx="1093">
                  <c:v>57.469317731931547</c:v>
                </c:pt>
                <c:pt idx="1094">
                  <c:v>57.425328817138087</c:v>
                </c:pt>
                <c:pt idx="1095">
                  <c:v>57.491312189328298</c:v>
                </c:pt>
                <c:pt idx="1096">
                  <c:v>57.513306646725027</c:v>
                </c:pt>
                <c:pt idx="1097">
                  <c:v>57.546298332820129</c:v>
                </c:pt>
                <c:pt idx="1098">
                  <c:v>57.469317731931547</c:v>
                </c:pt>
                <c:pt idx="1099">
                  <c:v>57.579290018915238</c:v>
                </c:pt>
                <c:pt idx="1100">
                  <c:v>57.601284476311967</c:v>
                </c:pt>
                <c:pt idx="1101">
                  <c:v>57.612281705010339</c:v>
                </c:pt>
                <c:pt idx="1102">
                  <c:v>57.601284476311967</c:v>
                </c:pt>
                <c:pt idx="1103">
                  <c:v>57.634276162407083</c:v>
                </c:pt>
                <c:pt idx="1104">
                  <c:v>57.656270619803813</c:v>
                </c:pt>
                <c:pt idx="1105">
                  <c:v>57.667267848502178</c:v>
                </c:pt>
                <c:pt idx="1106">
                  <c:v>57.601284476311967</c:v>
                </c:pt>
                <c:pt idx="1107">
                  <c:v>57.645273391105448</c:v>
                </c:pt>
                <c:pt idx="1108">
                  <c:v>57.722253991994023</c:v>
                </c:pt>
                <c:pt idx="1109">
                  <c:v>57.645273391105448</c:v>
                </c:pt>
                <c:pt idx="1110">
                  <c:v>57.656270619803813</c:v>
                </c:pt>
                <c:pt idx="1111">
                  <c:v>57.777240135485862</c:v>
                </c:pt>
                <c:pt idx="1112">
                  <c:v>57.777240135485862</c:v>
                </c:pt>
                <c:pt idx="1113">
                  <c:v>57.755245678089118</c:v>
                </c:pt>
                <c:pt idx="1114">
                  <c:v>57.722253991994023</c:v>
                </c:pt>
                <c:pt idx="1115">
                  <c:v>57.788237364184234</c:v>
                </c:pt>
                <c:pt idx="1116">
                  <c:v>57.766242906787497</c:v>
                </c:pt>
                <c:pt idx="1117">
                  <c:v>57.788237364184234</c:v>
                </c:pt>
                <c:pt idx="1118">
                  <c:v>57.777240135485862</c:v>
                </c:pt>
                <c:pt idx="1119">
                  <c:v>57.766242906787497</c:v>
                </c:pt>
                <c:pt idx="1120">
                  <c:v>57.876215193771174</c:v>
                </c:pt>
                <c:pt idx="1121">
                  <c:v>57.821229050279342</c:v>
                </c:pt>
                <c:pt idx="1122">
                  <c:v>57.909206879866282</c:v>
                </c:pt>
                <c:pt idx="1123">
                  <c:v>57.843223507676072</c:v>
                </c:pt>
                <c:pt idx="1124">
                  <c:v>57.942198565961377</c:v>
                </c:pt>
                <c:pt idx="1125">
                  <c:v>57.931201337263012</c:v>
                </c:pt>
                <c:pt idx="1126">
                  <c:v>57.942198565961377</c:v>
                </c:pt>
                <c:pt idx="1127">
                  <c:v>57.887212422469553</c:v>
                </c:pt>
                <c:pt idx="1128">
                  <c:v>57.997184709453222</c:v>
                </c:pt>
                <c:pt idx="1129">
                  <c:v>57.920204108564647</c:v>
                </c:pt>
                <c:pt idx="1130">
                  <c:v>57.942198565961377</c:v>
                </c:pt>
                <c:pt idx="1131">
                  <c:v>58.008181938151587</c:v>
                </c:pt>
                <c:pt idx="1132">
                  <c:v>57.98618748075485</c:v>
                </c:pt>
                <c:pt idx="1133">
                  <c:v>58.019179166849959</c:v>
                </c:pt>
                <c:pt idx="1134">
                  <c:v>57.975190252056493</c:v>
                </c:pt>
                <c:pt idx="1135">
                  <c:v>58.019179166849959</c:v>
                </c:pt>
                <c:pt idx="1136">
                  <c:v>57.997184709453222</c:v>
                </c:pt>
                <c:pt idx="1137">
                  <c:v>58.041173624246703</c:v>
                </c:pt>
                <c:pt idx="1138">
                  <c:v>58.15114591123038</c:v>
                </c:pt>
                <c:pt idx="1139">
                  <c:v>58.118154225135271</c:v>
                </c:pt>
                <c:pt idx="1140">
                  <c:v>58.140148682532001</c:v>
                </c:pt>
                <c:pt idx="1141">
                  <c:v>58.074165310341797</c:v>
                </c:pt>
                <c:pt idx="1142">
                  <c:v>58.173140368627109</c:v>
                </c:pt>
                <c:pt idx="1143">
                  <c:v>58.107156996436899</c:v>
                </c:pt>
                <c:pt idx="1144">
                  <c:v>58.228126512118948</c:v>
                </c:pt>
                <c:pt idx="1145">
                  <c:v>58.173140368627109</c:v>
                </c:pt>
                <c:pt idx="1146">
                  <c:v>58.184137597325467</c:v>
                </c:pt>
                <c:pt idx="1147">
                  <c:v>58.228126512118948</c:v>
                </c:pt>
                <c:pt idx="1148">
                  <c:v>58.23912374081732</c:v>
                </c:pt>
                <c:pt idx="1149">
                  <c:v>58.305107113007523</c:v>
                </c:pt>
                <c:pt idx="1150">
                  <c:v>58.305107113007523</c:v>
                </c:pt>
                <c:pt idx="1151">
                  <c:v>58.305107113007523</c:v>
                </c:pt>
                <c:pt idx="1152">
                  <c:v>58.349096027800996</c:v>
                </c:pt>
                <c:pt idx="1153">
                  <c:v>58.349096027800996</c:v>
                </c:pt>
                <c:pt idx="1154">
                  <c:v>58.382087713896098</c:v>
                </c:pt>
                <c:pt idx="1155">
                  <c:v>58.415079399991207</c:v>
                </c:pt>
                <c:pt idx="1156">
                  <c:v>58.39308494259447</c:v>
                </c:pt>
                <c:pt idx="1157">
                  <c:v>58.371090485197733</c:v>
                </c:pt>
                <c:pt idx="1158">
                  <c:v>58.39308494259447</c:v>
                </c:pt>
                <c:pt idx="1159">
                  <c:v>58.426076628689579</c:v>
                </c:pt>
                <c:pt idx="1160">
                  <c:v>58.382087713896098</c:v>
                </c:pt>
                <c:pt idx="1161">
                  <c:v>58.404082171292828</c:v>
                </c:pt>
                <c:pt idx="1162">
                  <c:v>58.426076628689579</c:v>
                </c:pt>
                <c:pt idx="1163">
                  <c:v>58.481062772181417</c:v>
                </c:pt>
                <c:pt idx="1164">
                  <c:v>58.503057229578147</c:v>
                </c:pt>
                <c:pt idx="1165">
                  <c:v>58.459068314784673</c:v>
                </c:pt>
                <c:pt idx="1166">
                  <c:v>58.459068314784673</c:v>
                </c:pt>
                <c:pt idx="1167">
                  <c:v>58.558043373069992</c:v>
                </c:pt>
                <c:pt idx="1168">
                  <c:v>58.514054458276519</c:v>
                </c:pt>
                <c:pt idx="1169">
                  <c:v>58.591035059165087</c:v>
                </c:pt>
                <c:pt idx="1170">
                  <c:v>58.492060000879782</c:v>
                </c:pt>
                <c:pt idx="1171">
                  <c:v>58.558043373069992</c:v>
                </c:pt>
                <c:pt idx="1172">
                  <c:v>58.525051686974876</c:v>
                </c:pt>
                <c:pt idx="1173">
                  <c:v>58.591035059165087</c:v>
                </c:pt>
                <c:pt idx="1174">
                  <c:v>58.602032287863459</c:v>
                </c:pt>
                <c:pt idx="1175">
                  <c:v>58.624026745260203</c:v>
                </c:pt>
                <c:pt idx="1176">
                  <c:v>58.712004574847143</c:v>
                </c:pt>
                <c:pt idx="1177">
                  <c:v>58.712004574847143</c:v>
                </c:pt>
                <c:pt idx="1178">
                  <c:v>58.679012888752041</c:v>
                </c:pt>
                <c:pt idx="1179">
                  <c:v>58.635023973958567</c:v>
                </c:pt>
                <c:pt idx="1180">
                  <c:v>58.723001803545507</c:v>
                </c:pt>
                <c:pt idx="1181">
                  <c:v>58.690010117450413</c:v>
                </c:pt>
                <c:pt idx="1182">
                  <c:v>58.679012888752041</c:v>
                </c:pt>
                <c:pt idx="1183">
                  <c:v>58.701007346148778</c:v>
                </c:pt>
                <c:pt idx="1184">
                  <c:v>58.777987947037353</c:v>
                </c:pt>
                <c:pt idx="1185">
                  <c:v>58.701007346148778</c:v>
                </c:pt>
                <c:pt idx="1186">
                  <c:v>58.723001803545507</c:v>
                </c:pt>
                <c:pt idx="1187">
                  <c:v>58.810979633132447</c:v>
                </c:pt>
                <c:pt idx="1188">
                  <c:v>58.744996260942251</c:v>
                </c:pt>
                <c:pt idx="1189">
                  <c:v>58.744996260942251</c:v>
                </c:pt>
                <c:pt idx="1190">
                  <c:v>58.766990718338981</c:v>
                </c:pt>
                <c:pt idx="1191">
                  <c:v>58.799982404434083</c:v>
                </c:pt>
                <c:pt idx="1192">
                  <c:v>58.88796023402103</c:v>
                </c:pt>
                <c:pt idx="1193">
                  <c:v>58.854968547925921</c:v>
                </c:pt>
                <c:pt idx="1194">
                  <c:v>58.843971319227563</c:v>
                </c:pt>
                <c:pt idx="1195">
                  <c:v>58.88796023402103</c:v>
                </c:pt>
                <c:pt idx="1196">
                  <c:v>58.843971319227563</c:v>
                </c:pt>
                <c:pt idx="1197">
                  <c:v>58.865965776624293</c:v>
                </c:pt>
                <c:pt idx="1198">
                  <c:v>58.975938063607977</c:v>
                </c:pt>
                <c:pt idx="1199">
                  <c:v>58.909954691417767</c:v>
                </c:pt>
                <c:pt idx="1200">
                  <c:v>58.920951920116131</c:v>
                </c:pt>
                <c:pt idx="1201">
                  <c:v>58.942946377512882</c:v>
                </c:pt>
                <c:pt idx="1202">
                  <c:v>59.030924207099822</c:v>
                </c:pt>
                <c:pt idx="1203">
                  <c:v>59.01992697840145</c:v>
                </c:pt>
                <c:pt idx="1204">
                  <c:v>58.975938063607977</c:v>
                </c:pt>
                <c:pt idx="1205">
                  <c:v>58.997932521004707</c:v>
                </c:pt>
                <c:pt idx="1206">
                  <c:v>59.008929749703078</c:v>
                </c:pt>
                <c:pt idx="1207">
                  <c:v>59.096907579290033</c:v>
                </c:pt>
                <c:pt idx="1208">
                  <c:v>59.063915893194917</c:v>
                </c:pt>
                <c:pt idx="1209">
                  <c:v>59.01992697840145</c:v>
                </c:pt>
                <c:pt idx="1210">
                  <c:v>59.151893722781857</c:v>
                </c:pt>
                <c:pt idx="1211">
                  <c:v>59.162890951480229</c:v>
                </c:pt>
                <c:pt idx="1212">
                  <c:v>59.140896494083499</c:v>
                </c:pt>
                <c:pt idx="1213">
                  <c:v>59.096907579290033</c:v>
                </c:pt>
                <c:pt idx="1214">
                  <c:v>59.228874323670439</c:v>
                </c:pt>
                <c:pt idx="1215">
                  <c:v>59.206879866273702</c:v>
                </c:pt>
                <c:pt idx="1216">
                  <c:v>59.162890951480229</c:v>
                </c:pt>
                <c:pt idx="1217">
                  <c:v>59.250868781067183</c:v>
                </c:pt>
                <c:pt idx="1218">
                  <c:v>59.272863238463913</c:v>
                </c:pt>
                <c:pt idx="1219">
                  <c:v>59.184885408876973</c:v>
                </c:pt>
                <c:pt idx="1220">
                  <c:v>59.250868781067183</c:v>
                </c:pt>
                <c:pt idx="1221">
                  <c:v>59.316852153257379</c:v>
                </c:pt>
                <c:pt idx="1222">
                  <c:v>59.327849381955751</c:v>
                </c:pt>
                <c:pt idx="1223">
                  <c:v>59.294857695860649</c:v>
                </c:pt>
                <c:pt idx="1224">
                  <c:v>59.305854924559007</c:v>
                </c:pt>
                <c:pt idx="1225">
                  <c:v>59.349843839352488</c:v>
                </c:pt>
                <c:pt idx="1226">
                  <c:v>59.338846610654123</c:v>
                </c:pt>
                <c:pt idx="1227">
                  <c:v>59.305854924559007</c:v>
                </c:pt>
                <c:pt idx="1228">
                  <c:v>59.305854924559007</c:v>
                </c:pt>
                <c:pt idx="1229">
                  <c:v>59.426824440241063</c:v>
                </c:pt>
                <c:pt idx="1230">
                  <c:v>59.371838296749218</c:v>
                </c:pt>
                <c:pt idx="1231">
                  <c:v>59.4488188976378</c:v>
                </c:pt>
                <c:pt idx="1232">
                  <c:v>59.459816126336158</c:v>
                </c:pt>
                <c:pt idx="1233">
                  <c:v>59.415827211542698</c:v>
                </c:pt>
                <c:pt idx="1234">
                  <c:v>59.470813355034537</c:v>
                </c:pt>
                <c:pt idx="1235">
                  <c:v>59.426824440241063</c:v>
                </c:pt>
                <c:pt idx="1236">
                  <c:v>59.525799498526368</c:v>
                </c:pt>
                <c:pt idx="1237">
                  <c:v>59.481810583732901</c:v>
                </c:pt>
                <c:pt idx="1238">
                  <c:v>59.525799498526368</c:v>
                </c:pt>
                <c:pt idx="1239">
                  <c:v>59.580785642018213</c:v>
                </c:pt>
                <c:pt idx="1240">
                  <c:v>59.503805041129638</c:v>
                </c:pt>
                <c:pt idx="1241">
                  <c:v>59.514802269828003</c:v>
                </c:pt>
                <c:pt idx="1242">
                  <c:v>59.525799498526368</c:v>
                </c:pt>
                <c:pt idx="1243">
                  <c:v>59.481810583732901</c:v>
                </c:pt>
                <c:pt idx="1244">
                  <c:v>59.525799498526368</c:v>
                </c:pt>
                <c:pt idx="1245">
                  <c:v>59.503805041129638</c:v>
                </c:pt>
                <c:pt idx="1246">
                  <c:v>59.470813355034537</c:v>
                </c:pt>
                <c:pt idx="1247">
                  <c:v>59.591782870716578</c:v>
                </c:pt>
                <c:pt idx="1248">
                  <c:v>59.558791184621477</c:v>
                </c:pt>
                <c:pt idx="1249">
                  <c:v>59.657766242906789</c:v>
                </c:pt>
                <c:pt idx="1250">
                  <c:v>59.613777328113322</c:v>
                </c:pt>
                <c:pt idx="1251">
                  <c:v>59.602780099414957</c:v>
                </c:pt>
                <c:pt idx="1252">
                  <c:v>59.679760700303532</c:v>
                </c:pt>
                <c:pt idx="1253">
                  <c:v>59.66876347160516</c:v>
                </c:pt>
                <c:pt idx="1254">
                  <c:v>59.66876347160516</c:v>
                </c:pt>
                <c:pt idx="1255">
                  <c:v>59.657766242906789</c:v>
                </c:pt>
                <c:pt idx="1256">
                  <c:v>59.7567413011921</c:v>
                </c:pt>
                <c:pt idx="1257">
                  <c:v>59.767738529890472</c:v>
                </c:pt>
                <c:pt idx="1258">
                  <c:v>59.745744072493743</c:v>
                </c:pt>
                <c:pt idx="1259">
                  <c:v>59.701755157700262</c:v>
                </c:pt>
                <c:pt idx="1260">
                  <c:v>59.800730215985581</c:v>
                </c:pt>
                <c:pt idx="1261">
                  <c:v>59.712752386398627</c:v>
                </c:pt>
                <c:pt idx="1262">
                  <c:v>59.745744072493743</c:v>
                </c:pt>
                <c:pt idx="1263">
                  <c:v>59.723749615096999</c:v>
                </c:pt>
                <c:pt idx="1264">
                  <c:v>59.800730215985581</c:v>
                </c:pt>
                <c:pt idx="1265">
                  <c:v>59.7567413011921</c:v>
                </c:pt>
                <c:pt idx="1266">
                  <c:v>59.789732987287202</c:v>
                </c:pt>
                <c:pt idx="1267">
                  <c:v>59.844719130779048</c:v>
                </c:pt>
                <c:pt idx="1268">
                  <c:v>59.844719130779048</c:v>
                </c:pt>
                <c:pt idx="1269">
                  <c:v>59.932696960365988</c:v>
                </c:pt>
                <c:pt idx="1270">
                  <c:v>59.899705274270893</c:v>
                </c:pt>
                <c:pt idx="1271">
                  <c:v>59.954691417762717</c:v>
                </c:pt>
                <c:pt idx="1272">
                  <c:v>59.965688646461103</c:v>
                </c:pt>
                <c:pt idx="1273">
                  <c:v>59.899705274270893</c:v>
                </c:pt>
                <c:pt idx="1274">
                  <c:v>59.932696960365988</c:v>
                </c:pt>
                <c:pt idx="1275">
                  <c:v>59.932696960365988</c:v>
                </c:pt>
                <c:pt idx="1276">
                  <c:v>59.987683103857833</c:v>
                </c:pt>
                <c:pt idx="1277">
                  <c:v>60.042669247349671</c:v>
                </c:pt>
                <c:pt idx="1278">
                  <c:v>59.965688646461103</c:v>
                </c:pt>
                <c:pt idx="1279">
                  <c:v>60.07566093344478</c:v>
                </c:pt>
                <c:pt idx="1280">
                  <c:v>60.020674789952928</c:v>
                </c:pt>
                <c:pt idx="1281">
                  <c:v>60.0316720186513</c:v>
                </c:pt>
                <c:pt idx="1282">
                  <c:v>60.086658162143152</c:v>
                </c:pt>
                <c:pt idx="1283">
                  <c:v>60.020674789952928</c:v>
                </c:pt>
                <c:pt idx="1284">
                  <c:v>60.119649848238247</c:v>
                </c:pt>
                <c:pt idx="1285">
                  <c:v>60.108652619539868</c:v>
                </c:pt>
                <c:pt idx="1286">
                  <c:v>60.16363876303172</c:v>
                </c:pt>
                <c:pt idx="1287">
                  <c:v>60.130647076936619</c:v>
                </c:pt>
                <c:pt idx="1288">
                  <c:v>60.16363876303172</c:v>
                </c:pt>
                <c:pt idx="1289">
                  <c:v>60.18563322042845</c:v>
                </c:pt>
                <c:pt idx="1290">
                  <c:v>60.16363876303172</c:v>
                </c:pt>
                <c:pt idx="1291">
                  <c:v>60.16363876303172</c:v>
                </c:pt>
                <c:pt idx="1292">
                  <c:v>60.108652619539868</c:v>
                </c:pt>
                <c:pt idx="1293">
                  <c:v>60.18563322042845</c:v>
                </c:pt>
                <c:pt idx="1294">
                  <c:v>60.16363876303172</c:v>
                </c:pt>
                <c:pt idx="1295">
                  <c:v>60.262613821317032</c:v>
                </c:pt>
                <c:pt idx="1296">
                  <c:v>60.207627677825187</c:v>
                </c:pt>
                <c:pt idx="1297">
                  <c:v>60.295605507412127</c:v>
                </c:pt>
                <c:pt idx="1298">
                  <c:v>60.317599964808871</c:v>
                </c:pt>
                <c:pt idx="1299">
                  <c:v>60.218624906523559</c:v>
                </c:pt>
                <c:pt idx="1300">
                  <c:v>60.262613821317032</c:v>
                </c:pt>
                <c:pt idx="1301">
                  <c:v>60.339594422205607</c:v>
                </c:pt>
                <c:pt idx="1302">
                  <c:v>60.273611050015397</c:v>
                </c:pt>
                <c:pt idx="1303">
                  <c:v>60.306602736110499</c:v>
                </c:pt>
                <c:pt idx="1304">
                  <c:v>60.350591650903979</c:v>
                </c:pt>
                <c:pt idx="1305">
                  <c:v>60.317599964808871</c:v>
                </c:pt>
                <c:pt idx="1306">
                  <c:v>60.383583336999067</c:v>
                </c:pt>
                <c:pt idx="1307">
                  <c:v>60.328597193507242</c:v>
                </c:pt>
                <c:pt idx="1308">
                  <c:v>60.438569480490919</c:v>
                </c:pt>
                <c:pt idx="1309">
                  <c:v>60.394580565697453</c:v>
                </c:pt>
                <c:pt idx="1310">
                  <c:v>60.405577794395818</c:v>
                </c:pt>
                <c:pt idx="1311">
                  <c:v>60.493555623982758</c:v>
                </c:pt>
                <c:pt idx="1312">
                  <c:v>60.449566709189277</c:v>
                </c:pt>
                <c:pt idx="1313">
                  <c:v>60.526547310077873</c:v>
                </c:pt>
                <c:pt idx="1314">
                  <c:v>60.438569480490919</c:v>
                </c:pt>
                <c:pt idx="1315">
                  <c:v>60.504552852681122</c:v>
                </c:pt>
                <c:pt idx="1316">
                  <c:v>60.504552852681122</c:v>
                </c:pt>
                <c:pt idx="1317">
                  <c:v>60.603527910966442</c:v>
                </c:pt>
                <c:pt idx="1318">
                  <c:v>60.581533453569698</c:v>
                </c:pt>
                <c:pt idx="1319">
                  <c:v>60.548541767474603</c:v>
                </c:pt>
                <c:pt idx="1320">
                  <c:v>60.570536224871333</c:v>
                </c:pt>
                <c:pt idx="1321">
                  <c:v>60.636519597061543</c:v>
                </c:pt>
                <c:pt idx="1322">
                  <c:v>60.603527910966442</c:v>
                </c:pt>
                <c:pt idx="1323">
                  <c:v>60.614525139664813</c:v>
                </c:pt>
                <c:pt idx="1324">
                  <c:v>60.669511283156652</c:v>
                </c:pt>
                <c:pt idx="1325">
                  <c:v>60.647516825759908</c:v>
                </c:pt>
                <c:pt idx="1326">
                  <c:v>60.72449742664849</c:v>
                </c:pt>
                <c:pt idx="1327">
                  <c:v>60.647516825759908</c:v>
                </c:pt>
                <c:pt idx="1328">
                  <c:v>60.801478027537073</c:v>
                </c:pt>
                <c:pt idx="1329">
                  <c:v>60.757489112743592</c:v>
                </c:pt>
                <c:pt idx="1330">
                  <c:v>60.702502969251753</c:v>
                </c:pt>
                <c:pt idx="1331">
                  <c:v>60.81247525623543</c:v>
                </c:pt>
                <c:pt idx="1332">
                  <c:v>60.746491884045227</c:v>
                </c:pt>
                <c:pt idx="1333">
                  <c:v>60.845466942330532</c:v>
                </c:pt>
                <c:pt idx="1334">
                  <c:v>60.823472484933802</c:v>
                </c:pt>
                <c:pt idx="1335">
                  <c:v>60.81247525623543</c:v>
                </c:pt>
                <c:pt idx="1336">
                  <c:v>60.856464171028897</c:v>
                </c:pt>
                <c:pt idx="1337">
                  <c:v>60.81247525623543</c:v>
                </c:pt>
                <c:pt idx="1338">
                  <c:v>60.922447543219107</c:v>
                </c:pt>
                <c:pt idx="1339">
                  <c:v>60.911450314520742</c:v>
                </c:pt>
                <c:pt idx="1340">
                  <c:v>60.944442000615851</c:v>
                </c:pt>
                <c:pt idx="1341">
                  <c:v>60.845466942330532</c:v>
                </c:pt>
                <c:pt idx="1342">
                  <c:v>60.889455857124013</c:v>
                </c:pt>
              </c:numCache>
            </c:numRef>
          </c:yVal>
          <c:smooth val="0"/>
        </c:ser>
        <c:ser>
          <c:idx val="3"/>
          <c:order val="3"/>
          <c:tx>
            <c:v>02.01.2012</c:v>
          </c:tx>
          <c:spPr>
            <a:ln>
              <a:solidFill>
                <a:srgbClr val="CCCC00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2012.xlsx]12011279_1D'!$A$32:$A$1373</c:f>
              <c:numCache>
                <c:formatCode>General</c:formatCode>
                <c:ptCount val="1342"/>
                <c:pt idx="0">
                  <c:v>3.8822916666666672E-2</c:v>
                </c:pt>
                <c:pt idx="1">
                  <c:v>0.105475</c:v>
                </c:pt>
                <c:pt idx="2">
                  <c:v>0.17212083333333331</c:v>
                </c:pt>
                <c:pt idx="3">
                  <c:v>0.23876875</c:v>
                </c:pt>
                <c:pt idx="4">
                  <c:v>0.30541875000000002</c:v>
                </c:pt>
                <c:pt idx="5">
                  <c:v>0.37207083333333341</c:v>
                </c:pt>
                <c:pt idx="6">
                  <c:v>0.43872708333333332</c:v>
                </c:pt>
                <c:pt idx="7">
                  <c:v>0.50537500000000002</c:v>
                </c:pt>
                <c:pt idx="8">
                  <c:v>0.57215833333333332</c:v>
                </c:pt>
                <c:pt idx="9">
                  <c:v>0.63899166666666662</c:v>
                </c:pt>
                <c:pt idx="10">
                  <c:v>0.70559583333333331</c:v>
                </c:pt>
                <c:pt idx="11">
                  <c:v>0.77244791666666668</c:v>
                </c:pt>
                <c:pt idx="12">
                  <c:v>0.83919999999999995</c:v>
                </c:pt>
                <c:pt idx="13">
                  <c:v>0.90581666666666671</c:v>
                </c:pt>
                <c:pt idx="14">
                  <c:v>0.97246874999999999</c:v>
                </c:pt>
                <c:pt idx="15">
                  <c:v>1.039120833333333</c:v>
                </c:pt>
                <c:pt idx="16">
                  <c:v>1.105772916666667</c:v>
                </c:pt>
                <c:pt idx="17">
                  <c:v>1.1724250000000001</c:v>
                </c:pt>
                <c:pt idx="18">
                  <c:v>1.2390770833333331</c:v>
                </c:pt>
                <c:pt idx="19">
                  <c:v>1.3057291666666671</c:v>
                </c:pt>
                <c:pt idx="20">
                  <c:v>1.3723791666666669</c:v>
                </c:pt>
                <c:pt idx="21">
                  <c:v>1.4390333333333329</c:v>
                </c:pt>
                <c:pt idx="22">
                  <c:v>1.505683333333333</c:v>
                </c:pt>
                <c:pt idx="23">
                  <c:v>1.572335416666667</c:v>
                </c:pt>
                <c:pt idx="24">
                  <c:v>1.6389875</c:v>
                </c:pt>
                <c:pt idx="25">
                  <c:v>1.7056374999999999</c:v>
                </c:pt>
                <c:pt idx="26">
                  <c:v>1.7729083333333331</c:v>
                </c:pt>
                <c:pt idx="27">
                  <c:v>1.8395416666666671</c:v>
                </c:pt>
                <c:pt idx="28">
                  <c:v>1.9061937499999999</c:v>
                </c:pt>
                <c:pt idx="29">
                  <c:v>1.973033333333333</c:v>
                </c:pt>
                <c:pt idx="30">
                  <c:v>2.0396312499999998</c:v>
                </c:pt>
                <c:pt idx="31">
                  <c:v>2.1062812499999999</c:v>
                </c:pt>
                <c:pt idx="32">
                  <c:v>2.1729333333333329</c:v>
                </c:pt>
                <c:pt idx="33">
                  <c:v>2.2395854166666669</c:v>
                </c:pt>
                <c:pt idx="34">
                  <c:v>2.3062374999999999</c:v>
                </c:pt>
                <c:pt idx="35">
                  <c:v>2.372889583333333</c:v>
                </c:pt>
                <c:pt idx="36">
                  <c:v>2.4395437499999999</c:v>
                </c:pt>
                <c:pt idx="37">
                  <c:v>2.50619375</c:v>
                </c:pt>
                <c:pt idx="38">
                  <c:v>2.5729104166666672</c:v>
                </c:pt>
                <c:pt idx="39">
                  <c:v>2.6395624999999998</c:v>
                </c:pt>
                <c:pt idx="40">
                  <c:v>2.7062145833333329</c:v>
                </c:pt>
                <c:pt idx="41">
                  <c:v>2.7728666666666668</c:v>
                </c:pt>
                <c:pt idx="42">
                  <c:v>2.8395187499999999</c:v>
                </c:pt>
                <c:pt idx="43">
                  <c:v>2.9061708333333329</c:v>
                </c:pt>
                <c:pt idx="44">
                  <c:v>2.972820833333333</c:v>
                </c:pt>
                <c:pt idx="45">
                  <c:v>3.039472916666667</c:v>
                </c:pt>
                <c:pt idx="46">
                  <c:v>3.106125</c:v>
                </c:pt>
                <c:pt idx="47">
                  <c:v>3.172777083333334</c:v>
                </c:pt>
                <c:pt idx="48">
                  <c:v>3.239629166666667</c:v>
                </c:pt>
                <c:pt idx="49">
                  <c:v>3.3064166666666668</c:v>
                </c:pt>
                <c:pt idx="50">
                  <c:v>3.3730666666666669</c:v>
                </c:pt>
                <c:pt idx="51">
                  <c:v>3.439716666666667</c:v>
                </c:pt>
                <c:pt idx="52">
                  <c:v>3.5069062500000001</c:v>
                </c:pt>
                <c:pt idx="53">
                  <c:v>3.5738979166666671</c:v>
                </c:pt>
                <c:pt idx="54">
                  <c:v>3.6405395833333332</c:v>
                </c:pt>
                <c:pt idx="55">
                  <c:v>3.707525</c:v>
                </c:pt>
                <c:pt idx="56">
                  <c:v>3.7745250000000001</c:v>
                </c:pt>
                <c:pt idx="57">
                  <c:v>3.8411604166666669</c:v>
                </c:pt>
                <c:pt idx="58">
                  <c:v>3.9078124999999999</c:v>
                </c:pt>
                <c:pt idx="59">
                  <c:v>3.974464583333333</c:v>
                </c:pt>
                <c:pt idx="60">
                  <c:v>4.0411166666666656</c:v>
                </c:pt>
                <c:pt idx="61">
                  <c:v>4.1077666666666666</c:v>
                </c:pt>
                <c:pt idx="62">
                  <c:v>4.1744666666666674</c:v>
                </c:pt>
                <c:pt idx="63">
                  <c:v>4.2410708333333336</c:v>
                </c:pt>
                <c:pt idx="64">
                  <c:v>4.3077229166666671</c:v>
                </c:pt>
                <c:pt idx="65">
                  <c:v>4.3743749999999997</c:v>
                </c:pt>
                <c:pt idx="66">
                  <c:v>4.4410270833333332</c:v>
                </c:pt>
                <c:pt idx="67">
                  <c:v>4.5076791666666667</c:v>
                </c:pt>
                <c:pt idx="68">
                  <c:v>4.5743312500000002</c:v>
                </c:pt>
                <c:pt idx="69">
                  <c:v>4.6409812500000003</c:v>
                </c:pt>
                <c:pt idx="70">
                  <c:v>4.7077</c:v>
                </c:pt>
                <c:pt idx="71">
                  <c:v>4.7743520833333326</c:v>
                </c:pt>
                <c:pt idx="72">
                  <c:v>4.841004166666667</c:v>
                </c:pt>
                <c:pt idx="73">
                  <c:v>4.9076562499999996</c:v>
                </c:pt>
                <c:pt idx="74">
                  <c:v>4.9743083333333331</c:v>
                </c:pt>
                <c:pt idx="75">
                  <c:v>5.0409604166666666</c:v>
                </c:pt>
                <c:pt idx="76">
                  <c:v>5.1076104166666667</c:v>
                </c:pt>
                <c:pt idx="77">
                  <c:v>5.1748729166666667</c:v>
                </c:pt>
                <c:pt idx="78">
                  <c:v>5.2415145833333332</c:v>
                </c:pt>
                <c:pt idx="79">
                  <c:v>5.3083666666666662</c:v>
                </c:pt>
                <c:pt idx="80">
                  <c:v>5.3755395833333326</c:v>
                </c:pt>
                <c:pt idx="81">
                  <c:v>5.4421354166666669</c:v>
                </c:pt>
                <c:pt idx="82">
                  <c:v>5.5089208333333337</c:v>
                </c:pt>
                <c:pt idx="83">
                  <c:v>5.5755729166666663</c:v>
                </c:pt>
                <c:pt idx="84">
                  <c:v>5.6422270833333332</c:v>
                </c:pt>
                <c:pt idx="85">
                  <c:v>5.7088770833333333</c:v>
                </c:pt>
                <c:pt idx="86">
                  <c:v>5.7755270833333334</c:v>
                </c:pt>
                <c:pt idx="87">
                  <c:v>5.8421791666666669</c:v>
                </c:pt>
                <c:pt idx="88">
                  <c:v>5.9088312500000004</c:v>
                </c:pt>
                <c:pt idx="89">
                  <c:v>5.9757499999999997</c:v>
                </c:pt>
                <c:pt idx="90">
                  <c:v>6.0424020833333332</c:v>
                </c:pt>
                <c:pt idx="91">
                  <c:v>6.1091541666666664</c:v>
                </c:pt>
                <c:pt idx="92">
                  <c:v>6.1757729166666664</c:v>
                </c:pt>
                <c:pt idx="93">
                  <c:v>6.2425583333333332</c:v>
                </c:pt>
                <c:pt idx="94">
                  <c:v>6.3093604166666664</c:v>
                </c:pt>
                <c:pt idx="95">
                  <c:v>6.3759937500000001</c:v>
                </c:pt>
                <c:pt idx="96">
                  <c:v>6.4426458333333336</c:v>
                </c:pt>
                <c:pt idx="97">
                  <c:v>6.5092979166666662</c:v>
                </c:pt>
                <c:pt idx="98">
                  <c:v>6.5759562499999999</c:v>
                </c:pt>
                <c:pt idx="99">
                  <c:v>6.6425999999999998</c:v>
                </c:pt>
                <c:pt idx="100">
                  <c:v>6.7092520833333333</c:v>
                </c:pt>
                <c:pt idx="101">
                  <c:v>6.7759062500000002</c:v>
                </c:pt>
                <c:pt idx="102">
                  <c:v>6.8425562500000003</c:v>
                </c:pt>
                <c:pt idx="103">
                  <c:v>6.9096083333333329</c:v>
                </c:pt>
                <c:pt idx="104">
                  <c:v>6.9764104166666669</c:v>
                </c:pt>
                <c:pt idx="105">
                  <c:v>7.0430437499999998</c:v>
                </c:pt>
                <c:pt idx="106">
                  <c:v>7.1096979166666667</c:v>
                </c:pt>
                <c:pt idx="107">
                  <c:v>7.1763479166666668</c:v>
                </c:pt>
                <c:pt idx="108">
                  <c:v>7.2430000000000003</c:v>
                </c:pt>
                <c:pt idx="109">
                  <c:v>7.3096583333333331</c:v>
                </c:pt>
                <c:pt idx="110">
                  <c:v>7.3764374999999998</c:v>
                </c:pt>
                <c:pt idx="111">
                  <c:v>7.4435270833333336</c:v>
                </c:pt>
                <c:pt idx="112">
                  <c:v>7.5101416666666667</c:v>
                </c:pt>
                <c:pt idx="113">
                  <c:v>7.5767916666666668</c:v>
                </c:pt>
                <c:pt idx="114">
                  <c:v>7.6435854166666664</c:v>
                </c:pt>
                <c:pt idx="115">
                  <c:v>7.7102291666666662</c:v>
                </c:pt>
                <c:pt idx="116">
                  <c:v>7.7768791666666663</c:v>
                </c:pt>
                <c:pt idx="117">
                  <c:v>7.8437312500000003</c:v>
                </c:pt>
                <c:pt idx="118">
                  <c:v>7.9104458333333332</c:v>
                </c:pt>
                <c:pt idx="119">
                  <c:v>7.9771020833333326</c:v>
                </c:pt>
                <c:pt idx="120">
                  <c:v>8.0437541666666661</c:v>
                </c:pt>
                <c:pt idx="121">
                  <c:v>8.1104062500000005</c:v>
                </c:pt>
                <c:pt idx="122">
                  <c:v>8.1770583333333331</c:v>
                </c:pt>
                <c:pt idx="123">
                  <c:v>8.2437083333333341</c:v>
                </c:pt>
                <c:pt idx="124">
                  <c:v>8.3103625000000001</c:v>
                </c:pt>
                <c:pt idx="125">
                  <c:v>8.3770124999999993</c:v>
                </c:pt>
                <c:pt idx="126">
                  <c:v>8.4436645833333337</c:v>
                </c:pt>
                <c:pt idx="127">
                  <c:v>8.5103166666666663</c:v>
                </c:pt>
                <c:pt idx="128">
                  <c:v>8.5769687500000007</c:v>
                </c:pt>
                <c:pt idx="129">
                  <c:v>8.6436187499999999</c:v>
                </c:pt>
                <c:pt idx="130">
                  <c:v>8.7102708333333325</c:v>
                </c:pt>
                <c:pt idx="131">
                  <c:v>8.7769229166666669</c:v>
                </c:pt>
                <c:pt idx="132">
                  <c:v>8.8435749999999995</c:v>
                </c:pt>
                <c:pt idx="133">
                  <c:v>8.9102270833333339</c:v>
                </c:pt>
                <c:pt idx="134">
                  <c:v>8.9768770833333331</c:v>
                </c:pt>
                <c:pt idx="135">
                  <c:v>9.0435291666666675</c:v>
                </c:pt>
                <c:pt idx="136">
                  <c:v>9.1101833333333335</c:v>
                </c:pt>
                <c:pt idx="137">
                  <c:v>9.1768333333333327</c:v>
                </c:pt>
                <c:pt idx="138">
                  <c:v>9.2434854166666671</c:v>
                </c:pt>
                <c:pt idx="139">
                  <c:v>9.3101374999999997</c:v>
                </c:pt>
                <c:pt idx="140">
                  <c:v>9.3767895833333341</c:v>
                </c:pt>
                <c:pt idx="141">
                  <c:v>9.4439062499999995</c:v>
                </c:pt>
                <c:pt idx="142">
                  <c:v>9.5112791666666663</c:v>
                </c:pt>
                <c:pt idx="143">
                  <c:v>9.577877083333334</c:v>
                </c:pt>
                <c:pt idx="144">
                  <c:v>9.6447958333333332</c:v>
                </c:pt>
                <c:pt idx="145">
                  <c:v>9.7115937500000005</c:v>
                </c:pt>
                <c:pt idx="146">
                  <c:v>9.7782312499999993</c:v>
                </c:pt>
                <c:pt idx="147">
                  <c:v>9.8448854166666671</c:v>
                </c:pt>
                <c:pt idx="148">
                  <c:v>9.9115354166666663</c:v>
                </c:pt>
                <c:pt idx="149">
                  <c:v>9.9781875000000007</c:v>
                </c:pt>
                <c:pt idx="150">
                  <c:v>10.04483958333333</c:v>
                </c:pt>
                <c:pt idx="151">
                  <c:v>10.11156041666667</c:v>
                </c:pt>
                <c:pt idx="152">
                  <c:v>10.178695833333331</c:v>
                </c:pt>
                <c:pt idx="153">
                  <c:v>10.245327083333329</c:v>
                </c:pt>
                <c:pt idx="154">
                  <c:v>10.312247916666671</c:v>
                </c:pt>
                <c:pt idx="155">
                  <c:v>10.379031250000001</c:v>
                </c:pt>
                <c:pt idx="156">
                  <c:v>10.44568333333333</c:v>
                </c:pt>
                <c:pt idx="157">
                  <c:v>10.512333333333331</c:v>
                </c:pt>
                <c:pt idx="158">
                  <c:v>10.57898541666667</c:v>
                </c:pt>
                <c:pt idx="159">
                  <c:v>10.645675000000001</c:v>
                </c:pt>
                <c:pt idx="160">
                  <c:v>10.71228958333333</c:v>
                </c:pt>
                <c:pt idx="161">
                  <c:v>10.77954166666667</c:v>
                </c:pt>
                <c:pt idx="162">
                  <c:v>10.84654375</c:v>
                </c:pt>
                <c:pt idx="163">
                  <c:v>10.913177083333331</c:v>
                </c:pt>
                <c:pt idx="164">
                  <c:v>10.97982916666667</c:v>
                </c:pt>
                <c:pt idx="165">
                  <c:v>11.046681250000001</c:v>
                </c:pt>
                <c:pt idx="166">
                  <c:v>11.11333333333333</c:v>
                </c:pt>
                <c:pt idx="167">
                  <c:v>11.179985416666669</c:v>
                </c:pt>
                <c:pt idx="168">
                  <c:v>11.24663541666667</c:v>
                </c:pt>
                <c:pt idx="169">
                  <c:v>11.31345833333333</c:v>
                </c:pt>
                <c:pt idx="170">
                  <c:v>11.38007291666667</c:v>
                </c:pt>
                <c:pt idx="171">
                  <c:v>11.44719166666667</c:v>
                </c:pt>
                <c:pt idx="172">
                  <c:v>11.513843749999999</c:v>
                </c:pt>
                <c:pt idx="173">
                  <c:v>11.58049583333333</c:v>
                </c:pt>
                <c:pt idx="174">
                  <c:v>11.64714791666667</c:v>
                </c:pt>
                <c:pt idx="175">
                  <c:v>11.713797916666669</c:v>
                </c:pt>
                <c:pt idx="176">
                  <c:v>11.78045</c:v>
                </c:pt>
                <c:pt idx="177">
                  <c:v>11.847102083333329</c:v>
                </c:pt>
                <c:pt idx="178">
                  <c:v>11.913754166666671</c:v>
                </c:pt>
                <c:pt idx="179">
                  <c:v>11.98040625</c:v>
                </c:pt>
                <c:pt idx="180">
                  <c:v>12.047056250000001</c:v>
                </c:pt>
                <c:pt idx="181">
                  <c:v>12.11370833333333</c:v>
                </c:pt>
                <c:pt idx="182">
                  <c:v>12.180362499999999</c:v>
                </c:pt>
                <c:pt idx="183">
                  <c:v>12.24701458333333</c:v>
                </c:pt>
                <c:pt idx="184">
                  <c:v>12.313664583333329</c:v>
                </c:pt>
                <c:pt idx="185">
                  <c:v>12.38051666666667</c:v>
                </c:pt>
                <c:pt idx="186">
                  <c:v>12.447312500000001</c:v>
                </c:pt>
                <c:pt idx="187">
                  <c:v>12.513952083333329</c:v>
                </c:pt>
                <c:pt idx="188">
                  <c:v>12.5807375</c:v>
                </c:pt>
                <c:pt idx="189">
                  <c:v>12.647389583333331</c:v>
                </c:pt>
                <c:pt idx="190">
                  <c:v>12.71404166666667</c:v>
                </c:pt>
                <c:pt idx="191">
                  <c:v>12.780693749999999</c:v>
                </c:pt>
                <c:pt idx="192">
                  <c:v>12.84754375</c:v>
                </c:pt>
                <c:pt idx="193">
                  <c:v>12.9145875</c:v>
                </c:pt>
                <c:pt idx="194">
                  <c:v>12.981181250000001</c:v>
                </c:pt>
                <c:pt idx="195">
                  <c:v>13.047966666666669</c:v>
                </c:pt>
                <c:pt idx="196">
                  <c:v>13.11461875</c:v>
                </c:pt>
                <c:pt idx="197">
                  <c:v>13.181268749999999</c:v>
                </c:pt>
                <c:pt idx="198">
                  <c:v>13.24792083333333</c:v>
                </c:pt>
                <c:pt idx="199">
                  <c:v>13.31457291666667</c:v>
                </c:pt>
                <c:pt idx="200">
                  <c:v>13.38164375</c:v>
                </c:pt>
                <c:pt idx="201">
                  <c:v>13.44827708333333</c:v>
                </c:pt>
                <c:pt idx="202">
                  <c:v>13.51546041666667</c:v>
                </c:pt>
                <c:pt idx="203">
                  <c:v>13.58211666666667</c:v>
                </c:pt>
                <c:pt idx="204">
                  <c:v>13.64876458333333</c:v>
                </c:pt>
                <c:pt idx="205">
                  <c:v>13.71541666666667</c:v>
                </c:pt>
                <c:pt idx="206">
                  <c:v>13.78207083333333</c:v>
                </c:pt>
                <c:pt idx="207">
                  <c:v>13.848758333333331</c:v>
                </c:pt>
                <c:pt idx="208">
                  <c:v>13.915372916666669</c:v>
                </c:pt>
                <c:pt idx="209">
                  <c:v>13.982225</c:v>
                </c:pt>
                <c:pt idx="210">
                  <c:v>14.049175</c:v>
                </c:pt>
                <c:pt idx="211">
                  <c:v>14.11579375</c:v>
                </c:pt>
                <c:pt idx="212">
                  <c:v>14.182445833333331</c:v>
                </c:pt>
                <c:pt idx="213">
                  <c:v>14.24909791666667</c:v>
                </c:pt>
                <c:pt idx="214">
                  <c:v>14.31574791666667</c:v>
                </c:pt>
                <c:pt idx="215">
                  <c:v>14.382400000000001</c:v>
                </c:pt>
                <c:pt idx="216">
                  <c:v>14.44905208333333</c:v>
                </c:pt>
                <c:pt idx="217">
                  <c:v>14.515704166666669</c:v>
                </c:pt>
                <c:pt idx="218">
                  <c:v>14.58235625</c:v>
                </c:pt>
                <c:pt idx="219">
                  <c:v>14.649008333333329</c:v>
                </c:pt>
                <c:pt idx="220">
                  <c:v>14.715660416666671</c:v>
                </c:pt>
                <c:pt idx="221">
                  <c:v>14.78231041666667</c:v>
                </c:pt>
                <c:pt idx="222">
                  <c:v>14.848962500000001</c:v>
                </c:pt>
                <c:pt idx="223">
                  <c:v>14.915814583333329</c:v>
                </c:pt>
                <c:pt idx="224">
                  <c:v>14.982466666666671</c:v>
                </c:pt>
                <c:pt idx="225">
                  <c:v>15.04912291666667</c:v>
                </c:pt>
                <c:pt idx="226">
                  <c:v>15.115766666666669</c:v>
                </c:pt>
                <c:pt idx="227">
                  <c:v>15.18241875</c:v>
                </c:pt>
                <c:pt idx="228">
                  <c:v>15.249070833333329</c:v>
                </c:pt>
                <c:pt idx="229">
                  <c:v>15.31572083333333</c:v>
                </c:pt>
                <c:pt idx="230">
                  <c:v>15.38237291666667</c:v>
                </c:pt>
                <c:pt idx="231">
                  <c:v>15.44921041666667</c:v>
                </c:pt>
                <c:pt idx="232">
                  <c:v>15.51585833333333</c:v>
                </c:pt>
                <c:pt idx="233">
                  <c:v>15.58247708333333</c:v>
                </c:pt>
                <c:pt idx="234">
                  <c:v>15.649177083333329</c:v>
                </c:pt>
                <c:pt idx="235">
                  <c:v>15.715781249999999</c:v>
                </c:pt>
                <c:pt idx="236">
                  <c:v>15.782425</c:v>
                </c:pt>
                <c:pt idx="237">
                  <c:v>15.849077083333331</c:v>
                </c:pt>
                <c:pt idx="238">
                  <c:v>15.915752083333331</c:v>
                </c:pt>
                <c:pt idx="239">
                  <c:v>15.98228541666667</c:v>
                </c:pt>
                <c:pt idx="240">
                  <c:v>16.048933333333331</c:v>
                </c:pt>
                <c:pt idx="241">
                  <c:v>16.115812500000001</c:v>
                </c:pt>
                <c:pt idx="242">
                  <c:v>16.182424999999999</c:v>
                </c:pt>
                <c:pt idx="243">
                  <c:v>16.24920625</c:v>
                </c:pt>
                <c:pt idx="244">
                  <c:v>16.31583333333333</c:v>
                </c:pt>
                <c:pt idx="245">
                  <c:v>16.382477083333331</c:v>
                </c:pt>
                <c:pt idx="246">
                  <c:v>16.449131250000001</c:v>
                </c:pt>
                <c:pt idx="247">
                  <c:v>16.515779166666668</c:v>
                </c:pt>
                <c:pt idx="248">
                  <c:v>16.58250416666667</c:v>
                </c:pt>
                <c:pt idx="249">
                  <c:v>16.649149999999999</c:v>
                </c:pt>
                <c:pt idx="250">
                  <c:v>16.715800000000002</c:v>
                </c:pt>
                <c:pt idx="251">
                  <c:v>16.782518750000001</c:v>
                </c:pt>
                <c:pt idx="252">
                  <c:v>16.849170833333329</c:v>
                </c:pt>
                <c:pt idx="253">
                  <c:v>16.91582291666667</c:v>
                </c:pt>
                <c:pt idx="254">
                  <c:v>16.982475000000001</c:v>
                </c:pt>
                <c:pt idx="255">
                  <c:v>17.049352083333329</c:v>
                </c:pt>
                <c:pt idx="256">
                  <c:v>17.115972916666671</c:v>
                </c:pt>
                <c:pt idx="257">
                  <c:v>17.183222916666669</c:v>
                </c:pt>
                <c:pt idx="258">
                  <c:v>17.250352083333329</c:v>
                </c:pt>
                <c:pt idx="259">
                  <c:v>17.316993750000002</c:v>
                </c:pt>
                <c:pt idx="260">
                  <c:v>17.384110416666669</c:v>
                </c:pt>
                <c:pt idx="261">
                  <c:v>17.451097916666669</c:v>
                </c:pt>
                <c:pt idx="262">
                  <c:v>17.517747916666671</c:v>
                </c:pt>
                <c:pt idx="263">
                  <c:v>17.584399999999999</c:v>
                </c:pt>
                <c:pt idx="264">
                  <c:v>17.65105208333333</c:v>
                </c:pt>
                <c:pt idx="265">
                  <c:v>17.717702083333329</c:v>
                </c:pt>
                <c:pt idx="266">
                  <c:v>17.78435416666667</c:v>
                </c:pt>
                <c:pt idx="267">
                  <c:v>17.851139583333332</c:v>
                </c:pt>
                <c:pt idx="268">
                  <c:v>17.917797916666672</c:v>
                </c:pt>
                <c:pt idx="269">
                  <c:v>17.984443750000001</c:v>
                </c:pt>
                <c:pt idx="270">
                  <c:v>18.051229166666669</c:v>
                </c:pt>
                <c:pt idx="271">
                  <c:v>18.11821458333333</c:v>
                </c:pt>
                <c:pt idx="272">
                  <c:v>18.184866666666672</c:v>
                </c:pt>
                <c:pt idx="273">
                  <c:v>18.251516666666671</c:v>
                </c:pt>
                <c:pt idx="274">
                  <c:v>18.318168750000002</c:v>
                </c:pt>
                <c:pt idx="275">
                  <c:v>18.384820833333329</c:v>
                </c:pt>
                <c:pt idx="276">
                  <c:v>18.45147291666667</c:v>
                </c:pt>
                <c:pt idx="277">
                  <c:v>18.51812291666667</c:v>
                </c:pt>
                <c:pt idx="278">
                  <c:v>18.584775</c:v>
                </c:pt>
                <c:pt idx="279">
                  <c:v>18.651427083333331</c:v>
                </c:pt>
                <c:pt idx="280">
                  <c:v>18.718081250000001</c:v>
                </c:pt>
                <c:pt idx="281">
                  <c:v>18.78473125</c:v>
                </c:pt>
                <c:pt idx="282">
                  <c:v>18.851381249999999</c:v>
                </c:pt>
                <c:pt idx="283">
                  <c:v>18.918035416666669</c:v>
                </c:pt>
                <c:pt idx="284">
                  <c:v>18.984685416666672</c:v>
                </c:pt>
                <c:pt idx="285">
                  <c:v>19.051337499999999</c:v>
                </c:pt>
                <c:pt idx="286">
                  <c:v>19.117991666666661</c:v>
                </c:pt>
                <c:pt idx="287">
                  <c:v>19.184641666666671</c:v>
                </c:pt>
                <c:pt idx="288">
                  <c:v>19.25169166666667</c:v>
                </c:pt>
                <c:pt idx="289">
                  <c:v>19.318793750000001</c:v>
                </c:pt>
                <c:pt idx="290">
                  <c:v>19.38539583333333</c:v>
                </c:pt>
                <c:pt idx="291">
                  <c:v>19.452247916666671</c:v>
                </c:pt>
                <c:pt idx="292">
                  <c:v>19.518966666666671</c:v>
                </c:pt>
                <c:pt idx="293">
                  <c:v>19.585670833333332</c:v>
                </c:pt>
                <c:pt idx="294">
                  <c:v>19.652270833333329</c:v>
                </c:pt>
                <c:pt idx="295">
                  <c:v>19.718920833333328</c:v>
                </c:pt>
                <c:pt idx="296">
                  <c:v>19.78557291666667</c:v>
                </c:pt>
                <c:pt idx="297">
                  <c:v>19.852337500000001</c:v>
                </c:pt>
                <c:pt idx="298">
                  <c:v>19.918993749999998</c:v>
                </c:pt>
                <c:pt idx="299">
                  <c:v>19.98571041666667</c:v>
                </c:pt>
                <c:pt idx="300">
                  <c:v>20.052341666666671</c:v>
                </c:pt>
                <c:pt idx="301">
                  <c:v>20.119314583333331</c:v>
                </c:pt>
                <c:pt idx="302">
                  <c:v>20.186279166666669</c:v>
                </c:pt>
                <c:pt idx="303">
                  <c:v>20.253329166666671</c:v>
                </c:pt>
                <c:pt idx="304">
                  <c:v>20.320314583333332</c:v>
                </c:pt>
                <c:pt idx="305">
                  <c:v>20.387285416666671</c:v>
                </c:pt>
                <c:pt idx="306">
                  <c:v>20.453889583333329</c:v>
                </c:pt>
                <c:pt idx="307">
                  <c:v>20.52054166666667</c:v>
                </c:pt>
                <c:pt idx="308">
                  <c:v>20.587975</c:v>
                </c:pt>
                <c:pt idx="309">
                  <c:v>20.654883333333331</c:v>
                </c:pt>
                <c:pt idx="310">
                  <c:v>20.721495833333329</c:v>
                </c:pt>
                <c:pt idx="311">
                  <c:v>20.78826041666667</c:v>
                </c:pt>
                <c:pt idx="312">
                  <c:v>20.854868750000001</c:v>
                </c:pt>
                <c:pt idx="313">
                  <c:v>20.921518750000001</c:v>
                </c:pt>
                <c:pt idx="314">
                  <c:v>20.98817291666667</c:v>
                </c:pt>
                <c:pt idx="315">
                  <c:v>21.055022916666669</c:v>
                </c:pt>
                <c:pt idx="316">
                  <c:v>21.121675</c:v>
                </c:pt>
                <c:pt idx="317">
                  <c:v>21.18841458333333</c:v>
                </c:pt>
                <c:pt idx="318">
                  <c:v>21.25515833333333</c:v>
                </c:pt>
                <c:pt idx="319">
                  <c:v>21.32207708333333</c:v>
                </c:pt>
                <c:pt idx="320">
                  <c:v>21.388816666666671</c:v>
                </c:pt>
                <c:pt idx="321">
                  <c:v>21.45606875</c:v>
                </c:pt>
                <c:pt idx="322">
                  <c:v>21.52328125</c:v>
                </c:pt>
                <c:pt idx="323">
                  <c:v>21.589939583333329</c:v>
                </c:pt>
                <c:pt idx="324">
                  <c:v>21.6568875</c:v>
                </c:pt>
                <c:pt idx="325">
                  <c:v>21.723697916666669</c:v>
                </c:pt>
                <c:pt idx="326">
                  <c:v>21.790324999999999</c:v>
                </c:pt>
                <c:pt idx="327">
                  <c:v>21.856974999999998</c:v>
                </c:pt>
                <c:pt idx="328">
                  <c:v>21.923952083333329</c:v>
                </c:pt>
                <c:pt idx="329">
                  <c:v>21.991679166666671</c:v>
                </c:pt>
                <c:pt idx="330">
                  <c:v>22.058920833333332</c:v>
                </c:pt>
                <c:pt idx="331">
                  <c:v>22.126097916666669</c:v>
                </c:pt>
                <c:pt idx="332">
                  <c:v>22.19315416666667</c:v>
                </c:pt>
                <c:pt idx="333">
                  <c:v>22.259752083333328</c:v>
                </c:pt>
                <c:pt idx="334">
                  <c:v>22.32640416666667</c:v>
                </c:pt>
                <c:pt idx="335">
                  <c:v>22.393350000000002</c:v>
                </c:pt>
                <c:pt idx="336">
                  <c:v>22.459972916666668</c:v>
                </c:pt>
                <c:pt idx="337">
                  <c:v>22.526824999999999</c:v>
                </c:pt>
                <c:pt idx="338">
                  <c:v>22.593514583333331</c:v>
                </c:pt>
                <c:pt idx="339">
                  <c:v>22.660189583333331</c:v>
                </c:pt>
                <c:pt idx="340">
                  <c:v>22.726849999999999</c:v>
                </c:pt>
                <c:pt idx="341">
                  <c:v>22.7941875</c:v>
                </c:pt>
                <c:pt idx="342">
                  <c:v>22.860816666666668</c:v>
                </c:pt>
                <c:pt idx="343">
                  <c:v>22.928054166666669</c:v>
                </c:pt>
                <c:pt idx="344">
                  <c:v>22.994735416666671</c:v>
                </c:pt>
                <c:pt idx="345">
                  <c:v>23.061783333333331</c:v>
                </c:pt>
                <c:pt idx="346">
                  <c:v>23.128422916666668</c:v>
                </c:pt>
                <c:pt idx="347">
                  <c:v>23.196275</c:v>
                </c:pt>
                <c:pt idx="348">
                  <c:v>23.26317083333333</c:v>
                </c:pt>
                <c:pt idx="349">
                  <c:v>23.330445833333329</c:v>
                </c:pt>
                <c:pt idx="350">
                  <c:v>23.397095833333331</c:v>
                </c:pt>
                <c:pt idx="351">
                  <c:v>23.463747916666669</c:v>
                </c:pt>
                <c:pt idx="352">
                  <c:v>23.5304</c:v>
                </c:pt>
                <c:pt idx="353">
                  <c:v>23.597052083333331</c:v>
                </c:pt>
                <c:pt idx="354">
                  <c:v>23.664012499999998</c:v>
                </c:pt>
                <c:pt idx="355">
                  <c:v>23.73062083333333</c:v>
                </c:pt>
                <c:pt idx="356">
                  <c:v>23.797539583333329</c:v>
                </c:pt>
                <c:pt idx="357">
                  <c:v>23.864725</c:v>
                </c:pt>
                <c:pt idx="358">
                  <c:v>23.931377083333331</c:v>
                </c:pt>
                <c:pt idx="359">
                  <c:v>23.998029166666669</c:v>
                </c:pt>
                <c:pt idx="360">
                  <c:v>24.064683333333331</c:v>
                </c:pt>
                <c:pt idx="361">
                  <c:v>24.131510416666671</c:v>
                </c:pt>
                <c:pt idx="362">
                  <c:v>24.198116666666671</c:v>
                </c:pt>
                <c:pt idx="363">
                  <c:v>24.264847916666671</c:v>
                </c:pt>
                <c:pt idx="364">
                  <c:v>24.331600000000002</c:v>
                </c:pt>
                <c:pt idx="365">
                  <c:v>24.398206250000001</c:v>
                </c:pt>
                <c:pt idx="366">
                  <c:v>24.469970833333331</c:v>
                </c:pt>
                <c:pt idx="367">
                  <c:v>24.536574999999999</c:v>
                </c:pt>
                <c:pt idx="368">
                  <c:v>24.604158333333331</c:v>
                </c:pt>
                <c:pt idx="369">
                  <c:v>24.6708125</c:v>
                </c:pt>
                <c:pt idx="370">
                  <c:v>24.737529166666668</c:v>
                </c:pt>
                <c:pt idx="371">
                  <c:v>24.804181249999999</c:v>
                </c:pt>
                <c:pt idx="372">
                  <c:v>24.87103333333333</c:v>
                </c:pt>
                <c:pt idx="373">
                  <c:v>24.937687499999999</c:v>
                </c:pt>
                <c:pt idx="374">
                  <c:v>25.004337499999998</c:v>
                </c:pt>
                <c:pt idx="375">
                  <c:v>25.070987500000001</c:v>
                </c:pt>
                <c:pt idx="376">
                  <c:v>25.137639583333328</c:v>
                </c:pt>
                <c:pt idx="377">
                  <c:v>25.20429166666667</c:v>
                </c:pt>
                <c:pt idx="378">
                  <c:v>25.270943750000001</c:v>
                </c:pt>
                <c:pt idx="379">
                  <c:v>25.3376625</c:v>
                </c:pt>
                <c:pt idx="380">
                  <c:v>25.40431666666667</c:v>
                </c:pt>
                <c:pt idx="381">
                  <c:v>25.47103541666667</c:v>
                </c:pt>
                <c:pt idx="382">
                  <c:v>25.537897916666669</c:v>
                </c:pt>
                <c:pt idx="383">
                  <c:v>25.604535416666671</c:v>
                </c:pt>
                <c:pt idx="384">
                  <c:v>25.671256249999999</c:v>
                </c:pt>
                <c:pt idx="385">
                  <c:v>25.737906250000002</c:v>
                </c:pt>
                <c:pt idx="386">
                  <c:v>25.804558333333329</c:v>
                </c:pt>
                <c:pt idx="387">
                  <c:v>25.871616666666672</c:v>
                </c:pt>
                <c:pt idx="388">
                  <c:v>25.938260416666669</c:v>
                </c:pt>
                <c:pt idx="389">
                  <c:v>26.0049125</c:v>
                </c:pt>
                <c:pt idx="390">
                  <c:v>26.071945833333331</c:v>
                </c:pt>
                <c:pt idx="391">
                  <c:v>26.138549999999999</c:v>
                </c:pt>
                <c:pt idx="392">
                  <c:v>26.205200000000001</c:v>
                </c:pt>
                <c:pt idx="393">
                  <c:v>26.271852083333329</c:v>
                </c:pt>
                <c:pt idx="394">
                  <c:v>26.33850416666667</c:v>
                </c:pt>
                <c:pt idx="395">
                  <c:v>26.405156250000001</c:v>
                </c:pt>
                <c:pt idx="396">
                  <c:v>26.471808333333328</c:v>
                </c:pt>
                <c:pt idx="397">
                  <c:v>26.538591666666669</c:v>
                </c:pt>
                <c:pt idx="398">
                  <c:v>26.60524375</c:v>
                </c:pt>
                <c:pt idx="399">
                  <c:v>26.67189583333333</c:v>
                </c:pt>
                <c:pt idx="400">
                  <c:v>26.738547916666668</c:v>
                </c:pt>
                <c:pt idx="401">
                  <c:v>26.805199999999999</c:v>
                </c:pt>
                <c:pt idx="402">
                  <c:v>26.87185208333333</c:v>
                </c:pt>
                <c:pt idx="403">
                  <c:v>26.938502083333329</c:v>
                </c:pt>
                <c:pt idx="404">
                  <c:v>27.005154166666671</c:v>
                </c:pt>
                <c:pt idx="405">
                  <c:v>27.071872916666671</c:v>
                </c:pt>
                <c:pt idx="406">
                  <c:v>27.138556250000001</c:v>
                </c:pt>
                <c:pt idx="407">
                  <c:v>27.205177083333329</c:v>
                </c:pt>
                <c:pt idx="408">
                  <c:v>27.27182916666667</c:v>
                </c:pt>
                <c:pt idx="409">
                  <c:v>27.338622916666669</c:v>
                </c:pt>
                <c:pt idx="410">
                  <c:v>27.405268750000001</c:v>
                </c:pt>
                <c:pt idx="411">
                  <c:v>27.471916666666669</c:v>
                </c:pt>
                <c:pt idx="412">
                  <c:v>27.53856875</c:v>
                </c:pt>
                <c:pt idx="413">
                  <c:v>27.60522083333333</c:v>
                </c:pt>
                <c:pt idx="414">
                  <c:v>27.671872916666668</c:v>
                </c:pt>
                <c:pt idx="415">
                  <c:v>27.738522916666671</c:v>
                </c:pt>
                <c:pt idx="416">
                  <c:v>27.80537708333333</c:v>
                </c:pt>
                <c:pt idx="417">
                  <c:v>27.872027083333329</c:v>
                </c:pt>
                <c:pt idx="418">
                  <c:v>27.93867916666667</c:v>
                </c:pt>
                <c:pt idx="419">
                  <c:v>28.005331250000001</c:v>
                </c:pt>
                <c:pt idx="420">
                  <c:v>28.072047916666669</c:v>
                </c:pt>
                <c:pt idx="421">
                  <c:v>28.138702083333332</c:v>
                </c:pt>
                <c:pt idx="422">
                  <c:v>28.205485416666669</c:v>
                </c:pt>
                <c:pt idx="423">
                  <c:v>28.272137499999999</c:v>
                </c:pt>
                <c:pt idx="424">
                  <c:v>28.338922916666672</c:v>
                </c:pt>
                <c:pt idx="425">
                  <c:v>28.40608541666667</c:v>
                </c:pt>
                <c:pt idx="426">
                  <c:v>28.47269166666667</c:v>
                </c:pt>
                <c:pt idx="427">
                  <c:v>28.539810416666668</c:v>
                </c:pt>
                <c:pt idx="428">
                  <c:v>28.606462499999999</c:v>
                </c:pt>
                <c:pt idx="429">
                  <c:v>28.67311458333333</c:v>
                </c:pt>
                <c:pt idx="430">
                  <c:v>28.739764583333329</c:v>
                </c:pt>
                <c:pt idx="431">
                  <c:v>28.806416666666671</c:v>
                </c:pt>
                <c:pt idx="432">
                  <c:v>28.87353541666667</c:v>
                </c:pt>
                <c:pt idx="433">
                  <c:v>28.940189583333328</c:v>
                </c:pt>
                <c:pt idx="434">
                  <c:v>29.006839583333331</c:v>
                </c:pt>
                <c:pt idx="435">
                  <c:v>29.07375833333333</c:v>
                </c:pt>
                <c:pt idx="436">
                  <c:v>29.140410416666668</c:v>
                </c:pt>
                <c:pt idx="437">
                  <c:v>29.207060416666671</c:v>
                </c:pt>
                <c:pt idx="438">
                  <c:v>29.273712499999998</c:v>
                </c:pt>
                <c:pt idx="439">
                  <c:v>29.340366666666672</c:v>
                </c:pt>
                <c:pt idx="440">
                  <c:v>29.407016666666671</c:v>
                </c:pt>
                <c:pt idx="441">
                  <c:v>29.473677083333332</c:v>
                </c:pt>
                <c:pt idx="442">
                  <c:v>29.540318750000001</c:v>
                </c:pt>
                <c:pt idx="443">
                  <c:v>29.607375000000001</c:v>
                </c:pt>
                <c:pt idx="444">
                  <c:v>29.67432916666667</c:v>
                </c:pt>
                <c:pt idx="445">
                  <c:v>29.740941666666671</c:v>
                </c:pt>
                <c:pt idx="446">
                  <c:v>29.807593749999999</c:v>
                </c:pt>
                <c:pt idx="447">
                  <c:v>29.874243750000002</c:v>
                </c:pt>
                <c:pt idx="448">
                  <c:v>29.940895833333329</c:v>
                </c:pt>
                <c:pt idx="449">
                  <c:v>30.00754791666667</c:v>
                </c:pt>
                <c:pt idx="450">
                  <c:v>30.074200000000001</c:v>
                </c:pt>
                <c:pt idx="451">
                  <c:v>30.140852083333328</c:v>
                </c:pt>
                <c:pt idx="452">
                  <c:v>30.20750416666667</c:v>
                </c:pt>
                <c:pt idx="453">
                  <c:v>30.274154166666669</c:v>
                </c:pt>
                <c:pt idx="454">
                  <c:v>30.34080625</c:v>
                </c:pt>
                <c:pt idx="455">
                  <c:v>30.407458333333331</c:v>
                </c:pt>
                <c:pt idx="456">
                  <c:v>30.474110416666669</c:v>
                </c:pt>
                <c:pt idx="457">
                  <c:v>30.5407625</c:v>
                </c:pt>
                <c:pt idx="458">
                  <c:v>30.60741458333333</c:v>
                </c:pt>
                <c:pt idx="459">
                  <c:v>30.67406458333333</c:v>
                </c:pt>
                <c:pt idx="460">
                  <c:v>30.740783333333329</c:v>
                </c:pt>
                <c:pt idx="461">
                  <c:v>30.807435416666671</c:v>
                </c:pt>
                <c:pt idx="462">
                  <c:v>30.87428541666667</c:v>
                </c:pt>
                <c:pt idx="463">
                  <c:v>30.940939583333328</c:v>
                </c:pt>
                <c:pt idx="464">
                  <c:v>31.00759166666667</c:v>
                </c:pt>
                <c:pt idx="465">
                  <c:v>31.074441666666669</c:v>
                </c:pt>
                <c:pt idx="466">
                  <c:v>31.14109375</c:v>
                </c:pt>
                <c:pt idx="467">
                  <c:v>31.207943749999998</c:v>
                </c:pt>
                <c:pt idx="468">
                  <c:v>31.274597916666671</c:v>
                </c:pt>
                <c:pt idx="469">
                  <c:v>31.341249999999999</c:v>
                </c:pt>
                <c:pt idx="470">
                  <c:v>31.408033333333329</c:v>
                </c:pt>
                <c:pt idx="471">
                  <c:v>31.47468541666667</c:v>
                </c:pt>
                <c:pt idx="472">
                  <c:v>31.54147291666667</c:v>
                </c:pt>
                <c:pt idx="473">
                  <c:v>31.608389583333331</c:v>
                </c:pt>
                <c:pt idx="474">
                  <c:v>31.67504375</c:v>
                </c:pt>
                <c:pt idx="475">
                  <c:v>31.741691666666672</c:v>
                </c:pt>
                <c:pt idx="476">
                  <c:v>31.808343749999999</c:v>
                </c:pt>
                <c:pt idx="477">
                  <c:v>31.87506458333333</c:v>
                </c:pt>
                <c:pt idx="478">
                  <c:v>31.941714583333329</c:v>
                </c:pt>
                <c:pt idx="479">
                  <c:v>32.008368750000002</c:v>
                </c:pt>
                <c:pt idx="480">
                  <c:v>32.075152083333343</c:v>
                </c:pt>
                <c:pt idx="481">
                  <c:v>32.141802083333332</c:v>
                </c:pt>
                <c:pt idx="482">
                  <c:v>32.2087</c:v>
                </c:pt>
                <c:pt idx="483">
                  <c:v>32.27530625</c:v>
                </c:pt>
                <c:pt idx="484">
                  <c:v>32.341958333333331</c:v>
                </c:pt>
                <c:pt idx="485">
                  <c:v>32.408743749999999</c:v>
                </c:pt>
                <c:pt idx="486">
                  <c:v>32.47539583333333</c:v>
                </c:pt>
                <c:pt idx="487">
                  <c:v>32.542189583333332</c:v>
                </c:pt>
                <c:pt idx="488">
                  <c:v>32.608831250000001</c:v>
                </c:pt>
                <c:pt idx="489">
                  <c:v>32.675483333333332</c:v>
                </c:pt>
                <c:pt idx="490">
                  <c:v>32.742462500000002</c:v>
                </c:pt>
                <c:pt idx="491">
                  <c:v>32.809056249999998</c:v>
                </c:pt>
                <c:pt idx="492">
                  <c:v>32.875787500000001</c:v>
                </c:pt>
                <c:pt idx="493">
                  <c:v>32.942422916666658</c:v>
                </c:pt>
                <c:pt idx="494">
                  <c:v>33.009077083333331</c:v>
                </c:pt>
                <c:pt idx="495">
                  <c:v>33.075860416666657</c:v>
                </c:pt>
                <c:pt idx="496">
                  <c:v>33.142512500000002</c:v>
                </c:pt>
                <c:pt idx="497">
                  <c:v>33.209164583333333</c:v>
                </c:pt>
                <c:pt idx="498">
                  <c:v>33.276383333333342</c:v>
                </c:pt>
                <c:pt idx="499">
                  <c:v>33.343000000000004</c:v>
                </c:pt>
                <c:pt idx="500">
                  <c:v>33.4097875</c:v>
                </c:pt>
                <c:pt idx="501">
                  <c:v>33.476622916666663</c:v>
                </c:pt>
                <c:pt idx="502">
                  <c:v>33.543222916666657</c:v>
                </c:pt>
                <c:pt idx="503">
                  <c:v>33.609872916666667</c:v>
                </c:pt>
                <c:pt idx="504">
                  <c:v>33.676527083333333</c:v>
                </c:pt>
                <c:pt idx="505">
                  <c:v>33.743379166666656</c:v>
                </c:pt>
                <c:pt idx="506">
                  <c:v>33.810416666666669</c:v>
                </c:pt>
                <c:pt idx="507">
                  <c:v>33.877018749999998</c:v>
                </c:pt>
                <c:pt idx="508">
                  <c:v>33.943731249999999</c:v>
                </c:pt>
                <c:pt idx="509">
                  <c:v>34.010622916666669</c:v>
                </c:pt>
                <c:pt idx="510">
                  <c:v>34.077235416666667</c:v>
                </c:pt>
                <c:pt idx="511">
                  <c:v>34.143887499999998</c:v>
                </c:pt>
                <c:pt idx="512">
                  <c:v>34.210539583333343</c:v>
                </c:pt>
                <c:pt idx="513">
                  <c:v>34.277191666666667</c:v>
                </c:pt>
                <c:pt idx="514">
                  <c:v>34.34384166666667</c:v>
                </c:pt>
                <c:pt idx="515">
                  <c:v>34.410495833333343</c:v>
                </c:pt>
                <c:pt idx="516">
                  <c:v>34.477145833333331</c:v>
                </c:pt>
                <c:pt idx="517">
                  <c:v>34.543983333333337</c:v>
                </c:pt>
                <c:pt idx="518">
                  <c:v>34.610583333333331</c:v>
                </c:pt>
                <c:pt idx="519">
                  <c:v>34.677235416666669</c:v>
                </c:pt>
                <c:pt idx="520">
                  <c:v>34.744152083333333</c:v>
                </c:pt>
                <c:pt idx="521">
                  <c:v>34.810804166666657</c:v>
                </c:pt>
                <c:pt idx="522">
                  <c:v>34.87772291666667</c:v>
                </c:pt>
                <c:pt idx="523">
                  <c:v>34.944375000000001</c:v>
                </c:pt>
                <c:pt idx="524">
                  <c:v>35.011027083333332</c:v>
                </c:pt>
                <c:pt idx="525">
                  <c:v>35.077810416666672</c:v>
                </c:pt>
                <c:pt idx="526">
                  <c:v>35.144462500000003</c:v>
                </c:pt>
                <c:pt idx="527">
                  <c:v>35.211114583333327</c:v>
                </c:pt>
                <c:pt idx="528">
                  <c:v>35.278202083333333</c:v>
                </c:pt>
                <c:pt idx="529">
                  <c:v>35.344818750000002</c:v>
                </c:pt>
                <c:pt idx="530">
                  <c:v>35.411470833333333</c:v>
                </c:pt>
                <c:pt idx="531">
                  <c:v>35.478122916666663</c:v>
                </c:pt>
                <c:pt idx="532">
                  <c:v>35.544779166666657</c:v>
                </c:pt>
                <c:pt idx="533">
                  <c:v>35.611424999999997</c:v>
                </c:pt>
                <c:pt idx="534">
                  <c:v>35.678077083333328</c:v>
                </c:pt>
                <c:pt idx="535">
                  <c:v>35.744929166666672</c:v>
                </c:pt>
                <c:pt idx="536">
                  <c:v>35.811827083333327</c:v>
                </c:pt>
                <c:pt idx="537">
                  <c:v>35.878437499999997</c:v>
                </c:pt>
                <c:pt idx="538">
                  <c:v>35.945089583333328</c:v>
                </c:pt>
                <c:pt idx="539">
                  <c:v>36.0118875</c:v>
                </c:pt>
                <c:pt idx="540">
                  <c:v>36.078520833333343</c:v>
                </c:pt>
                <c:pt idx="541">
                  <c:v>36.145170833333331</c:v>
                </c:pt>
                <c:pt idx="542">
                  <c:v>36.211970833333332</c:v>
                </c:pt>
                <c:pt idx="543">
                  <c:v>36.278741666666669</c:v>
                </c:pt>
                <c:pt idx="544">
                  <c:v>36.345393749999999</c:v>
                </c:pt>
                <c:pt idx="545">
                  <c:v>36.41204583333333</c:v>
                </c:pt>
                <c:pt idx="546">
                  <c:v>36.478697916666668</c:v>
                </c:pt>
                <c:pt idx="547">
                  <c:v>36.545681250000001</c:v>
                </c:pt>
                <c:pt idx="548">
                  <c:v>36.612333333333332</c:v>
                </c:pt>
                <c:pt idx="549">
                  <c:v>36.67898541666667</c:v>
                </c:pt>
                <c:pt idx="550">
                  <c:v>36.74570416666667</c:v>
                </c:pt>
                <c:pt idx="551">
                  <c:v>36.812356250000001</c:v>
                </c:pt>
                <c:pt idx="552">
                  <c:v>36.879152083333331</c:v>
                </c:pt>
                <c:pt idx="553">
                  <c:v>36.945791666666658</c:v>
                </c:pt>
                <c:pt idx="554">
                  <c:v>37.012443750000003</c:v>
                </c:pt>
                <c:pt idx="555">
                  <c:v>37.079229166666657</c:v>
                </c:pt>
                <c:pt idx="556">
                  <c:v>37.145881250000002</c:v>
                </c:pt>
                <c:pt idx="557">
                  <c:v>37.212689583333344</c:v>
                </c:pt>
                <c:pt idx="558">
                  <c:v>37.279316666666674</c:v>
                </c:pt>
                <c:pt idx="559">
                  <c:v>37.346837499999999</c:v>
                </c:pt>
                <c:pt idx="560">
                  <c:v>37.413554166666657</c:v>
                </c:pt>
                <c:pt idx="561">
                  <c:v>37.480214583333343</c:v>
                </c:pt>
                <c:pt idx="562">
                  <c:v>37.54715625</c:v>
                </c:pt>
                <c:pt idx="563">
                  <c:v>37.613777083333332</c:v>
                </c:pt>
                <c:pt idx="564">
                  <c:v>37.68109583333333</c:v>
                </c:pt>
                <c:pt idx="565">
                  <c:v>37.747945833333333</c:v>
                </c:pt>
                <c:pt idx="566">
                  <c:v>37.814895833333331</c:v>
                </c:pt>
                <c:pt idx="567">
                  <c:v>37.881781250000003</c:v>
                </c:pt>
                <c:pt idx="568">
                  <c:v>37.948835416666668</c:v>
                </c:pt>
                <c:pt idx="569">
                  <c:v>38.016068750000002</c:v>
                </c:pt>
                <c:pt idx="570">
                  <c:v>38.083070833333331</c:v>
                </c:pt>
                <c:pt idx="571">
                  <c:v>38.149722916666668</c:v>
                </c:pt>
                <c:pt idx="572">
                  <c:v>38.21650833333333</c:v>
                </c:pt>
                <c:pt idx="573">
                  <c:v>38.28369166666667</c:v>
                </c:pt>
                <c:pt idx="574">
                  <c:v>38.350368750000001</c:v>
                </c:pt>
                <c:pt idx="575">
                  <c:v>38.41763541666667</c:v>
                </c:pt>
                <c:pt idx="576">
                  <c:v>38.484981249999997</c:v>
                </c:pt>
                <c:pt idx="577">
                  <c:v>38.551831249999999</c:v>
                </c:pt>
                <c:pt idx="578">
                  <c:v>38.61848333333333</c:v>
                </c:pt>
                <c:pt idx="579">
                  <c:v>38.685691666666663</c:v>
                </c:pt>
                <c:pt idx="580">
                  <c:v>38.753187500000003</c:v>
                </c:pt>
                <c:pt idx="581">
                  <c:v>38.820395833333343</c:v>
                </c:pt>
                <c:pt idx="582">
                  <c:v>38.887022916666673</c:v>
                </c:pt>
                <c:pt idx="583">
                  <c:v>38.954808333333332</c:v>
                </c:pt>
                <c:pt idx="584">
                  <c:v>39.02166041666667</c:v>
                </c:pt>
                <c:pt idx="585">
                  <c:v>39.088416666666667</c:v>
                </c:pt>
                <c:pt idx="586">
                  <c:v>39.155029166666672</c:v>
                </c:pt>
                <c:pt idx="587">
                  <c:v>39.221706249999997</c:v>
                </c:pt>
                <c:pt idx="588">
                  <c:v>39.288333333333327</c:v>
                </c:pt>
                <c:pt idx="589">
                  <c:v>39.355541666666667</c:v>
                </c:pt>
                <c:pt idx="590">
                  <c:v>39.42281666666667</c:v>
                </c:pt>
                <c:pt idx="591">
                  <c:v>39.490450000000003</c:v>
                </c:pt>
                <c:pt idx="592">
                  <c:v>39.557777083333328</c:v>
                </c:pt>
                <c:pt idx="593">
                  <c:v>39.624393750000003</c:v>
                </c:pt>
                <c:pt idx="594">
                  <c:v>39.691177083333343</c:v>
                </c:pt>
                <c:pt idx="595">
                  <c:v>39.758110416666668</c:v>
                </c:pt>
                <c:pt idx="596">
                  <c:v>39.825722916666663</c:v>
                </c:pt>
                <c:pt idx="597">
                  <c:v>39.892524999999999</c:v>
                </c:pt>
                <c:pt idx="598">
                  <c:v>39.959270833333328</c:v>
                </c:pt>
                <c:pt idx="599">
                  <c:v>40.026368750000003</c:v>
                </c:pt>
                <c:pt idx="600">
                  <c:v>40.093485416666667</c:v>
                </c:pt>
                <c:pt idx="601">
                  <c:v>40.160206250000002</c:v>
                </c:pt>
                <c:pt idx="602">
                  <c:v>40.227789583333333</c:v>
                </c:pt>
                <c:pt idx="603">
                  <c:v>40.295195833333331</c:v>
                </c:pt>
                <c:pt idx="604">
                  <c:v>40.362360416666668</c:v>
                </c:pt>
                <c:pt idx="605">
                  <c:v>40.429477083333332</c:v>
                </c:pt>
                <c:pt idx="606">
                  <c:v>40.496197916666667</c:v>
                </c:pt>
                <c:pt idx="607">
                  <c:v>40.562847916666669</c:v>
                </c:pt>
                <c:pt idx="608">
                  <c:v>40.6295</c:v>
                </c:pt>
                <c:pt idx="609">
                  <c:v>40.696483333333333</c:v>
                </c:pt>
                <c:pt idx="610">
                  <c:v>40.76373541666667</c:v>
                </c:pt>
                <c:pt idx="611">
                  <c:v>40.8305875</c:v>
                </c:pt>
                <c:pt idx="612">
                  <c:v>40.89730625</c:v>
                </c:pt>
                <c:pt idx="613">
                  <c:v>40.964091666666668</c:v>
                </c:pt>
                <c:pt idx="614">
                  <c:v>41.030743749999999</c:v>
                </c:pt>
                <c:pt idx="615">
                  <c:v>41.097393750000002</c:v>
                </c:pt>
                <c:pt idx="616">
                  <c:v>41.164445833333332</c:v>
                </c:pt>
                <c:pt idx="617">
                  <c:v>41.231099999999998</c:v>
                </c:pt>
                <c:pt idx="618">
                  <c:v>41.29781666666667</c:v>
                </c:pt>
                <c:pt idx="619">
                  <c:v>41.364800000000002</c:v>
                </c:pt>
                <c:pt idx="620">
                  <c:v>41.431452083333333</c:v>
                </c:pt>
                <c:pt idx="621">
                  <c:v>41.498327083333344</c:v>
                </c:pt>
                <c:pt idx="622">
                  <c:v>41.565091666666667</c:v>
                </c:pt>
                <c:pt idx="623">
                  <c:v>41.63174166666667</c:v>
                </c:pt>
                <c:pt idx="624">
                  <c:v>41.699220833333342</c:v>
                </c:pt>
                <c:pt idx="625">
                  <c:v>41.765843750000002</c:v>
                </c:pt>
                <c:pt idx="626">
                  <c:v>41.832762500000001</c:v>
                </c:pt>
                <c:pt idx="627">
                  <c:v>41.899622916666672</c:v>
                </c:pt>
                <c:pt idx="628">
                  <c:v>41.966637499999997</c:v>
                </c:pt>
                <c:pt idx="629">
                  <c:v>42.033785416666667</c:v>
                </c:pt>
                <c:pt idx="630">
                  <c:v>42.10043541666667</c:v>
                </c:pt>
                <c:pt idx="631">
                  <c:v>42.167425000000001</c:v>
                </c:pt>
                <c:pt idx="632">
                  <c:v>42.23453958333333</c:v>
                </c:pt>
                <c:pt idx="633">
                  <c:v>42.301191666666668</c:v>
                </c:pt>
                <c:pt idx="634">
                  <c:v>42.368335416666667</c:v>
                </c:pt>
                <c:pt idx="635">
                  <c:v>42.434960416666669</c:v>
                </c:pt>
                <c:pt idx="636">
                  <c:v>42.502212499999999</c:v>
                </c:pt>
                <c:pt idx="637">
                  <c:v>42.569197916666667</c:v>
                </c:pt>
                <c:pt idx="638">
                  <c:v>42.636133333333333</c:v>
                </c:pt>
                <c:pt idx="639">
                  <c:v>42.703566666666667</c:v>
                </c:pt>
                <c:pt idx="640">
                  <c:v>42.771116666666657</c:v>
                </c:pt>
                <c:pt idx="641">
                  <c:v>42.838939583333342</c:v>
                </c:pt>
                <c:pt idx="642">
                  <c:v>42.906054166666657</c:v>
                </c:pt>
                <c:pt idx="643">
                  <c:v>42.972774999999999</c:v>
                </c:pt>
                <c:pt idx="644">
                  <c:v>43.039491666666663</c:v>
                </c:pt>
                <c:pt idx="645">
                  <c:v>43.106279166666667</c:v>
                </c:pt>
                <c:pt idx="646">
                  <c:v>43.172995833333331</c:v>
                </c:pt>
                <c:pt idx="647">
                  <c:v>43.240204166666658</c:v>
                </c:pt>
                <c:pt idx="648">
                  <c:v>43.308431249999998</c:v>
                </c:pt>
                <c:pt idx="649">
                  <c:v>43.375683333333328</c:v>
                </c:pt>
                <c:pt idx="650">
                  <c:v>43.442824999999999</c:v>
                </c:pt>
                <c:pt idx="651">
                  <c:v>43.510518750000003</c:v>
                </c:pt>
                <c:pt idx="652">
                  <c:v>43.577458333333333</c:v>
                </c:pt>
                <c:pt idx="653">
                  <c:v>43.644556250000001</c:v>
                </c:pt>
                <c:pt idx="654">
                  <c:v>43.711208333333332</c:v>
                </c:pt>
                <c:pt idx="655">
                  <c:v>43.778525000000002</c:v>
                </c:pt>
                <c:pt idx="656">
                  <c:v>43.845197916666663</c:v>
                </c:pt>
                <c:pt idx="657">
                  <c:v>43.911904166666673</c:v>
                </c:pt>
                <c:pt idx="658">
                  <c:v>43.978681250000001</c:v>
                </c:pt>
                <c:pt idx="659">
                  <c:v>44.0456</c:v>
                </c:pt>
                <c:pt idx="660">
                  <c:v>44.112850000000002</c:v>
                </c:pt>
                <c:pt idx="661">
                  <c:v>44.179583333333333</c:v>
                </c:pt>
                <c:pt idx="662">
                  <c:v>44.246220833333332</c:v>
                </c:pt>
                <c:pt idx="663">
                  <c:v>44.313477083333332</c:v>
                </c:pt>
                <c:pt idx="664">
                  <c:v>44.380125</c:v>
                </c:pt>
                <c:pt idx="665">
                  <c:v>44.446841666666657</c:v>
                </c:pt>
                <c:pt idx="666">
                  <c:v>44.513839583333343</c:v>
                </c:pt>
                <c:pt idx="667">
                  <c:v>44.580627083333333</c:v>
                </c:pt>
                <c:pt idx="668">
                  <c:v>44.647264583333332</c:v>
                </c:pt>
                <c:pt idx="669">
                  <c:v>44.714183333333331</c:v>
                </c:pt>
                <c:pt idx="670">
                  <c:v>44.781468750000002</c:v>
                </c:pt>
                <c:pt idx="671">
                  <c:v>44.848152083333332</c:v>
                </c:pt>
                <c:pt idx="672">
                  <c:v>44.916070833333343</c:v>
                </c:pt>
                <c:pt idx="673">
                  <c:v>44.982739583333327</c:v>
                </c:pt>
                <c:pt idx="674">
                  <c:v>45.049841666666673</c:v>
                </c:pt>
                <c:pt idx="675">
                  <c:v>45.116493749999997</c:v>
                </c:pt>
                <c:pt idx="676">
                  <c:v>45.183145833333327</c:v>
                </c:pt>
                <c:pt idx="677">
                  <c:v>45.249862499999999</c:v>
                </c:pt>
                <c:pt idx="678">
                  <c:v>45.316650000000003</c:v>
                </c:pt>
                <c:pt idx="679">
                  <c:v>45.383499999999998</c:v>
                </c:pt>
                <c:pt idx="680">
                  <c:v>45.450685416666673</c:v>
                </c:pt>
                <c:pt idx="681">
                  <c:v>45.517668749999999</c:v>
                </c:pt>
                <c:pt idx="682">
                  <c:v>45.584587499999998</c:v>
                </c:pt>
                <c:pt idx="683">
                  <c:v>45.651306249999998</c:v>
                </c:pt>
                <c:pt idx="684">
                  <c:v>45.718091666666673</c:v>
                </c:pt>
                <c:pt idx="685">
                  <c:v>45.784741666666669</c:v>
                </c:pt>
                <c:pt idx="686">
                  <c:v>45.851954166666673</c:v>
                </c:pt>
                <c:pt idx="687">
                  <c:v>45.918779166666667</c:v>
                </c:pt>
                <c:pt idx="688">
                  <c:v>45.98596666666667</c:v>
                </c:pt>
                <c:pt idx="689">
                  <c:v>46.053312499999997</c:v>
                </c:pt>
                <c:pt idx="690">
                  <c:v>46.120485416666668</c:v>
                </c:pt>
                <c:pt idx="691">
                  <c:v>46.187252083333327</c:v>
                </c:pt>
                <c:pt idx="692">
                  <c:v>46.254077083333343</c:v>
                </c:pt>
                <c:pt idx="693">
                  <c:v>46.32075833333333</c:v>
                </c:pt>
                <c:pt idx="694">
                  <c:v>46.387502083333331</c:v>
                </c:pt>
                <c:pt idx="695">
                  <c:v>46.455727083333343</c:v>
                </c:pt>
                <c:pt idx="696">
                  <c:v>46.522516666666668</c:v>
                </c:pt>
                <c:pt idx="697">
                  <c:v>46.589164583333343</c:v>
                </c:pt>
                <c:pt idx="698">
                  <c:v>46.657147916666673</c:v>
                </c:pt>
                <c:pt idx="699">
                  <c:v>46.724487500000002</c:v>
                </c:pt>
                <c:pt idx="700">
                  <c:v>46.791716666666673</c:v>
                </c:pt>
                <c:pt idx="701">
                  <c:v>46.858372916666667</c:v>
                </c:pt>
                <c:pt idx="702">
                  <c:v>46.925020833333328</c:v>
                </c:pt>
                <c:pt idx="703">
                  <c:v>46.991672916666673</c:v>
                </c:pt>
                <c:pt idx="704">
                  <c:v>47.058522916666668</c:v>
                </c:pt>
                <c:pt idx="705">
                  <c:v>47.125574999999998</c:v>
                </c:pt>
                <c:pt idx="706">
                  <c:v>47.192510416666657</c:v>
                </c:pt>
                <c:pt idx="707">
                  <c:v>47.259145833333328</c:v>
                </c:pt>
                <c:pt idx="708">
                  <c:v>47.369660416666669</c:v>
                </c:pt>
                <c:pt idx="709">
                  <c:v>47.442772916666669</c:v>
                </c:pt>
                <c:pt idx="710">
                  <c:v>47.515287499999999</c:v>
                </c:pt>
                <c:pt idx="711">
                  <c:v>47.586006249999997</c:v>
                </c:pt>
                <c:pt idx="712">
                  <c:v>47.652724999999997</c:v>
                </c:pt>
                <c:pt idx="713">
                  <c:v>47.719377083333328</c:v>
                </c:pt>
                <c:pt idx="714">
                  <c:v>47.786229166666658</c:v>
                </c:pt>
                <c:pt idx="715">
                  <c:v>47.864485416666668</c:v>
                </c:pt>
                <c:pt idx="716">
                  <c:v>47.935260416666672</c:v>
                </c:pt>
                <c:pt idx="717">
                  <c:v>48.00597916666667</c:v>
                </c:pt>
                <c:pt idx="718">
                  <c:v>48.075631250000001</c:v>
                </c:pt>
                <c:pt idx="719">
                  <c:v>48.14281041666667</c:v>
                </c:pt>
                <c:pt idx="720">
                  <c:v>48.209464583333343</c:v>
                </c:pt>
                <c:pt idx="721">
                  <c:v>48.284460416666668</c:v>
                </c:pt>
                <c:pt idx="722">
                  <c:v>48.357770833333333</c:v>
                </c:pt>
                <c:pt idx="723">
                  <c:v>48.427750000000003</c:v>
                </c:pt>
                <c:pt idx="724">
                  <c:v>48.49600208333333</c:v>
                </c:pt>
                <c:pt idx="725">
                  <c:v>48.562652083333333</c:v>
                </c:pt>
                <c:pt idx="726">
                  <c:v>48.629304166666657</c:v>
                </c:pt>
                <c:pt idx="727">
                  <c:v>48.699356250000001</c:v>
                </c:pt>
                <c:pt idx="728">
                  <c:v>48.772072916666673</c:v>
                </c:pt>
                <c:pt idx="729">
                  <c:v>48.844991666666672</c:v>
                </c:pt>
                <c:pt idx="730">
                  <c:v>48.918091666666669</c:v>
                </c:pt>
                <c:pt idx="731">
                  <c:v>48.98469166666667</c:v>
                </c:pt>
                <c:pt idx="732">
                  <c:v>49.051343750000001</c:v>
                </c:pt>
                <c:pt idx="733">
                  <c:v>49.117993749999997</c:v>
                </c:pt>
                <c:pt idx="734">
                  <c:v>49.186783333333331</c:v>
                </c:pt>
                <c:pt idx="735">
                  <c:v>49.257764583333334</c:v>
                </c:pt>
                <c:pt idx="736">
                  <c:v>49.331081249999997</c:v>
                </c:pt>
                <c:pt idx="737">
                  <c:v>49.401397916666667</c:v>
                </c:pt>
                <c:pt idx="738">
                  <c:v>49.468049999999998</c:v>
                </c:pt>
                <c:pt idx="739">
                  <c:v>49.534835416666667</c:v>
                </c:pt>
                <c:pt idx="740">
                  <c:v>49.605820833333333</c:v>
                </c:pt>
                <c:pt idx="741">
                  <c:v>49.678404166666667</c:v>
                </c:pt>
                <c:pt idx="742">
                  <c:v>49.74685625</c:v>
                </c:pt>
                <c:pt idx="743">
                  <c:v>49.81823958333333</c:v>
                </c:pt>
                <c:pt idx="744">
                  <c:v>49.885089583333333</c:v>
                </c:pt>
                <c:pt idx="745">
                  <c:v>49.951741666666663</c:v>
                </c:pt>
                <c:pt idx="746">
                  <c:v>50.018393750000001</c:v>
                </c:pt>
                <c:pt idx="747">
                  <c:v>50.088777083333333</c:v>
                </c:pt>
                <c:pt idx="748">
                  <c:v>50.159427083333327</c:v>
                </c:pt>
                <c:pt idx="749">
                  <c:v>50.232066666666668</c:v>
                </c:pt>
                <c:pt idx="750">
                  <c:v>50.302329166666667</c:v>
                </c:pt>
                <c:pt idx="751">
                  <c:v>50.368981249999997</c:v>
                </c:pt>
                <c:pt idx="752">
                  <c:v>50.435633333333342</c:v>
                </c:pt>
                <c:pt idx="753">
                  <c:v>50.503083333333343</c:v>
                </c:pt>
                <c:pt idx="754">
                  <c:v>50.571935416666669</c:v>
                </c:pt>
                <c:pt idx="755">
                  <c:v>50.644387500000001</c:v>
                </c:pt>
                <c:pt idx="756">
                  <c:v>50.717437500000003</c:v>
                </c:pt>
                <c:pt idx="757">
                  <c:v>50.787554166666673</c:v>
                </c:pt>
                <c:pt idx="758">
                  <c:v>50.854422916666657</c:v>
                </c:pt>
                <c:pt idx="759">
                  <c:v>50.921056249999999</c:v>
                </c:pt>
                <c:pt idx="760">
                  <c:v>50.992508333333333</c:v>
                </c:pt>
                <c:pt idx="761">
                  <c:v>51.065297916666673</c:v>
                </c:pt>
                <c:pt idx="762">
                  <c:v>51.135010416666667</c:v>
                </c:pt>
                <c:pt idx="763">
                  <c:v>51.208187500000001</c:v>
                </c:pt>
                <c:pt idx="764">
                  <c:v>51.27484583333333</c:v>
                </c:pt>
                <c:pt idx="765">
                  <c:v>51.341562500000002</c:v>
                </c:pt>
                <c:pt idx="766">
                  <c:v>51.415412500000002</c:v>
                </c:pt>
                <c:pt idx="767">
                  <c:v>51.484597916666672</c:v>
                </c:pt>
                <c:pt idx="768">
                  <c:v>51.555918749999996</c:v>
                </c:pt>
                <c:pt idx="769">
                  <c:v>51.628564583333343</c:v>
                </c:pt>
                <c:pt idx="770">
                  <c:v>51.695218750000002</c:v>
                </c:pt>
                <c:pt idx="771">
                  <c:v>51.761935416666667</c:v>
                </c:pt>
                <c:pt idx="772">
                  <c:v>51.828768750000002</c:v>
                </c:pt>
                <c:pt idx="773">
                  <c:v>51.89730625</c:v>
                </c:pt>
                <c:pt idx="774">
                  <c:v>51.969356249999997</c:v>
                </c:pt>
                <c:pt idx="775">
                  <c:v>52.040072916666666</c:v>
                </c:pt>
                <c:pt idx="776">
                  <c:v>52.112658333333343</c:v>
                </c:pt>
                <c:pt idx="777">
                  <c:v>52.179308333333331</c:v>
                </c:pt>
                <c:pt idx="778">
                  <c:v>52.246227083333331</c:v>
                </c:pt>
                <c:pt idx="779">
                  <c:v>52.317810416666667</c:v>
                </c:pt>
                <c:pt idx="780">
                  <c:v>52.386397916666667</c:v>
                </c:pt>
                <c:pt idx="781">
                  <c:v>52.457383333333333</c:v>
                </c:pt>
                <c:pt idx="782">
                  <c:v>52.528100000000002</c:v>
                </c:pt>
                <c:pt idx="783">
                  <c:v>52.595281249999999</c:v>
                </c:pt>
                <c:pt idx="784">
                  <c:v>52.66193333333333</c:v>
                </c:pt>
                <c:pt idx="785">
                  <c:v>52.728585416666668</c:v>
                </c:pt>
                <c:pt idx="786">
                  <c:v>52.795704166666667</c:v>
                </c:pt>
                <c:pt idx="787">
                  <c:v>52.868487500000001</c:v>
                </c:pt>
                <c:pt idx="788">
                  <c:v>52.94160625</c:v>
                </c:pt>
                <c:pt idx="789">
                  <c:v>53.014191666666669</c:v>
                </c:pt>
                <c:pt idx="790">
                  <c:v>53.080839583333344</c:v>
                </c:pt>
                <c:pt idx="791">
                  <c:v>53.147489583333332</c:v>
                </c:pt>
                <c:pt idx="792">
                  <c:v>53.214143749999998</c:v>
                </c:pt>
                <c:pt idx="793">
                  <c:v>53.284993749999998</c:v>
                </c:pt>
                <c:pt idx="794">
                  <c:v>53.355845833333333</c:v>
                </c:pt>
                <c:pt idx="795">
                  <c:v>53.428495833333344</c:v>
                </c:pt>
                <c:pt idx="796">
                  <c:v>53.5016125</c:v>
                </c:pt>
                <c:pt idx="797">
                  <c:v>53.568262500000003</c:v>
                </c:pt>
                <c:pt idx="798">
                  <c:v>53.635243750000001</c:v>
                </c:pt>
                <c:pt idx="799">
                  <c:v>53.703364583333332</c:v>
                </c:pt>
                <c:pt idx="800">
                  <c:v>53.771289583333328</c:v>
                </c:pt>
                <c:pt idx="801">
                  <c:v>53.844468749999997</c:v>
                </c:pt>
                <c:pt idx="802">
                  <c:v>53.91711875</c:v>
                </c:pt>
                <c:pt idx="803">
                  <c:v>53.984304166666668</c:v>
                </c:pt>
                <c:pt idx="804">
                  <c:v>54.050954166666664</c:v>
                </c:pt>
                <c:pt idx="805">
                  <c:v>54.117606250000001</c:v>
                </c:pt>
                <c:pt idx="806">
                  <c:v>54.190522916666673</c:v>
                </c:pt>
                <c:pt idx="807">
                  <c:v>54.260975000000002</c:v>
                </c:pt>
                <c:pt idx="808">
                  <c:v>54.332695833333332</c:v>
                </c:pt>
                <c:pt idx="809">
                  <c:v>54.401074999999999</c:v>
                </c:pt>
                <c:pt idx="810">
                  <c:v>54.467727083333337</c:v>
                </c:pt>
                <c:pt idx="811">
                  <c:v>54.534381250000003</c:v>
                </c:pt>
                <c:pt idx="812">
                  <c:v>54.606962500000002</c:v>
                </c:pt>
                <c:pt idx="813">
                  <c:v>54.675881250000003</c:v>
                </c:pt>
                <c:pt idx="814">
                  <c:v>54.746866666666669</c:v>
                </c:pt>
                <c:pt idx="815">
                  <c:v>54.817318749999998</c:v>
                </c:pt>
                <c:pt idx="816">
                  <c:v>54.887168750000001</c:v>
                </c:pt>
                <c:pt idx="817">
                  <c:v>54.953818750000003</c:v>
                </c:pt>
                <c:pt idx="818">
                  <c:v>55.020470833333327</c:v>
                </c:pt>
                <c:pt idx="819">
                  <c:v>55.092058333333327</c:v>
                </c:pt>
                <c:pt idx="820">
                  <c:v>55.162775000000003</c:v>
                </c:pt>
                <c:pt idx="821">
                  <c:v>55.235943749999997</c:v>
                </c:pt>
                <c:pt idx="822">
                  <c:v>55.308897916666673</c:v>
                </c:pt>
                <c:pt idx="823">
                  <c:v>55.375522916666668</c:v>
                </c:pt>
                <c:pt idx="824">
                  <c:v>55.442174999999999</c:v>
                </c:pt>
                <c:pt idx="825">
                  <c:v>55.513893750000001</c:v>
                </c:pt>
                <c:pt idx="826">
                  <c:v>55.586143749999998</c:v>
                </c:pt>
                <c:pt idx="827">
                  <c:v>55.656929166666657</c:v>
                </c:pt>
                <c:pt idx="828">
                  <c:v>55.729477083333343</c:v>
                </c:pt>
                <c:pt idx="829">
                  <c:v>55.800429166666667</c:v>
                </c:pt>
                <c:pt idx="830">
                  <c:v>55.86707916666667</c:v>
                </c:pt>
                <c:pt idx="831">
                  <c:v>55.933731250000001</c:v>
                </c:pt>
                <c:pt idx="832">
                  <c:v>56.00551875</c:v>
                </c:pt>
                <c:pt idx="833">
                  <c:v>56.078766666666667</c:v>
                </c:pt>
                <c:pt idx="834">
                  <c:v>56.149216666666668</c:v>
                </c:pt>
                <c:pt idx="835">
                  <c:v>56.218872916666669</c:v>
                </c:pt>
                <c:pt idx="836">
                  <c:v>56.285520833333337</c:v>
                </c:pt>
                <c:pt idx="837">
                  <c:v>56.352172916666667</c:v>
                </c:pt>
                <c:pt idx="838">
                  <c:v>56.41902291666667</c:v>
                </c:pt>
                <c:pt idx="839">
                  <c:v>56.487274999999997</c:v>
                </c:pt>
                <c:pt idx="840">
                  <c:v>56.556529166666657</c:v>
                </c:pt>
                <c:pt idx="841">
                  <c:v>56.627243749999998</c:v>
                </c:pt>
                <c:pt idx="842">
                  <c:v>56.694029166666667</c:v>
                </c:pt>
                <c:pt idx="843">
                  <c:v>56.760679166666669</c:v>
                </c:pt>
                <c:pt idx="844">
                  <c:v>56.827333333333343</c:v>
                </c:pt>
                <c:pt idx="845">
                  <c:v>56.895387499999998</c:v>
                </c:pt>
                <c:pt idx="846">
                  <c:v>56.964766666666669</c:v>
                </c:pt>
                <c:pt idx="847">
                  <c:v>57.033289583333342</c:v>
                </c:pt>
                <c:pt idx="848">
                  <c:v>57.105933333333333</c:v>
                </c:pt>
                <c:pt idx="849">
                  <c:v>57.172587499999999</c:v>
                </c:pt>
                <c:pt idx="850">
                  <c:v>57.239404166666667</c:v>
                </c:pt>
                <c:pt idx="851">
                  <c:v>57.30602291666667</c:v>
                </c:pt>
                <c:pt idx="852">
                  <c:v>57.372808333333332</c:v>
                </c:pt>
                <c:pt idx="853">
                  <c:v>57.439689583333333</c:v>
                </c:pt>
                <c:pt idx="854">
                  <c:v>57.506379166666669</c:v>
                </c:pt>
                <c:pt idx="855">
                  <c:v>57.57303125</c:v>
                </c:pt>
                <c:pt idx="856">
                  <c:v>57.639947916666657</c:v>
                </c:pt>
                <c:pt idx="857">
                  <c:v>57.707077083333331</c:v>
                </c:pt>
                <c:pt idx="858">
                  <c:v>57.77371875</c:v>
                </c:pt>
                <c:pt idx="859">
                  <c:v>57.84097083333333</c:v>
                </c:pt>
                <c:pt idx="860">
                  <c:v>57.907864583333343</c:v>
                </c:pt>
                <c:pt idx="861">
                  <c:v>57.974539583333332</c:v>
                </c:pt>
                <c:pt idx="862">
                  <c:v>58.04119166666667</c:v>
                </c:pt>
                <c:pt idx="863">
                  <c:v>58.107847916666657</c:v>
                </c:pt>
                <c:pt idx="864">
                  <c:v>58.174745833333333</c:v>
                </c:pt>
                <c:pt idx="865">
                  <c:v>58.241347916666669</c:v>
                </c:pt>
                <c:pt idx="866">
                  <c:v>58.308022916666673</c:v>
                </c:pt>
                <c:pt idx="867">
                  <c:v>58.374652083333331</c:v>
                </c:pt>
                <c:pt idx="868">
                  <c:v>58.441316666666673</c:v>
                </c:pt>
                <c:pt idx="869">
                  <c:v>58.50797708333333</c:v>
                </c:pt>
                <c:pt idx="870">
                  <c:v>58.575006250000001</c:v>
                </c:pt>
                <c:pt idx="871">
                  <c:v>58.642295833333343</c:v>
                </c:pt>
                <c:pt idx="872">
                  <c:v>58.708908333333333</c:v>
                </c:pt>
                <c:pt idx="873">
                  <c:v>58.775916666666667</c:v>
                </c:pt>
                <c:pt idx="874">
                  <c:v>58.842545833333332</c:v>
                </c:pt>
                <c:pt idx="875">
                  <c:v>58.909197916666663</c:v>
                </c:pt>
                <c:pt idx="876">
                  <c:v>58.975847916666673</c:v>
                </c:pt>
                <c:pt idx="877">
                  <c:v>59.042499999999997</c:v>
                </c:pt>
                <c:pt idx="878">
                  <c:v>59.109606249999999</c:v>
                </c:pt>
                <c:pt idx="879">
                  <c:v>59.176204166666658</c:v>
                </c:pt>
                <c:pt idx="880">
                  <c:v>59.242899999999999</c:v>
                </c:pt>
                <c:pt idx="881">
                  <c:v>59.309508333333333</c:v>
                </c:pt>
                <c:pt idx="882">
                  <c:v>59.376285416666668</c:v>
                </c:pt>
                <c:pt idx="883">
                  <c:v>59.442877083333343</c:v>
                </c:pt>
                <c:pt idx="884">
                  <c:v>59.509747916666669</c:v>
                </c:pt>
                <c:pt idx="885">
                  <c:v>59.577006249999997</c:v>
                </c:pt>
                <c:pt idx="886">
                  <c:v>59.643631249999999</c:v>
                </c:pt>
                <c:pt idx="887">
                  <c:v>59.710283333333336</c:v>
                </c:pt>
                <c:pt idx="888">
                  <c:v>59.776935416666667</c:v>
                </c:pt>
                <c:pt idx="889">
                  <c:v>59.843795833333331</c:v>
                </c:pt>
                <c:pt idx="890">
                  <c:v>59.910439583333343</c:v>
                </c:pt>
                <c:pt idx="891">
                  <c:v>59.97748958333333</c:v>
                </c:pt>
                <c:pt idx="892">
                  <c:v>60.044141666666668</c:v>
                </c:pt>
                <c:pt idx="893">
                  <c:v>60.110864583333331</c:v>
                </c:pt>
                <c:pt idx="894">
                  <c:v>60.17750625</c:v>
                </c:pt>
                <c:pt idx="895">
                  <c:v>60.244218750000002</c:v>
                </c:pt>
                <c:pt idx="896">
                  <c:v>60.310927083333333</c:v>
                </c:pt>
                <c:pt idx="897">
                  <c:v>60.377520833333342</c:v>
                </c:pt>
                <c:pt idx="898">
                  <c:v>60.444175000000001</c:v>
                </c:pt>
                <c:pt idx="899">
                  <c:v>60.510891666666673</c:v>
                </c:pt>
                <c:pt idx="900">
                  <c:v>60.577522916666673</c:v>
                </c:pt>
                <c:pt idx="901">
                  <c:v>60.644243750000001</c:v>
                </c:pt>
                <c:pt idx="902">
                  <c:v>60.71091666666667</c:v>
                </c:pt>
                <c:pt idx="903">
                  <c:v>60.777612499999996</c:v>
                </c:pt>
                <c:pt idx="904">
                  <c:v>60.844260416666657</c:v>
                </c:pt>
                <c:pt idx="905">
                  <c:v>60.910899999999998</c:v>
                </c:pt>
                <c:pt idx="906">
                  <c:v>60.977589583333327</c:v>
                </c:pt>
                <c:pt idx="907">
                  <c:v>61.044233333333331</c:v>
                </c:pt>
                <c:pt idx="908">
                  <c:v>61.110950000000003</c:v>
                </c:pt>
                <c:pt idx="909">
                  <c:v>61.177666666666667</c:v>
                </c:pt>
                <c:pt idx="910">
                  <c:v>61.244343749999999</c:v>
                </c:pt>
                <c:pt idx="911">
                  <c:v>61.310968750000001</c:v>
                </c:pt>
                <c:pt idx="912">
                  <c:v>61.377618750000003</c:v>
                </c:pt>
                <c:pt idx="913">
                  <c:v>61.444289583333337</c:v>
                </c:pt>
                <c:pt idx="914">
                  <c:v>61.510916666666667</c:v>
                </c:pt>
                <c:pt idx="915">
                  <c:v>61.577572916666668</c:v>
                </c:pt>
                <c:pt idx="916">
                  <c:v>61.644220833333343</c:v>
                </c:pt>
                <c:pt idx="917">
                  <c:v>61.710875000000001</c:v>
                </c:pt>
                <c:pt idx="918">
                  <c:v>61.777522916666669</c:v>
                </c:pt>
                <c:pt idx="919">
                  <c:v>61.844175</c:v>
                </c:pt>
                <c:pt idx="920">
                  <c:v>61.910829166666673</c:v>
                </c:pt>
                <c:pt idx="921">
                  <c:v>61.977481249999997</c:v>
                </c:pt>
                <c:pt idx="922">
                  <c:v>62.044129166666657</c:v>
                </c:pt>
                <c:pt idx="923">
                  <c:v>62.110979166666667</c:v>
                </c:pt>
                <c:pt idx="924">
                  <c:v>62.178010416666673</c:v>
                </c:pt>
                <c:pt idx="925">
                  <c:v>62.244610416666667</c:v>
                </c:pt>
                <c:pt idx="926">
                  <c:v>62.311262499999998</c:v>
                </c:pt>
                <c:pt idx="927">
                  <c:v>62.377914583333343</c:v>
                </c:pt>
                <c:pt idx="928">
                  <c:v>62.444625000000002</c:v>
                </c:pt>
                <c:pt idx="929">
                  <c:v>62.511239583333342</c:v>
                </c:pt>
                <c:pt idx="930">
                  <c:v>62.578002083333331</c:v>
                </c:pt>
                <c:pt idx="931">
                  <c:v>62.644720833333331</c:v>
                </c:pt>
                <c:pt idx="932">
                  <c:v>62.711374999999997</c:v>
                </c:pt>
                <c:pt idx="933">
                  <c:v>62.778022916666657</c:v>
                </c:pt>
                <c:pt idx="934">
                  <c:v>62.844675000000002</c:v>
                </c:pt>
                <c:pt idx="935">
                  <c:v>62.911695833333333</c:v>
                </c:pt>
                <c:pt idx="936">
                  <c:v>62.978312500000001</c:v>
                </c:pt>
                <c:pt idx="937">
                  <c:v>63.045079166666667</c:v>
                </c:pt>
                <c:pt idx="938">
                  <c:v>63.111683333333332</c:v>
                </c:pt>
                <c:pt idx="939">
                  <c:v>63.178400000000003</c:v>
                </c:pt>
                <c:pt idx="940">
                  <c:v>63.245052083333327</c:v>
                </c:pt>
                <c:pt idx="941">
                  <c:v>63.311772916666669</c:v>
                </c:pt>
                <c:pt idx="942">
                  <c:v>63.378756250000002</c:v>
                </c:pt>
                <c:pt idx="943">
                  <c:v>63.445408333333333</c:v>
                </c:pt>
                <c:pt idx="944">
                  <c:v>63.512060416666657</c:v>
                </c:pt>
                <c:pt idx="945">
                  <c:v>63.579243750000003</c:v>
                </c:pt>
                <c:pt idx="946">
                  <c:v>63.645968750000002</c:v>
                </c:pt>
                <c:pt idx="947">
                  <c:v>63.712614583333327</c:v>
                </c:pt>
                <c:pt idx="948">
                  <c:v>63.779464583333343</c:v>
                </c:pt>
                <c:pt idx="949">
                  <c:v>63.846116666666667</c:v>
                </c:pt>
                <c:pt idx="950">
                  <c:v>63.912975000000003</c:v>
                </c:pt>
                <c:pt idx="951">
                  <c:v>63.979641666666673</c:v>
                </c:pt>
                <c:pt idx="952">
                  <c:v>64.046539583333328</c:v>
                </c:pt>
                <c:pt idx="953">
                  <c:v>64.113266666666661</c:v>
                </c:pt>
                <c:pt idx="954">
                  <c:v>64.180000000000007</c:v>
                </c:pt>
                <c:pt idx="955">
                  <c:v>64.246629166666665</c:v>
                </c:pt>
                <c:pt idx="956">
                  <c:v>64.313285416666673</c:v>
                </c:pt>
                <c:pt idx="957">
                  <c:v>64.379931249999998</c:v>
                </c:pt>
                <c:pt idx="958">
                  <c:v>64.446583333333336</c:v>
                </c:pt>
                <c:pt idx="959">
                  <c:v>64.513520833333331</c:v>
                </c:pt>
                <c:pt idx="960">
                  <c:v>64.580154166666674</c:v>
                </c:pt>
                <c:pt idx="961">
                  <c:v>64.646804166666669</c:v>
                </c:pt>
                <c:pt idx="962">
                  <c:v>64.713456249999993</c:v>
                </c:pt>
                <c:pt idx="963">
                  <c:v>64.780108333333331</c:v>
                </c:pt>
                <c:pt idx="964">
                  <c:v>64.846758333333327</c:v>
                </c:pt>
                <c:pt idx="965">
                  <c:v>64.913495833333329</c:v>
                </c:pt>
                <c:pt idx="966">
                  <c:v>64.980129166666671</c:v>
                </c:pt>
                <c:pt idx="967">
                  <c:v>65.046783333333337</c:v>
                </c:pt>
                <c:pt idx="968">
                  <c:v>65.113681249999999</c:v>
                </c:pt>
                <c:pt idx="969">
                  <c:v>65.180285416666663</c:v>
                </c:pt>
                <c:pt idx="970">
                  <c:v>65.246937500000001</c:v>
                </c:pt>
                <c:pt idx="971">
                  <c:v>65.313589583333339</c:v>
                </c:pt>
                <c:pt idx="972">
                  <c:v>65.380239583333335</c:v>
                </c:pt>
                <c:pt idx="973">
                  <c:v>65.446891666666673</c:v>
                </c:pt>
                <c:pt idx="974">
                  <c:v>65.513543749999997</c:v>
                </c:pt>
                <c:pt idx="975">
                  <c:v>65.580477083333335</c:v>
                </c:pt>
                <c:pt idx="976">
                  <c:v>65.647112500000006</c:v>
                </c:pt>
                <c:pt idx="977">
                  <c:v>65.713764583333329</c:v>
                </c:pt>
                <c:pt idx="978">
                  <c:v>65.780418749999995</c:v>
                </c:pt>
                <c:pt idx="979">
                  <c:v>65.847070833333333</c:v>
                </c:pt>
                <c:pt idx="980">
                  <c:v>65.913718750000001</c:v>
                </c:pt>
                <c:pt idx="981">
                  <c:v>65.980389583333334</c:v>
                </c:pt>
                <c:pt idx="982">
                  <c:v>66.047022916666663</c:v>
                </c:pt>
                <c:pt idx="983">
                  <c:v>66.113789583333329</c:v>
                </c:pt>
                <c:pt idx="984">
                  <c:v>66.180393749999993</c:v>
                </c:pt>
                <c:pt idx="985">
                  <c:v>66.247381250000004</c:v>
                </c:pt>
                <c:pt idx="986">
                  <c:v>66.314031249999999</c:v>
                </c:pt>
                <c:pt idx="987">
                  <c:v>66.380704166666661</c:v>
                </c:pt>
                <c:pt idx="988">
                  <c:v>66.447333333333333</c:v>
                </c:pt>
                <c:pt idx="989">
                  <c:v>66.51405208333334</c:v>
                </c:pt>
                <c:pt idx="990">
                  <c:v>66.580704166666663</c:v>
                </c:pt>
                <c:pt idx="991">
                  <c:v>66.647356250000001</c:v>
                </c:pt>
                <c:pt idx="992">
                  <c:v>66.714074999999994</c:v>
                </c:pt>
                <c:pt idx="993">
                  <c:v>66.780725000000004</c:v>
                </c:pt>
                <c:pt idx="994">
                  <c:v>66.847377083333328</c:v>
                </c:pt>
                <c:pt idx="995">
                  <c:v>66.914631249999999</c:v>
                </c:pt>
                <c:pt idx="996">
                  <c:v>66.981279166666667</c:v>
                </c:pt>
                <c:pt idx="997">
                  <c:v>67.048018749999997</c:v>
                </c:pt>
                <c:pt idx="998">
                  <c:v>67.114649999999997</c:v>
                </c:pt>
                <c:pt idx="999">
                  <c:v>67.181302083333335</c:v>
                </c:pt>
                <c:pt idx="1000">
                  <c:v>67.248170833333333</c:v>
                </c:pt>
                <c:pt idx="1001">
                  <c:v>67.314937499999999</c:v>
                </c:pt>
                <c:pt idx="1002">
                  <c:v>67.381589583333337</c:v>
                </c:pt>
                <c:pt idx="1003">
                  <c:v>67.448241666666661</c:v>
                </c:pt>
                <c:pt idx="1004">
                  <c:v>67.514893749999999</c:v>
                </c:pt>
                <c:pt idx="1005">
                  <c:v>67.581545833333337</c:v>
                </c:pt>
                <c:pt idx="1006">
                  <c:v>67.648581250000007</c:v>
                </c:pt>
                <c:pt idx="1007">
                  <c:v>67.715181250000001</c:v>
                </c:pt>
                <c:pt idx="1008">
                  <c:v>67.781966666666662</c:v>
                </c:pt>
                <c:pt idx="1009">
                  <c:v>67.84861875</c:v>
                </c:pt>
                <c:pt idx="1010">
                  <c:v>67.915270833333338</c:v>
                </c:pt>
                <c:pt idx="1011">
                  <c:v>67.981958333333338</c:v>
                </c:pt>
                <c:pt idx="1012">
                  <c:v>68.048572916666672</c:v>
                </c:pt>
                <c:pt idx="1013">
                  <c:v>68.115493749999999</c:v>
                </c:pt>
                <c:pt idx="1014">
                  <c:v>68.182143749999994</c:v>
                </c:pt>
                <c:pt idx="1015">
                  <c:v>68.248795833333332</c:v>
                </c:pt>
                <c:pt idx="1016">
                  <c:v>68.31544791666667</c:v>
                </c:pt>
                <c:pt idx="1017">
                  <c:v>68.382097916666666</c:v>
                </c:pt>
                <c:pt idx="1018">
                  <c:v>68.448816666666673</c:v>
                </c:pt>
                <c:pt idx="1019">
                  <c:v>68.515468749999997</c:v>
                </c:pt>
                <c:pt idx="1020">
                  <c:v>68.582122916666663</c:v>
                </c:pt>
                <c:pt idx="1021">
                  <c:v>68.648772916666672</c:v>
                </c:pt>
                <c:pt idx="1022">
                  <c:v>68.715424999999996</c:v>
                </c:pt>
                <c:pt idx="1023">
                  <c:v>68.782077083333334</c:v>
                </c:pt>
                <c:pt idx="1024">
                  <c:v>68.84872708333333</c:v>
                </c:pt>
                <c:pt idx="1025">
                  <c:v>68.915379166666668</c:v>
                </c:pt>
                <c:pt idx="1026">
                  <c:v>68.982033333333334</c:v>
                </c:pt>
                <c:pt idx="1027">
                  <c:v>69.048883333333336</c:v>
                </c:pt>
                <c:pt idx="1028">
                  <c:v>69.115533333333332</c:v>
                </c:pt>
                <c:pt idx="1029">
                  <c:v>69.18218541666667</c:v>
                </c:pt>
                <c:pt idx="1030">
                  <c:v>69.248837499999993</c:v>
                </c:pt>
                <c:pt idx="1031">
                  <c:v>69.315489583333331</c:v>
                </c:pt>
                <c:pt idx="1032">
                  <c:v>69.382141666666669</c:v>
                </c:pt>
                <c:pt idx="1033">
                  <c:v>69.448793749999993</c:v>
                </c:pt>
                <c:pt idx="1034">
                  <c:v>69.515443750000003</c:v>
                </c:pt>
                <c:pt idx="1035">
                  <c:v>69.582095833333327</c:v>
                </c:pt>
                <c:pt idx="1036">
                  <c:v>69.648747916666665</c:v>
                </c:pt>
                <c:pt idx="1037">
                  <c:v>69.715400000000002</c:v>
                </c:pt>
                <c:pt idx="1038">
                  <c:v>69.78205208333334</c:v>
                </c:pt>
                <c:pt idx="1039">
                  <c:v>69.84884375</c:v>
                </c:pt>
                <c:pt idx="1040">
                  <c:v>69.915487499999998</c:v>
                </c:pt>
                <c:pt idx="1041">
                  <c:v>69.982139583333336</c:v>
                </c:pt>
                <c:pt idx="1042">
                  <c:v>70.048791666666673</c:v>
                </c:pt>
                <c:pt idx="1043">
                  <c:v>70.115445833333339</c:v>
                </c:pt>
                <c:pt idx="1044">
                  <c:v>70.182139583333338</c:v>
                </c:pt>
                <c:pt idx="1045">
                  <c:v>70.248745833333331</c:v>
                </c:pt>
                <c:pt idx="1046">
                  <c:v>70.315397916666669</c:v>
                </c:pt>
                <c:pt idx="1047">
                  <c:v>70.382050000000007</c:v>
                </c:pt>
                <c:pt idx="1048">
                  <c:v>70.44870208333333</c:v>
                </c:pt>
                <c:pt idx="1049">
                  <c:v>70.515418749999995</c:v>
                </c:pt>
                <c:pt idx="1050">
                  <c:v>70.582072916666661</c:v>
                </c:pt>
                <c:pt idx="1051">
                  <c:v>70.648724999999999</c:v>
                </c:pt>
                <c:pt idx="1052">
                  <c:v>70.715508333333332</c:v>
                </c:pt>
                <c:pt idx="1053">
                  <c:v>70.782229166666667</c:v>
                </c:pt>
                <c:pt idx="1054">
                  <c:v>70.848979166666666</c:v>
                </c:pt>
                <c:pt idx="1055">
                  <c:v>70.915595833333327</c:v>
                </c:pt>
                <c:pt idx="1056">
                  <c:v>70.982247916666665</c:v>
                </c:pt>
                <c:pt idx="1057">
                  <c:v>71.049233333333333</c:v>
                </c:pt>
                <c:pt idx="1058">
                  <c:v>71.115885416666671</c:v>
                </c:pt>
                <c:pt idx="1059">
                  <c:v>71.182537499999995</c:v>
                </c:pt>
                <c:pt idx="1060">
                  <c:v>71.249481250000002</c:v>
                </c:pt>
                <c:pt idx="1061">
                  <c:v>71.31611041666666</c:v>
                </c:pt>
                <c:pt idx="1062">
                  <c:v>71.382758333333328</c:v>
                </c:pt>
                <c:pt idx="1063">
                  <c:v>71.449677083333327</c:v>
                </c:pt>
                <c:pt idx="1064">
                  <c:v>71.516329166666665</c:v>
                </c:pt>
                <c:pt idx="1065">
                  <c:v>71.583154166666674</c:v>
                </c:pt>
                <c:pt idx="1066">
                  <c:v>71.649764583333337</c:v>
                </c:pt>
                <c:pt idx="1067">
                  <c:v>71.71641666666666</c:v>
                </c:pt>
                <c:pt idx="1068">
                  <c:v>71.783068749999998</c:v>
                </c:pt>
                <c:pt idx="1069">
                  <c:v>71.849722916666664</c:v>
                </c:pt>
                <c:pt idx="1070">
                  <c:v>71.91637291666666</c:v>
                </c:pt>
                <c:pt idx="1071">
                  <c:v>71.98302291666667</c:v>
                </c:pt>
                <c:pt idx="1072">
                  <c:v>72.049674999999993</c:v>
                </c:pt>
                <c:pt idx="1073">
                  <c:v>72.116329166666674</c:v>
                </c:pt>
                <c:pt idx="1074">
                  <c:v>72.182979166666669</c:v>
                </c:pt>
                <c:pt idx="1075">
                  <c:v>72.249664583333328</c:v>
                </c:pt>
                <c:pt idx="1076">
                  <c:v>72.316281250000003</c:v>
                </c:pt>
                <c:pt idx="1077">
                  <c:v>72.382933333333327</c:v>
                </c:pt>
                <c:pt idx="1078">
                  <c:v>72.449587500000007</c:v>
                </c:pt>
                <c:pt idx="1079">
                  <c:v>72.516358333333329</c:v>
                </c:pt>
                <c:pt idx="1080">
                  <c:v>72.582958333333337</c:v>
                </c:pt>
                <c:pt idx="1081">
                  <c:v>72.649606250000005</c:v>
                </c:pt>
                <c:pt idx="1082">
                  <c:v>72.716258333333329</c:v>
                </c:pt>
                <c:pt idx="1083">
                  <c:v>72.782910416666667</c:v>
                </c:pt>
                <c:pt idx="1084">
                  <c:v>72.850297916666662</c:v>
                </c:pt>
                <c:pt idx="1085">
                  <c:v>72.916947916666672</c:v>
                </c:pt>
                <c:pt idx="1086">
                  <c:v>72.983597916666668</c:v>
                </c:pt>
                <c:pt idx="1087">
                  <c:v>73.050250000000005</c:v>
                </c:pt>
                <c:pt idx="1088">
                  <c:v>73.116902083333329</c:v>
                </c:pt>
                <c:pt idx="1089">
                  <c:v>73.183829166666669</c:v>
                </c:pt>
                <c:pt idx="1090">
                  <c:v>73.250472916666666</c:v>
                </c:pt>
                <c:pt idx="1091">
                  <c:v>73.317189583333331</c:v>
                </c:pt>
                <c:pt idx="1092">
                  <c:v>73.383841666666669</c:v>
                </c:pt>
                <c:pt idx="1093">
                  <c:v>73.450493750000007</c:v>
                </c:pt>
                <c:pt idx="1094">
                  <c:v>73.517145833333331</c:v>
                </c:pt>
                <c:pt idx="1095">
                  <c:v>73.583797916666668</c:v>
                </c:pt>
                <c:pt idx="1096">
                  <c:v>73.650450000000006</c:v>
                </c:pt>
                <c:pt idx="1097">
                  <c:v>73.717100000000002</c:v>
                </c:pt>
                <c:pt idx="1098">
                  <c:v>73.783756249999996</c:v>
                </c:pt>
                <c:pt idx="1099">
                  <c:v>73.85092916666666</c:v>
                </c:pt>
                <c:pt idx="1100">
                  <c:v>73.91752291666667</c:v>
                </c:pt>
                <c:pt idx="1101">
                  <c:v>73.984174999999993</c:v>
                </c:pt>
                <c:pt idx="1102">
                  <c:v>74.050825000000003</c:v>
                </c:pt>
                <c:pt idx="1103">
                  <c:v>74.118012500000006</c:v>
                </c:pt>
                <c:pt idx="1104">
                  <c:v>74.184670833333328</c:v>
                </c:pt>
                <c:pt idx="1105">
                  <c:v>74.25131458333334</c:v>
                </c:pt>
                <c:pt idx="1106">
                  <c:v>74.317964583333335</c:v>
                </c:pt>
                <c:pt idx="1107">
                  <c:v>74.384620833333329</c:v>
                </c:pt>
                <c:pt idx="1108">
                  <c:v>74.451802083333334</c:v>
                </c:pt>
                <c:pt idx="1109">
                  <c:v>74.518458333333328</c:v>
                </c:pt>
                <c:pt idx="1110">
                  <c:v>74.585108333333338</c:v>
                </c:pt>
                <c:pt idx="1111">
                  <c:v>74.651758333333333</c:v>
                </c:pt>
                <c:pt idx="1112">
                  <c:v>74.718408333333329</c:v>
                </c:pt>
                <c:pt idx="1113">
                  <c:v>74.785060416666667</c:v>
                </c:pt>
                <c:pt idx="1114">
                  <c:v>74.851712500000005</c:v>
                </c:pt>
                <c:pt idx="1115">
                  <c:v>74.918779166666667</c:v>
                </c:pt>
                <c:pt idx="1116">
                  <c:v>74.985416666666666</c:v>
                </c:pt>
                <c:pt idx="1117">
                  <c:v>75.052068750000004</c:v>
                </c:pt>
                <c:pt idx="1118">
                  <c:v>75.118718749999999</c:v>
                </c:pt>
                <c:pt idx="1119">
                  <c:v>75.185370833333337</c:v>
                </c:pt>
                <c:pt idx="1120">
                  <c:v>75.252022916666661</c:v>
                </c:pt>
                <c:pt idx="1121">
                  <c:v>75.318674999999999</c:v>
                </c:pt>
                <c:pt idx="1122">
                  <c:v>75.385327083333337</c:v>
                </c:pt>
                <c:pt idx="1123">
                  <c:v>75.452043750000001</c:v>
                </c:pt>
                <c:pt idx="1124">
                  <c:v>75.518695833333339</c:v>
                </c:pt>
                <c:pt idx="1125">
                  <c:v>75.585347916666663</c:v>
                </c:pt>
                <c:pt idx="1126">
                  <c:v>75.652000000000001</c:v>
                </c:pt>
                <c:pt idx="1127">
                  <c:v>75.718649999999997</c:v>
                </c:pt>
                <c:pt idx="1128">
                  <c:v>75.785304166666663</c:v>
                </c:pt>
                <c:pt idx="1129">
                  <c:v>75.851954166666673</c:v>
                </c:pt>
                <c:pt idx="1130">
                  <c:v>75.918608333333339</c:v>
                </c:pt>
                <c:pt idx="1131">
                  <c:v>75.985258333333334</c:v>
                </c:pt>
                <c:pt idx="1132">
                  <c:v>76.052177083333333</c:v>
                </c:pt>
                <c:pt idx="1133">
                  <c:v>76.118962499999995</c:v>
                </c:pt>
                <c:pt idx="1134">
                  <c:v>76.185612500000005</c:v>
                </c:pt>
                <c:pt idx="1135">
                  <c:v>76.252420833333332</c:v>
                </c:pt>
                <c:pt idx="1136">
                  <c:v>76.319050000000004</c:v>
                </c:pt>
                <c:pt idx="1137">
                  <c:v>76.385702083333328</c:v>
                </c:pt>
                <c:pt idx="1138">
                  <c:v>76.452354166666666</c:v>
                </c:pt>
                <c:pt idx="1139">
                  <c:v>76.519006250000004</c:v>
                </c:pt>
                <c:pt idx="1140">
                  <c:v>76.58565625</c:v>
                </c:pt>
                <c:pt idx="1141">
                  <c:v>76.652308333333337</c:v>
                </c:pt>
                <c:pt idx="1142">
                  <c:v>76.718960416666661</c:v>
                </c:pt>
                <c:pt idx="1143">
                  <c:v>76.785610416666671</c:v>
                </c:pt>
                <c:pt idx="1144">
                  <c:v>76.852262499999995</c:v>
                </c:pt>
                <c:pt idx="1145">
                  <c:v>76.919104166666671</c:v>
                </c:pt>
                <c:pt idx="1146">
                  <c:v>76.985708333333335</c:v>
                </c:pt>
                <c:pt idx="1147">
                  <c:v>77.052352083333332</c:v>
                </c:pt>
                <c:pt idx="1148">
                  <c:v>77.11900416666667</c:v>
                </c:pt>
                <c:pt idx="1149">
                  <c:v>77.185785416666661</c:v>
                </c:pt>
                <c:pt idx="1150">
                  <c:v>77.252439583333327</c:v>
                </c:pt>
                <c:pt idx="1151">
                  <c:v>77.319091666666665</c:v>
                </c:pt>
                <c:pt idx="1152">
                  <c:v>77.385985416666671</c:v>
                </c:pt>
                <c:pt idx="1153">
                  <c:v>77.452862499999995</c:v>
                </c:pt>
                <c:pt idx="1154">
                  <c:v>77.52003333333333</c:v>
                </c:pt>
                <c:pt idx="1155">
                  <c:v>77.586631249999996</c:v>
                </c:pt>
                <c:pt idx="1156">
                  <c:v>77.653345833333333</c:v>
                </c:pt>
                <c:pt idx="1157">
                  <c:v>77.720002083333327</c:v>
                </c:pt>
                <c:pt idx="1158">
                  <c:v>77.78747083333333</c:v>
                </c:pt>
                <c:pt idx="1159">
                  <c:v>77.854258333333334</c:v>
                </c:pt>
                <c:pt idx="1160">
                  <c:v>77.921025</c:v>
                </c:pt>
                <c:pt idx="1161">
                  <c:v>77.987674999999996</c:v>
                </c:pt>
                <c:pt idx="1162">
                  <c:v>78.054593749999995</c:v>
                </c:pt>
                <c:pt idx="1163">
                  <c:v>78.121245833333333</c:v>
                </c:pt>
                <c:pt idx="1164">
                  <c:v>78.18799791666666</c:v>
                </c:pt>
                <c:pt idx="1165">
                  <c:v>78.254614583333336</c:v>
                </c:pt>
                <c:pt idx="1166">
                  <c:v>78.321266666666673</c:v>
                </c:pt>
                <c:pt idx="1167">
                  <c:v>78.387918749999997</c:v>
                </c:pt>
                <c:pt idx="1168">
                  <c:v>78.454570833333335</c:v>
                </c:pt>
                <c:pt idx="1169">
                  <c:v>78.521220833333331</c:v>
                </c:pt>
                <c:pt idx="1170">
                  <c:v>78.587872916666669</c:v>
                </c:pt>
                <c:pt idx="1171">
                  <c:v>78.654527083333335</c:v>
                </c:pt>
                <c:pt idx="1172">
                  <c:v>78.72117708333333</c:v>
                </c:pt>
                <c:pt idx="1173">
                  <c:v>78.787829166666668</c:v>
                </c:pt>
                <c:pt idx="1174">
                  <c:v>78.854481250000006</c:v>
                </c:pt>
                <c:pt idx="1175">
                  <c:v>78.921895833333338</c:v>
                </c:pt>
                <c:pt idx="1176">
                  <c:v>78.988516666666669</c:v>
                </c:pt>
                <c:pt idx="1177">
                  <c:v>79.055170833333335</c:v>
                </c:pt>
                <c:pt idx="1178">
                  <c:v>79.12189166666667</c:v>
                </c:pt>
                <c:pt idx="1179">
                  <c:v>79.188543749999994</c:v>
                </c:pt>
                <c:pt idx="1180">
                  <c:v>79.255189583333333</c:v>
                </c:pt>
                <c:pt idx="1181">
                  <c:v>79.321841666666671</c:v>
                </c:pt>
                <c:pt idx="1182">
                  <c:v>79.388493749999995</c:v>
                </c:pt>
                <c:pt idx="1183">
                  <c:v>79.455145833333333</c:v>
                </c:pt>
                <c:pt idx="1184">
                  <c:v>79.521795833333329</c:v>
                </c:pt>
                <c:pt idx="1185">
                  <c:v>79.588447916666667</c:v>
                </c:pt>
                <c:pt idx="1186">
                  <c:v>79.655102083333333</c:v>
                </c:pt>
                <c:pt idx="1187">
                  <c:v>79.721752083333328</c:v>
                </c:pt>
                <c:pt idx="1188">
                  <c:v>79.788537500000004</c:v>
                </c:pt>
                <c:pt idx="1189">
                  <c:v>79.855668750000007</c:v>
                </c:pt>
                <c:pt idx="1190">
                  <c:v>79.922689583333337</c:v>
                </c:pt>
                <c:pt idx="1191">
                  <c:v>79.989291666666674</c:v>
                </c:pt>
                <c:pt idx="1192">
                  <c:v>80.055943749999997</c:v>
                </c:pt>
                <c:pt idx="1193">
                  <c:v>80.122737499999999</c:v>
                </c:pt>
                <c:pt idx="1194">
                  <c:v>80.189381249999997</c:v>
                </c:pt>
                <c:pt idx="1195">
                  <c:v>80.256264583333333</c:v>
                </c:pt>
                <c:pt idx="1196">
                  <c:v>80.322883333333337</c:v>
                </c:pt>
                <c:pt idx="1197">
                  <c:v>80.389535416666661</c:v>
                </c:pt>
                <c:pt idx="1198">
                  <c:v>80.456195833333339</c:v>
                </c:pt>
                <c:pt idx="1199">
                  <c:v>80.522839583333337</c:v>
                </c:pt>
                <c:pt idx="1200">
                  <c:v>80.589489583333332</c:v>
                </c:pt>
                <c:pt idx="1201">
                  <c:v>80.65614166666667</c:v>
                </c:pt>
                <c:pt idx="1202">
                  <c:v>80.722995833333329</c:v>
                </c:pt>
                <c:pt idx="1203">
                  <c:v>80.789645833333338</c:v>
                </c:pt>
                <c:pt idx="1204">
                  <c:v>80.856297916666662</c:v>
                </c:pt>
                <c:pt idx="1205">
                  <c:v>80.923829166666664</c:v>
                </c:pt>
                <c:pt idx="1206">
                  <c:v>80.990466666666663</c:v>
                </c:pt>
                <c:pt idx="1207">
                  <c:v>81.057118750000001</c:v>
                </c:pt>
                <c:pt idx="1208">
                  <c:v>81.123770833333339</c:v>
                </c:pt>
                <c:pt idx="1209">
                  <c:v>81.190422916666662</c:v>
                </c:pt>
                <c:pt idx="1210">
                  <c:v>81.257072916666672</c:v>
                </c:pt>
                <c:pt idx="1211">
                  <c:v>81.323935416666671</c:v>
                </c:pt>
                <c:pt idx="1212">
                  <c:v>81.390806249999997</c:v>
                </c:pt>
                <c:pt idx="1213">
                  <c:v>81.458497916666673</c:v>
                </c:pt>
                <c:pt idx="1214">
                  <c:v>81.525147916666668</c:v>
                </c:pt>
                <c:pt idx="1215">
                  <c:v>81.591800000000006</c:v>
                </c:pt>
                <c:pt idx="1216">
                  <c:v>81.658516666666671</c:v>
                </c:pt>
                <c:pt idx="1217">
                  <c:v>81.725410416666662</c:v>
                </c:pt>
                <c:pt idx="1218">
                  <c:v>81.792020833333339</c:v>
                </c:pt>
                <c:pt idx="1219">
                  <c:v>81.858672916666663</c:v>
                </c:pt>
                <c:pt idx="1220">
                  <c:v>81.925322916666673</c:v>
                </c:pt>
                <c:pt idx="1221">
                  <c:v>81.991985416666665</c:v>
                </c:pt>
                <c:pt idx="1222">
                  <c:v>82.058629166666663</c:v>
                </c:pt>
                <c:pt idx="1223">
                  <c:v>82.12528125</c:v>
                </c:pt>
                <c:pt idx="1224">
                  <c:v>82.191931249999996</c:v>
                </c:pt>
                <c:pt idx="1225">
                  <c:v>82.25871458333333</c:v>
                </c:pt>
                <c:pt idx="1226">
                  <c:v>82.325887499999993</c:v>
                </c:pt>
                <c:pt idx="1227">
                  <c:v>82.392485416666673</c:v>
                </c:pt>
                <c:pt idx="1228">
                  <c:v>82.459337500000004</c:v>
                </c:pt>
                <c:pt idx="1229">
                  <c:v>82.525989583333327</c:v>
                </c:pt>
                <c:pt idx="1230">
                  <c:v>82.593556250000006</c:v>
                </c:pt>
                <c:pt idx="1231">
                  <c:v>82.660277083333327</c:v>
                </c:pt>
                <c:pt idx="1232">
                  <c:v>82.726877083333335</c:v>
                </c:pt>
                <c:pt idx="1233">
                  <c:v>82.793929166666672</c:v>
                </c:pt>
                <c:pt idx="1234">
                  <c:v>82.860645833333336</c:v>
                </c:pt>
                <c:pt idx="1235">
                  <c:v>82.92729791666666</c:v>
                </c:pt>
                <c:pt idx="1236">
                  <c:v>82.993949999999998</c:v>
                </c:pt>
                <c:pt idx="1237">
                  <c:v>83.060602083333336</c:v>
                </c:pt>
                <c:pt idx="1238">
                  <c:v>83.12725416666666</c:v>
                </c:pt>
                <c:pt idx="1239">
                  <c:v>83.193912499999996</c:v>
                </c:pt>
                <c:pt idx="1240">
                  <c:v>83.260562500000006</c:v>
                </c:pt>
                <c:pt idx="1241">
                  <c:v>83.327208333333331</c:v>
                </c:pt>
                <c:pt idx="1242">
                  <c:v>83.393860416666669</c:v>
                </c:pt>
                <c:pt idx="1243">
                  <c:v>83.460512499999993</c:v>
                </c:pt>
                <c:pt idx="1244">
                  <c:v>83.527164583333331</c:v>
                </c:pt>
                <c:pt idx="1245">
                  <c:v>83.593814583333327</c:v>
                </c:pt>
                <c:pt idx="1246">
                  <c:v>83.660466666666665</c:v>
                </c:pt>
                <c:pt idx="1247">
                  <c:v>83.727120833333331</c:v>
                </c:pt>
                <c:pt idx="1248">
                  <c:v>83.79377083333334</c:v>
                </c:pt>
                <c:pt idx="1249">
                  <c:v>83.860820833333335</c:v>
                </c:pt>
                <c:pt idx="1250">
                  <c:v>83.927531250000001</c:v>
                </c:pt>
                <c:pt idx="1251">
                  <c:v>83.994124999999997</c:v>
                </c:pt>
                <c:pt idx="1252">
                  <c:v>84.060777083333335</c:v>
                </c:pt>
                <c:pt idx="1253">
                  <c:v>84.127429166666673</c:v>
                </c:pt>
                <c:pt idx="1254">
                  <c:v>84.194083333333339</c:v>
                </c:pt>
                <c:pt idx="1255">
                  <c:v>84.261243750000006</c:v>
                </c:pt>
                <c:pt idx="1256">
                  <c:v>84.32785208333334</c:v>
                </c:pt>
                <c:pt idx="1257">
                  <c:v>84.395635416666664</c:v>
                </c:pt>
                <c:pt idx="1258">
                  <c:v>84.462489583333337</c:v>
                </c:pt>
                <c:pt idx="1259">
                  <c:v>84.529139583333333</c:v>
                </c:pt>
                <c:pt idx="1260">
                  <c:v>84.595789583333328</c:v>
                </c:pt>
                <c:pt idx="1261">
                  <c:v>84.662712499999998</c:v>
                </c:pt>
                <c:pt idx="1262">
                  <c:v>84.730189583333328</c:v>
                </c:pt>
                <c:pt idx="1263">
                  <c:v>84.796812500000001</c:v>
                </c:pt>
                <c:pt idx="1264">
                  <c:v>84.863464583333339</c:v>
                </c:pt>
                <c:pt idx="1265">
                  <c:v>84.930114583333335</c:v>
                </c:pt>
                <c:pt idx="1266">
                  <c:v>84.997072916666667</c:v>
                </c:pt>
                <c:pt idx="1267">
                  <c:v>85.0636875</c:v>
                </c:pt>
                <c:pt idx="1268">
                  <c:v>85.1317375</c:v>
                </c:pt>
                <c:pt idx="1269">
                  <c:v>85.199360416666664</c:v>
                </c:pt>
                <c:pt idx="1270">
                  <c:v>85.266360416666672</c:v>
                </c:pt>
                <c:pt idx="1271">
                  <c:v>85.332964583333336</c:v>
                </c:pt>
                <c:pt idx="1272">
                  <c:v>85.400012500000003</c:v>
                </c:pt>
                <c:pt idx="1273">
                  <c:v>85.467091666666661</c:v>
                </c:pt>
                <c:pt idx="1274">
                  <c:v>85.533714583333335</c:v>
                </c:pt>
                <c:pt idx="1275">
                  <c:v>85.600433333333328</c:v>
                </c:pt>
                <c:pt idx="1276">
                  <c:v>85.667083333333338</c:v>
                </c:pt>
                <c:pt idx="1277">
                  <c:v>85.733964583333332</c:v>
                </c:pt>
                <c:pt idx="1278">
                  <c:v>85.800587500000006</c:v>
                </c:pt>
                <c:pt idx="1279">
                  <c:v>85.868437499999999</c:v>
                </c:pt>
                <c:pt idx="1280">
                  <c:v>85.935408333333328</c:v>
                </c:pt>
                <c:pt idx="1281">
                  <c:v>86.002008333333336</c:v>
                </c:pt>
                <c:pt idx="1282">
                  <c:v>86.068727083333329</c:v>
                </c:pt>
                <c:pt idx="1283">
                  <c:v>86.135510416666662</c:v>
                </c:pt>
                <c:pt idx="1284">
                  <c:v>86.202429166666661</c:v>
                </c:pt>
                <c:pt idx="1285">
                  <c:v>86.269081249999999</c:v>
                </c:pt>
                <c:pt idx="1286">
                  <c:v>86.336404166666668</c:v>
                </c:pt>
                <c:pt idx="1287">
                  <c:v>86.403052083333336</c:v>
                </c:pt>
                <c:pt idx="1288">
                  <c:v>86.469704166666673</c:v>
                </c:pt>
                <c:pt idx="1289">
                  <c:v>86.536489583333335</c:v>
                </c:pt>
                <c:pt idx="1290">
                  <c:v>86.603858333333335</c:v>
                </c:pt>
                <c:pt idx="1291">
                  <c:v>86.670658333333336</c:v>
                </c:pt>
                <c:pt idx="1292">
                  <c:v>86.738110416666672</c:v>
                </c:pt>
                <c:pt idx="1293">
                  <c:v>86.805364583333329</c:v>
                </c:pt>
                <c:pt idx="1294">
                  <c:v>86.872012499999997</c:v>
                </c:pt>
                <c:pt idx="1295">
                  <c:v>86.938664583333335</c:v>
                </c:pt>
                <c:pt idx="1296">
                  <c:v>87.005668749999998</c:v>
                </c:pt>
                <c:pt idx="1297">
                  <c:v>87.072302083333327</c:v>
                </c:pt>
                <c:pt idx="1298">
                  <c:v>87.13908541666666</c:v>
                </c:pt>
                <c:pt idx="1299">
                  <c:v>87.205737499999998</c:v>
                </c:pt>
                <c:pt idx="1300">
                  <c:v>87.272389583333336</c:v>
                </c:pt>
                <c:pt idx="1301">
                  <c:v>87.339039583333332</c:v>
                </c:pt>
                <c:pt idx="1302">
                  <c:v>87.408202083333336</c:v>
                </c:pt>
                <c:pt idx="1303">
                  <c:v>87.474810416666671</c:v>
                </c:pt>
                <c:pt idx="1304">
                  <c:v>87.543035416666669</c:v>
                </c:pt>
                <c:pt idx="1305">
                  <c:v>87.610843750000001</c:v>
                </c:pt>
                <c:pt idx="1306">
                  <c:v>87.677866666666674</c:v>
                </c:pt>
                <c:pt idx="1307">
                  <c:v>87.744552083333332</c:v>
                </c:pt>
                <c:pt idx="1308">
                  <c:v>87.811954166666666</c:v>
                </c:pt>
                <c:pt idx="1309">
                  <c:v>87.878852083333328</c:v>
                </c:pt>
                <c:pt idx="1310">
                  <c:v>87.947108333333333</c:v>
                </c:pt>
                <c:pt idx="1311">
                  <c:v>88.014154166666671</c:v>
                </c:pt>
                <c:pt idx="1312">
                  <c:v>88.083145833333333</c:v>
                </c:pt>
                <c:pt idx="1313">
                  <c:v>88.156783333333337</c:v>
                </c:pt>
                <c:pt idx="1314">
                  <c:v>88.234037499999999</c:v>
                </c:pt>
                <c:pt idx="1315">
                  <c:v>88.300691666666665</c:v>
                </c:pt>
                <c:pt idx="1316">
                  <c:v>88.367343750000003</c:v>
                </c:pt>
                <c:pt idx="1317">
                  <c:v>88.433993749999999</c:v>
                </c:pt>
                <c:pt idx="1318">
                  <c:v>88.500645833333337</c:v>
                </c:pt>
                <c:pt idx="1319">
                  <c:v>88.567297916666661</c:v>
                </c:pt>
                <c:pt idx="1320">
                  <c:v>88.633949999999999</c:v>
                </c:pt>
                <c:pt idx="1321">
                  <c:v>88.700602083333337</c:v>
                </c:pt>
                <c:pt idx="1322">
                  <c:v>88.76725416666666</c:v>
                </c:pt>
                <c:pt idx="1323">
                  <c:v>88.83390416666667</c:v>
                </c:pt>
                <c:pt idx="1324">
                  <c:v>88.901089583333331</c:v>
                </c:pt>
                <c:pt idx="1325">
                  <c:v>88.967741666666669</c:v>
                </c:pt>
                <c:pt idx="1326">
                  <c:v>89.034397916666663</c:v>
                </c:pt>
                <c:pt idx="1327">
                  <c:v>89.101112499999999</c:v>
                </c:pt>
                <c:pt idx="1328">
                  <c:v>89.167764583333337</c:v>
                </c:pt>
                <c:pt idx="1329">
                  <c:v>89.234414583333333</c:v>
                </c:pt>
                <c:pt idx="1330">
                  <c:v>89.301068749999999</c:v>
                </c:pt>
                <c:pt idx="1331">
                  <c:v>89.367718749999995</c:v>
                </c:pt>
                <c:pt idx="1332">
                  <c:v>89.434370833333332</c:v>
                </c:pt>
                <c:pt idx="1333">
                  <c:v>89.50102291666667</c:v>
                </c:pt>
                <c:pt idx="1334">
                  <c:v>89.567672916666666</c:v>
                </c:pt>
                <c:pt idx="1335">
                  <c:v>89.634325000000004</c:v>
                </c:pt>
                <c:pt idx="1336">
                  <c:v>89.70097916666667</c:v>
                </c:pt>
                <c:pt idx="1337">
                  <c:v>89.767629166666666</c:v>
                </c:pt>
                <c:pt idx="1338">
                  <c:v>89.834414583333327</c:v>
                </c:pt>
                <c:pt idx="1339">
                  <c:v>89.901064583333337</c:v>
                </c:pt>
                <c:pt idx="1340">
                  <c:v>89.967716666666661</c:v>
                </c:pt>
                <c:pt idx="1341">
                  <c:v>90.032366666666661</c:v>
                </c:pt>
              </c:numCache>
            </c:numRef>
          </c:xVal>
          <c:yVal>
            <c:numRef>
              <c:f>'C:\Daten\Viskomat\2007\Projekt Rheologische Regelprüfungen\Kenngrößen nach Reparatur\[279 Referenz 2012.xlsx]12011279_1D'!$C$32:$C$1373</c:f>
              <c:numCache>
                <c:formatCode>General</c:formatCode>
                <c:ptCount val="1342"/>
                <c:pt idx="0">
                  <c:v>24.75170701427685</c:v>
                </c:pt>
                <c:pt idx="1">
                  <c:v>30.415890751086291</c:v>
                </c:pt>
                <c:pt idx="2">
                  <c:v>38.119624013478763</c:v>
                </c:pt>
                <c:pt idx="3">
                  <c:v>42.254145606100913</c:v>
                </c:pt>
                <c:pt idx="4">
                  <c:v>41.589075108628187</c:v>
                </c:pt>
                <c:pt idx="5">
                  <c:v>42.73077946262304</c:v>
                </c:pt>
                <c:pt idx="6">
                  <c:v>41.733173716413937</c:v>
                </c:pt>
                <c:pt idx="7">
                  <c:v>41.788596257869997</c:v>
                </c:pt>
                <c:pt idx="8">
                  <c:v>41.866187815908503</c:v>
                </c:pt>
                <c:pt idx="9">
                  <c:v>42.220892081227277</c:v>
                </c:pt>
                <c:pt idx="10">
                  <c:v>43.118737252815457</c:v>
                </c:pt>
                <c:pt idx="11">
                  <c:v>41.566906092045762</c:v>
                </c:pt>
                <c:pt idx="12">
                  <c:v>41.544737075463331</c:v>
                </c:pt>
                <c:pt idx="13">
                  <c:v>41.688835683249103</c:v>
                </c:pt>
                <c:pt idx="14">
                  <c:v>41.644497650084247</c:v>
                </c:pt>
                <c:pt idx="15">
                  <c:v>41.611244125210611</c:v>
                </c:pt>
                <c:pt idx="16">
                  <c:v>42.608849871419707</c:v>
                </c:pt>
                <c:pt idx="17">
                  <c:v>41.577990600336967</c:v>
                </c:pt>
                <c:pt idx="18">
                  <c:v>42.032455440276678</c:v>
                </c:pt>
                <c:pt idx="19">
                  <c:v>42.054624456859102</c:v>
                </c:pt>
                <c:pt idx="20">
                  <c:v>41.76642724128758</c:v>
                </c:pt>
                <c:pt idx="21">
                  <c:v>42.697525937749411</c:v>
                </c:pt>
                <c:pt idx="22">
                  <c:v>41.611244125210611</c:v>
                </c:pt>
                <c:pt idx="23">
                  <c:v>41.644497650084247</c:v>
                </c:pt>
                <c:pt idx="24">
                  <c:v>41.722089208122732</c:v>
                </c:pt>
                <c:pt idx="25">
                  <c:v>42.13221601489758</c:v>
                </c:pt>
                <c:pt idx="26">
                  <c:v>41.589075108628187</c:v>
                </c:pt>
                <c:pt idx="27">
                  <c:v>41.855103307617277</c:v>
                </c:pt>
                <c:pt idx="28">
                  <c:v>42.110046998315163</c:v>
                </c:pt>
                <c:pt idx="29">
                  <c:v>41.877272324199701</c:v>
                </c:pt>
                <c:pt idx="30">
                  <c:v>41.76642724128758</c:v>
                </c:pt>
                <c:pt idx="31">
                  <c:v>41.577990600336967</c:v>
                </c:pt>
                <c:pt idx="32">
                  <c:v>41.633413141793042</c:v>
                </c:pt>
                <c:pt idx="33">
                  <c:v>41.611244125210611</c:v>
                </c:pt>
                <c:pt idx="34">
                  <c:v>41.611244125210611</c:v>
                </c:pt>
                <c:pt idx="35">
                  <c:v>42.043539948567883</c:v>
                </c:pt>
                <c:pt idx="36">
                  <c:v>41.71100469983152</c:v>
                </c:pt>
                <c:pt idx="37">
                  <c:v>41.722089208122732</c:v>
                </c:pt>
                <c:pt idx="38">
                  <c:v>41.699920191540308</c:v>
                </c:pt>
                <c:pt idx="39">
                  <c:v>41.688835683249103</c:v>
                </c:pt>
                <c:pt idx="40">
                  <c:v>41.888356832490913</c:v>
                </c:pt>
                <c:pt idx="41">
                  <c:v>41.832934291034853</c:v>
                </c:pt>
                <c:pt idx="42">
                  <c:v>41.866187815908503</c:v>
                </c:pt>
                <c:pt idx="43">
                  <c:v>41.866187815908503</c:v>
                </c:pt>
                <c:pt idx="44">
                  <c:v>41.777511749578792</c:v>
                </c:pt>
                <c:pt idx="45">
                  <c:v>41.877272324199701</c:v>
                </c:pt>
                <c:pt idx="46">
                  <c:v>41.943779373946967</c:v>
                </c:pt>
                <c:pt idx="47">
                  <c:v>41.722089208122732</c:v>
                </c:pt>
                <c:pt idx="48">
                  <c:v>41.622328633501823</c:v>
                </c:pt>
                <c:pt idx="49">
                  <c:v>41.699920191540308</c:v>
                </c:pt>
                <c:pt idx="50">
                  <c:v>41.655582158375459</c:v>
                </c:pt>
                <c:pt idx="51">
                  <c:v>41.71100469983152</c:v>
                </c:pt>
                <c:pt idx="52">
                  <c:v>41.666666666666657</c:v>
                </c:pt>
                <c:pt idx="53">
                  <c:v>41.666666666666657</c:v>
                </c:pt>
                <c:pt idx="54">
                  <c:v>41.699920191540308</c:v>
                </c:pt>
                <c:pt idx="55">
                  <c:v>41.799680766161217</c:v>
                </c:pt>
                <c:pt idx="56">
                  <c:v>42.143300523188799</c:v>
                </c:pt>
                <c:pt idx="57">
                  <c:v>41.777511749578792</c:v>
                </c:pt>
                <c:pt idx="58">
                  <c:v>41.733173716413937</c:v>
                </c:pt>
                <c:pt idx="59">
                  <c:v>41.733173716413937</c:v>
                </c:pt>
                <c:pt idx="60">
                  <c:v>41.855103307617277</c:v>
                </c:pt>
                <c:pt idx="61">
                  <c:v>41.777511749578792</c:v>
                </c:pt>
                <c:pt idx="62">
                  <c:v>41.832934291034853</c:v>
                </c:pt>
                <c:pt idx="63">
                  <c:v>41.821849782743641</c:v>
                </c:pt>
                <c:pt idx="64">
                  <c:v>41.821849782743641</c:v>
                </c:pt>
                <c:pt idx="65">
                  <c:v>41.855103307617277</c:v>
                </c:pt>
                <c:pt idx="66">
                  <c:v>41.799680766161217</c:v>
                </c:pt>
                <c:pt idx="67">
                  <c:v>41.832934291034853</c:v>
                </c:pt>
                <c:pt idx="68">
                  <c:v>41.844018799326072</c:v>
                </c:pt>
                <c:pt idx="69">
                  <c:v>41.888356832490913</c:v>
                </c:pt>
                <c:pt idx="70">
                  <c:v>41.866187815908503</c:v>
                </c:pt>
                <c:pt idx="71">
                  <c:v>41.821849782743641</c:v>
                </c:pt>
                <c:pt idx="72">
                  <c:v>41.910525849073338</c:v>
                </c:pt>
                <c:pt idx="73">
                  <c:v>42.254145606100913</c:v>
                </c:pt>
                <c:pt idx="74">
                  <c:v>41.844018799326072</c:v>
                </c:pt>
                <c:pt idx="75">
                  <c:v>41.910525849073338</c:v>
                </c:pt>
                <c:pt idx="76">
                  <c:v>41.877272324199701</c:v>
                </c:pt>
                <c:pt idx="77">
                  <c:v>41.954863882238193</c:v>
                </c:pt>
                <c:pt idx="78">
                  <c:v>41.92161035736455</c:v>
                </c:pt>
                <c:pt idx="79">
                  <c:v>42.065708965150307</c:v>
                </c:pt>
                <c:pt idx="80">
                  <c:v>41.910525849073338</c:v>
                </c:pt>
                <c:pt idx="81">
                  <c:v>41.965948390529398</c:v>
                </c:pt>
                <c:pt idx="82">
                  <c:v>41.965948390529398</c:v>
                </c:pt>
                <c:pt idx="83">
                  <c:v>42.021370931985459</c:v>
                </c:pt>
                <c:pt idx="84">
                  <c:v>42.098962490023943</c:v>
                </c:pt>
                <c:pt idx="85">
                  <c:v>42.021370931985459</c:v>
                </c:pt>
                <c:pt idx="86">
                  <c:v>42.010286423694247</c:v>
                </c:pt>
                <c:pt idx="87">
                  <c:v>42.265230114392132</c:v>
                </c:pt>
                <c:pt idx="88">
                  <c:v>42.032455440276678</c:v>
                </c:pt>
                <c:pt idx="89">
                  <c:v>42.010286423694247</c:v>
                </c:pt>
                <c:pt idx="90">
                  <c:v>42.043539948567883</c:v>
                </c:pt>
                <c:pt idx="91">
                  <c:v>42.010286423694247</c:v>
                </c:pt>
                <c:pt idx="92">
                  <c:v>42.021370931985459</c:v>
                </c:pt>
                <c:pt idx="93">
                  <c:v>42.265230114392132</c:v>
                </c:pt>
                <c:pt idx="94">
                  <c:v>42.243061097809708</c:v>
                </c:pt>
                <c:pt idx="95">
                  <c:v>42.30956814755698</c:v>
                </c:pt>
                <c:pt idx="96">
                  <c:v>42.187638556353647</c:v>
                </c:pt>
                <c:pt idx="97">
                  <c:v>42.243061097809708</c:v>
                </c:pt>
                <c:pt idx="98">
                  <c:v>42.231976589518503</c:v>
                </c:pt>
                <c:pt idx="99">
                  <c:v>42.231976589518503</c:v>
                </c:pt>
                <c:pt idx="100">
                  <c:v>42.298483639265761</c:v>
                </c:pt>
                <c:pt idx="101">
                  <c:v>42.209807572936057</c:v>
                </c:pt>
                <c:pt idx="102">
                  <c:v>42.165469539771223</c:v>
                </c:pt>
                <c:pt idx="103">
                  <c:v>42.13221601489758</c:v>
                </c:pt>
                <c:pt idx="104">
                  <c:v>42.198723064644859</c:v>
                </c:pt>
                <c:pt idx="105">
                  <c:v>42.220892081227277</c:v>
                </c:pt>
                <c:pt idx="106">
                  <c:v>42.198723064644859</c:v>
                </c:pt>
                <c:pt idx="107">
                  <c:v>42.220892081227277</c:v>
                </c:pt>
                <c:pt idx="108">
                  <c:v>42.564511838254859</c:v>
                </c:pt>
                <c:pt idx="109">
                  <c:v>42.298483639265761</c:v>
                </c:pt>
                <c:pt idx="110">
                  <c:v>42.276314622683337</c:v>
                </c:pt>
                <c:pt idx="111">
                  <c:v>42.276314622683337</c:v>
                </c:pt>
                <c:pt idx="112">
                  <c:v>42.243061097809708</c:v>
                </c:pt>
                <c:pt idx="113">
                  <c:v>42.254145606100913</c:v>
                </c:pt>
                <c:pt idx="114">
                  <c:v>42.287399130974549</c:v>
                </c:pt>
                <c:pt idx="115">
                  <c:v>42.265230114392132</c:v>
                </c:pt>
                <c:pt idx="116">
                  <c:v>42.276314622683337</c:v>
                </c:pt>
                <c:pt idx="117">
                  <c:v>42.808371020661532</c:v>
                </c:pt>
                <c:pt idx="118">
                  <c:v>42.30956814755698</c:v>
                </c:pt>
                <c:pt idx="119">
                  <c:v>42.298483639265761</c:v>
                </c:pt>
                <c:pt idx="120">
                  <c:v>42.597765363128502</c:v>
                </c:pt>
                <c:pt idx="121">
                  <c:v>42.486920280216367</c:v>
                </c:pt>
                <c:pt idx="122">
                  <c:v>42.553427329963647</c:v>
                </c:pt>
                <c:pt idx="123">
                  <c:v>42.73077946262304</c:v>
                </c:pt>
                <c:pt idx="124">
                  <c:v>42.619934379710926</c:v>
                </c:pt>
                <c:pt idx="125">
                  <c:v>42.631018888002131</c:v>
                </c:pt>
                <c:pt idx="126">
                  <c:v>42.653187904584563</c:v>
                </c:pt>
                <c:pt idx="127">
                  <c:v>42.653187904584563</c:v>
                </c:pt>
                <c:pt idx="128">
                  <c:v>42.664272412875768</c:v>
                </c:pt>
                <c:pt idx="129">
                  <c:v>42.653187904584563</c:v>
                </c:pt>
                <c:pt idx="130">
                  <c:v>42.664272412875768</c:v>
                </c:pt>
                <c:pt idx="131">
                  <c:v>42.642103396293336</c:v>
                </c:pt>
                <c:pt idx="132">
                  <c:v>42.67535692116698</c:v>
                </c:pt>
                <c:pt idx="133">
                  <c:v>42.74186397091426</c:v>
                </c:pt>
                <c:pt idx="134">
                  <c:v>42.664272412875768</c:v>
                </c:pt>
                <c:pt idx="135">
                  <c:v>42.752948479205457</c:v>
                </c:pt>
                <c:pt idx="136">
                  <c:v>42.686441429458192</c:v>
                </c:pt>
                <c:pt idx="137">
                  <c:v>42.88596257870001</c:v>
                </c:pt>
                <c:pt idx="138">
                  <c:v>42.74186397091426</c:v>
                </c:pt>
                <c:pt idx="139">
                  <c:v>42.686441429458192</c:v>
                </c:pt>
                <c:pt idx="140">
                  <c:v>42.752948479205457</c:v>
                </c:pt>
                <c:pt idx="141">
                  <c:v>42.752948479205457</c:v>
                </c:pt>
                <c:pt idx="142">
                  <c:v>42.775117495787889</c:v>
                </c:pt>
                <c:pt idx="143">
                  <c:v>42.786202004079108</c:v>
                </c:pt>
                <c:pt idx="144">
                  <c:v>42.786202004079108</c:v>
                </c:pt>
                <c:pt idx="145">
                  <c:v>42.852709053826374</c:v>
                </c:pt>
                <c:pt idx="146">
                  <c:v>42.808371020661532</c:v>
                </c:pt>
                <c:pt idx="147">
                  <c:v>42.752948479205457</c:v>
                </c:pt>
                <c:pt idx="148">
                  <c:v>42.786202004079108</c:v>
                </c:pt>
                <c:pt idx="149">
                  <c:v>42.908131595282441</c:v>
                </c:pt>
                <c:pt idx="150">
                  <c:v>42.797286512370313</c:v>
                </c:pt>
                <c:pt idx="151">
                  <c:v>42.863793562117593</c:v>
                </c:pt>
                <c:pt idx="152">
                  <c:v>42.841624545535161</c:v>
                </c:pt>
                <c:pt idx="153">
                  <c:v>42.874878070408798</c:v>
                </c:pt>
                <c:pt idx="154">
                  <c:v>43.196328810853963</c:v>
                </c:pt>
                <c:pt idx="155">
                  <c:v>42.852709053826374</c:v>
                </c:pt>
                <c:pt idx="156">
                  <c:v>42.808371020661532</c:v>
                </c:pt>
                <c:pt idx="157">
                  <c:v>42.830540037243949</c:v>
                </c:pt>
                <c:pt idx="158">
                  <c:v>42.88596257870001</c:v>
                </c:pt>
                <c:pt idx="159">
                  <c:v>42.841624545535161</c:v>
                </c:pt>
                <c:pt idx="160">
                  <c:v>42.941385120156077</c:v>
                </c:pt>
                <c:pt idx="161">
                  <c:v>42.897047086991229</c:v>
                </c:pt>
                <c:pt idx="162">
                  <c:v>42.830540037243949</c:v>
                </c:pt>
                <c:pt idx="163">
                  <c:v>42.897047086991229</c:v>
                </c:pt>
                <c:pt idx="164">
                  <c:v>42.897047086991229</c:v>
                </c:pt>
                <c:pt idx="165">
                  <c:v>42.88596257870001</c:v>
                </c:pt>
                <c:pt idx="166">
                  <c:v>42.952469628447282</c:v>
                </c:pt>
                <c:pt idx="167">
                  <c:v>42.863793562117593</c:v>
                </c:pt>
                <c:pt idx="168">
                  <c:v>42.908131595282441</c:v>
                </c:pt>
                <c:pt idx="169">
                  <c:v>42.908131595282441</c:v>
                </c:pt>
                <c:pt idx="170">
                  <c:v>42.830540037243949</c:v>
                </c:pt>
                <c:pt idx="171">
                  <c:v>42.908131595282441</c:v>
                </c:pt>
                <c:pt idx="172">
                  <c:v>42.819455528952737</c:v>
                </c:pt>
                <c:pt idx="173">
                  <c:v>42.941385120156077</c:v>
                </c:pt>
                <c:pt idx="174">
                  <c:v>42.897047086991229</c:v>
                </c:pt>
                <c:pt idx="175">
                  <c:v>42.874878070408798</c:v>
                </c:pt>
                <c:pt idx="176">
                  <c:v>42.963554136738487</c:v>
                </c:pt>
                <c:pt idx="177">
                  <c:v>42.908131595282441</c:v>
                </c:pt>
                <c:pt idx="178">
                  <c:v>42.963554136738487</c:v>
                </c:pt>
                <c:pt idx="179">
                  <c:v>42.88596257870001</c:v>
                </c:pt>
                <c:pt idx="180">
                  <c:v>43.373680943513349</c:v>
                </c:pt>
                <c:pt idx="181">
                  <c:v>42.941385120156077</c:v>
                </c:pt>
                <c:pt idx="182">
                  <c:v>42.941385120156077</c:v>
                </c:pt>
                <c:pt idx="183">
                  <c:v>42.974638645029707</c:v>
                </c:pt>
                <c:pt idx="184">
                  <c:v>43.007892169903343</c:v>
                </c:pt>
                <c:pt idx="185">
                  <c:v>43.107652744524259</c:v>
                </c:pt>
                <c:pt idx="186">
                  <c:v>42.974638645029707</c:v>
                </c:pt>
                <c:pt idx="187">
                  <c:v>43.030061186485767</c:v>
                </c:pt>
                <c:pt idx="188">
                  <c:v>43.074399219650623</c:v>
                </c:pt>
                <c:pt idx="189">
                  <c:v>43.007892169903343</c:v>
                </c:pt>
                <c:pt idx="190">
                  <c:v>43.063314711359411</c:v>
                </c:pt>
                <c:pt idx="191">
                  <c:v>42.985723153320933</c:v>
                </c:pt>
                <c:pt idx="192">
                  <c:v>43.085483727941828</c:v>
                </c:pt>
                <c:pt idx="193">
                  <c:v>43.018976678194562</c:v>
                </c:pt>
                <c:pt idx="194">
                  <c:v>43.140906269397902</c:v>
                </c:pt>
                <c:pt idx="195">
                  <c:v>42.996807661612131</c:v>
                </c:pt>
                <c:pt idx="196">
                  <c:v>43.418018976678198</c:v>
                </c:pt>
                <c:pt idx="197">
                  <c:v>43.129821761106683</c:v>
                </c:pt>
                <c:pt idx="198">
                  <c:v>43.817061275161841</c:v>
                </c:pt>
                <c:pt idx="199">
                  <c:v>43.828145783453053</c:v>
                </c:pt>
                <c:pt idx="200">
                  <c:v>43.129821761106683</c:v>
                </c:pt>
                <c:pt idx="201">
                  <c:v>43.229582335727592</c:v>
                </c:pt>
                <c:pt idx="202">
                  <c:v>43.107652744524259</c:v>
                </c:pt>
                <c:pt idx="203">
                  <c:v>43.140906269397902</c:v>
                </c:pt>
                <c:pt idx="204">
                  <c:v>43.118737252815457</c:v>
                </c:pt>
                <c:pt idx="205">
                  <c:v>43.351511926930932</c:v>
                </c:pt>
                <c:pt idx="206">
                  <c:v>43.185244302562737</c:v>
                </c:pt>
                <c:pt idx="207">
                  <c:v>43.21849782743638</c:v>
                </c:pt>
                <c:pt idx="208">
                  <c:v>43.262835860601228</c:v>
                </c:pt>
                <c:pt idx="209">
                  <c:v>43.207413319145161</c:v>
                </c:pt>
                <c:pt idx="210">
                  <c:v>43.207413319145161</c:v>
                </c:pt>
                <c:pt idx="211">
                  <c:v>43.240666844018797</c:v>
                </c:pt>
                <c:pt idx="212">
                  <c:v>43.240666844018797</c:v>
                </c:pt>
                <c:pt idx="213">
                  <c:v>43.196328810853963</c:v>
                </c:pt>
                <c:pt idx="214">
                  <c:v>43.273920368892441</c:v>
                </c:pt>
                <c:pt idx="215">
                  <c:v>44.326948656557597</c:v>
                </c:pt>
                <c:pt idx="216">
                  <c:v>43.285004877183653</c:v>
                </c:pt>
                <c:pt idx="217">
                  <c:v>43.672962667376083</c:v>
                </c:pt>
                <c:pt idx="218">
                  <c:v>43.307173893766077</c:v>
                </c:pt>
                <c:pt idx="219">
                  <c:v>43.318258402057289</c:v>
                </c:pt>
                <c:pt idx="220">
                  <c:v>43.362596435222137</c:v>
                </c:pt>
                <c:pt idx="221">
                  <c:v>43.251751352310023</c:v>
                </c:pt>
                <c:pt idx="222">
                  <c:v>43.340427418639713</c:v>
                </c:pt>
                <c:pt idx="223">
                  <c:v>43.273920368892441</c:v>
                </c:pt>
                <c:pt idx="224">
                  <c:v>43.362596435222137</c:v>
                </c:pt>
                <c:pt idx="225">
                  <c:v>42.974638645029707</c:v>
                </c:pt>
                <c:pt idx="226">
                  <c:v>42.231976589518503</c:v>
                </c:pt>
                <c:pt idx="227">
                  <c:v>41.444976500842429</c:v>
                </c:pt>
                <c:pt idx="228">
                  <c:v>40.901835594573029</c:v>
                </c:pt>
                <c:pt idx="229">
                  <c:v>40.270018621973932</c:v>
                </c:pt>
                <c:pt idx="230">
                  <c:v>39.660370665957259</c:v>
                </c:pt>
                <c:pt idx="231">
                  <c:v>39.106145251396647</c:v>
                </c:pt>
                <c:pt idx="232">
                  <c:v>38.374567704176641</c:v>
                </c:pt>
                <c:pt idx="233">
                  <c:v>37.753835239868764</c:v>
                </c:pt>
                <c:pt idx="234">
                  <c:v>37.188525317016939</c:v>
                </c:pt>
                <c:pt idx="235">
                  <c:v>36.601046377582698</c:v>
                </c:pt>
                <c:pt idx="236">
                  <c:v>36.013567438148449</c:v>
                </c:pt>
                <c:pt idx="237">
                  <c:v>35.559102598208753</c:v>
                </c:pt>
                <c:pt idx="238">
                  <c:v>34.927285625609663</c:v>
                </c:pt>
                <c:pt idx="239">
                  <c:v>34.483905293961158</c:v>
                </c:pt>
                <c:pt idx="240">
                  <c:v>33.940764387691758</c:v>
                </c:pt>
                <c:pt idx="241">
                  <c:v>33.386538973131159</c:v>
                </c:pt>
                <c:pt idx="242">
                  <c:v>32.865567083444184</c:v>
                </c:pt>
                <c:pt idx="243">
                  <c:v>32.35567970204842</c:v>
                </c:pt>
                <c:pt idx="244">
                  <c:v>31.734947237740531</c:v>
                </c:pt>
                <c:pt idx="245">
                  <c:v>31.058792231976589</c:v>
                </c:pt>
                <c:pt idx="246">
                  <c:v>30.548904850580829</c:v>
                </c:pt>
                <c:pt idx="247">
                  <c:v>30.039017469185069</c:v>
                </c:pt>
                <c:pt idx="248">
                  <c:v>29.462623038042029</c:v>
                </c:pt>
                <c:pt idx="249">
                  <c:v>28.81972155715173</c:v>
                </c:pt>
                <c:pt idx="250">
                  <c:v>27.811031302651418</c:v>
                </c:pt>
                <c:pt idx="251">
                  <c:v>27.134876296887469</c:v>
                </c:pt>
                <c:pt idx="252">
                  <c:v>26.31462268333777</c:v>
                </c:pt>
                <c:pt idx="253">
                  <c:v>25.450031036623219</c:v>
                </c:pt>
                <c:pt idx="254">
                  <c:v>24.197481599716241</c:v>
                </c:pt>
                <c:pt idx="255">
                  <c:v>31.635186663119629</c:v>
                </c:pt>
                <c:pt idx="256">
                  <c:v>38.551919836836042</c:v>
                </c:pt>
                <c:pt idx="257">
                  <c:v>44.637314888711543</c:v>
                </c:pt>
                <c:pt idx="258">
                  <c:v>44.504300789216991</c:v>
                </c:pt>
                <c:pt idx="259">
                  <c:v>44.637314888711543</c:v>
                </c:pt>
                <c:pt idx="260">
                  <c:v>44.803582513079718</c:v>
                </c:pt>
                <c:pt idx="261">
                  <c:v>44.825751529662149</c:v>
                </c:pt>
                <c:pt idx="262">
                  <c:v>44.637314888711543</c:v>
                </c:pt>
                <c:pt idx="263">
                  <c:v>44.471047264343348</c:v>
                </c:pt>
                <c:pt idx="264">
                  <c:v>44.526469805799422</c:v>
                </c:pt>
                <c:pt idx="265">
                  <c:v>44.448878247760938</c:v>
                </c:pt>
                <c:pt idx="266">
                  <c:v>44.504300789216991</c:v>
                </c:pt>
                <c:pt idx="267">
                  <c:v>44.459962756052143</c:v>
                </c:pt>
                <c:pt idx="268">
                  <c:v>44.471047264343348</c:v>
                </c:pt>
                <c:pt idx="269">
                  <c:v>44.437793739469718</c:v>
                </c:pt>
                <c:pt idx="270">
                  <c:v>44.349117673140022</c:v>
                </c:pt>
                <c:pt idx="271">
                  <c:v>44.39345570630487</c:v>
                </c:pt>
                <c:pt idx="272">
                  <c:v>44.33803316484881</c:v>
                </c:pt>
                <c:pt idx="273">
                  <c:v>44.39345570630487</c:v>
                </c:pt>
                <c:pt idx="274">
                  <c:v>44.360202181431241</c:v>
                </c:pt>
                <c:pt idx="275">
                  <c:v>44.349117673140022</c:v>
                </c:pt>
                <c:pt idx="276">
                  <c:v>44.360202181431241</c:v>
                </c:pt>
                <c:pt idx="277">
                  <c:v>44.293695131683961</c:v>
                </c:pt>
                <c:pt idx="278">
                  <c:v>44.39345570630487</c:v>
                </c:pt>
                <c:pt idx="279">
                  <c:v>44.315864148266392</c:v>
                </c:pt>
                <c:pt idx="280">
                  <c:v>44.892258579409422</c:v>
                </c:pt>
                <c:pt idx="281">
                  <c:v>44.349117673140022</c:v>
                </c:pt>
                <c:pt idx="282">
                  <c:v>44.426709231178513</c:v>
                </c:pt>
                <c:pt idx="283">
                  <c:v>44.360202181431241</c:v>
                </c:pt>
                <c:pt idx="284">
                  <c:v>44.271526115101537</c:v>
                </c:pt>
                <c:pt idx="285">
                  <c:v>44.326948656557597</c:v>
                </c:pt>
                <c:pt idx="286">
                  <c:v>44.293695131683961</c:v>
                </c:pt>
                <c:pt idx="287">
                  <c:v>44.249357098519113</c:v>
                </c:pt>
                <c:pt idx="288">
                  <c:v>44.360202181431241</c:v>
                </c:pt>
                <c:pt idx="289">
                  <c:v>44.382371198013658</c:v>
                </c:pt>
                <c:pt idx="290">
                  <c:v>44.349117673140022</c:v>
                </c:pt>
                <c:pt idx="291">
                  <c:v>44.293695131683961</c:v>
                </c:pt>
                <c:pt idx="292">
                  <c:v>44.371286689722453</c:v>
                </c:pt>
                <c:pt idx="293">
                  <c:v>44.293695131683961</c:v>
                </c:pt>
                <c:pt idx="294">
                  <c:v>44.349117673140022</c:v>
                </c:pt>
                <c:pt idx="295">
                  <c:v>44.382371198013658</c:v>
                </c:pt>
                <c:pt idx="296">
                  <c:v>44.349117673140022</c:v>
                </c:pt>
                <c:pt idx="297">
                  <c:v>44.371286689722453</c:v>
                </c:pt>
                <c:pt idx="298">
                  <c:v>44.304779639975173</c:v>
                </c:pt>
                <c:pt idx="299">
                  <c:v>44.404540214596089</c:v>
                </c:pt>
                <c:pt idx="300">
                  <c:v>44.382371198013658</c:v>
                </c:pt>
                <c:pt idx="301">
                  <c:v>44.415624722887287</c:v>
                </c:pt>
                <c:pt idx="302">
                  <c:v>44.33803316484881</c:v>
                </c:pt>
                <c:pt idx="303">
                  <c:v>44.426709231178513</c:v>
                </c:pt>
                <c:pt idx="304">
                  <c:v>44.382371198013658</c:v>
                </c:pt>
                <c:pt idx="305">
                  <c:v>44.415624722887287</c:v>
                </c:pt>
                <c:pt idx="306">
                  <c:v>44.33803316484881</c:v>
                </c:pt>
                <c:pt idx="307">
                  <c:v>44.437793739469718</c:v>
                </c:pt>
                <c:pt idx="308">
                  <c:v>44.39345570630487</c:v>
                </c:pt>
                <c:pt idx="309">
                  <c:v>44.448878247760938</c:v>
                </c:pt>
                <c:pt idx="310">
                  <c:v>44.426709231178513</c:v>
                </c:pt>
                <c:pt idx="311">
                  <c:v>44.471047264343348</c:v>
                </c:pt>
                <c:pt idx="312">
                  <c:v>44.459962756052143</c:v>
                </c:pt>
                <c:pt idx="313">
                  <c:v>44.382371198013658</c:v>
                </c:pt>
                <c:pt idx="314">
                  <c:v>44.448878247760938</c:v>
                </c:pt>
                <c:pt idx="315">
                  <c:v>44.371286689722453</c:v>
                </c:pt>
                <c:pt idx="316">
                  <c:v>44.859005054535793</c:v>
                </c:pt>
                <c:pt idx="317">
                  <c:v>44.93659661257427</c:v>
                </c:pt>
                <c:pt idx="318">
                  <c:v>44.714906446750021</c:v>
                </c:pt>
                <c:pt idx="319">
                  <c:v>44.570807838964271</c:v>
                </c:pt>
                <c:pt idx="320">
                  <c:v>44.648399397002763</c:v>
                </c:pt>
                <c:pt idx="321">
                  <c:v>44.615145872129119</c:v>
                </c:pt>
                <c:pt idx="322">
                  <c:v>44.626230380420317</c:v>
                </c:pt>
                <c:pt idx="323">
                  <c:v>44.592976855546688</c:v>
                </c:pt>
                <c:pt idx="324">
                  <c:v>44.648399397002763</c:v>
                </c:pt>
                <c:pt idx="325">
                  <c:v>44.548638822381839</c:v>
                </c:pt>
                <c:pt idx="326">
                  <c:v>44.604061363837907</c:v>
                </c:pt>
                <c:pt idx="327">
                  <c:v>44.637314888711543</c:v>
                </c:pt>
                <c:pt idx="328">
                  <c:v>44.604061363837907</c:v>
                </c:pt>
                <c:pt idx="329">
                  <c:v>44.626230380420317</c:v>
                </c:pt>
                <c:pt idx="330">
                  <c:v>44.626230380420317</c:v>
                </c:pt>
                <c:pt idx="331">
                  <c:v>44.592976855546688</c:v>
                </c:pt>
                <c:pt idx="332">
                  <c:v>44.581892347255483</c:v>
                </c:pt>
                <c:pt idx="333">
                  <c:v>44.592976855546688</c:v>
                </c:pt>
                <c:pt idx="334">
                  <c:v>44.648399397002763</c:v>
                </c:pt>
                <c:pt idx="335">
                  <c:v>44.626230380420317</c:v>
                </c:pt>
                <c:pt idx="336">
                  <c:v>44.670568413585173</c:v>
                </c:pt>
                <c:pt idx="337">
                  <c:v>44.592976855546688</c:v>
                </c:pt>
                <c:pt idx="338">
                  <c:v>44.681652921876392</c:v>
                </c:pt>
                <c:pt idx="339">
                  <c:v>44.626230380420317</c:v>
                </c:pt>
                <c:pt idx="340">
                  <c:v>44.681652921876392</c:v>
                </c:pt>
                <c:pt idx="341">
                  <c:v>44.592976855546688</c:v>
                </c:pt>
                <c:pt idx="342">
                  <c:v>44.670568413585173</c:v>
                </c:pt>
                <c:pt idx="343">
                  <c:v>44.615145872129119</c:v>
                </c:pt>
                <c:pt idx="344">
                  <c:v>44.659483905293968</c:v>
                </c:pt>
                <c:pt idx="345">
                  <c:v>44.592976855546688</c:v>
                </c:pt>
                <c:pt idx="346">
                  <c:v>44.692737430167597</c:v>
                </c:pt>
                <c:pt idx="347">
                  <c:v>44.670568413585173</c:v>
                </c:pt>
                <c:pt idx="348">
                  <c:v>44.637314888711543</c:v>
                </c:pt>
                <c:pt idx="349">
                  <c:v>44.659483905293968</c:v>
                </c:pt>
                <c:pt idx="350">
                  <c:v>44.692737430167597</c:v>
                </c:pt>
                <c:pt idx="351">
                  <c:v>44.72599095504124</c:v>
                </c:pt>
                <c:pt idx="352">
                  <c:v>44.72599095504124</c:v>
                </c:pt>
                <c:pt idx="353">
                  <c:v>44.681652921876392</c:v>
                </c:pt>
                <c:pt idx="354">
                  <c:v>44.737075463332452</c:v>
                </c:pt>
                <c:pt idx="355">
                  <c:v>44.670568413585173</c:v>
                </c:pt>
                <c:pt idx="356">
                  <c:v>44.737075463332452</c:v>
                </c:pt>
                <c:pt idx="357">
                  <c:v>44.670568413585173</c:v>
                </c:pt>
                <c:pt idx="358">
                  <c:v>44.770328988206089</c:v>
                </c:pt>
                <c:pt idx="359">
                  <c:v>44.72599095504124</c:v>
                </c:pt>
                <c:pt idx="360">
                  <c:v>44.703821938458809</c:v>
                </c:pt>
                <c:pt idx="361">
                  <c:v>44.803582513079718</c:v>
                </c:pt>
                <c:pt idx="362">
                  <c:v>44.703821938458809</c:v>
                </c:pt>
                <c:pt idx="363">
                  <c:v>44.792498004788513</c:v>
                </c:pt>
                <c:pt idx="364">
                  <c:v>44.759244479914877</c:v>
                </c:pt>
                <c:pt idx="365">
                  <c:v>44.803582513079718</c:v>
                </c:pt>
                <c:pt idx="366">
                  <c:v>44.770328988206089</c:v>
                </c:pt>
                <c:pt idx="367">
                  <c:v>44.737075463332452</c:v>
                </c:pt>
                <c:pt idx="368">
                  <c:v>44.792498004788513</c:v>
                </c:pt>
                <c:pt idx="369">
                  <c:v>44.781413496497301</c:v>
                </c:pt>
                <c:pt idx="370">
                  <c:v>44.836836037953361</c:v>
                </c:pt>
                <c:pt idx="371">
                  <c:v>44.992019154030331</c:v>
                </c:pt>
                <c:pt idx="372">
                  <c:v>45.058526203777603</c:v>
                </c:pt>
                <c:pt idx="373">
                  <c:v>44.958765629156687</c:v>
                </c:pt>
                <c:pt idx="374">
                  <c:v>45.025272678903967</c:v>
                </c:pt>
                <c:pt idx="375">
                  <c:v>45.025272678903967</c:v>
                </c:pt>
                <c:pt idx="376">
                  <c:v>44.958765629156687</c:v>
                </c:pt>
                <c:pt idx="377">
                  <c:v>45.025272678903967</c:v>
                </c:pt>
                <c:pt idx="378">
                  <c:v>44.925512104283058</c:v>
                </c:pt>
                <c:pt idx="379">
                  <c:v>45.003103662321543</c:v>
                </c:pt>
                <c:pt idx="380">
                  <c:v>44.980934645739119</c:v>
                </c:pt>
                <c:pt idx="381">
                  <c:v>44.947681120865482</c:v>
                </c:pt>
                <c:pt idx="382">
                  <c:v>44.980934645739119</c:v>
                </c:pt>
                <c:pt idx="383">
                  <c:v>45.025272678903967</c:v>
                </c:pt>
                <c:pt idx="384">
                  <c:v>45.069610712068823</c:v>
                </c:pt>
                <c:pt idx="385">
                  <c:v>44.947681120865482</c:v>
                </c:pt>
                <c:pt idx="386">
                  <c:v>44.980934645739119</c:v>
                </c:pt>
                <c:pt idx="387">
                  <c:v>44.969850137447906</c:v>
                </c:pt>
                <c:pt idx="388">
                  <c:v>45.036357187195193</c:v>
                </c:pt>
                <c:pt idx="389">
                  <c:v>45.003103662321543</c:v>
                </c:pt>
                <c:pt idx="390">
                  <c:v>45.069610712068823</c:v>
                </c:pt>
                <c:pt idx="391">
                  <c:v>45.025272678903967</c:v>
                </c:pt>
                <c:pt idx="392">
                  <c:v>44.980934645739119</c:v>
                </c:pt>
                <c:pt idx="393">
                  <c:v>45.09177972865124</c:v>
                </c:pt>
                <c:pt idx="394">
                  <c:v>45.003103662321543</c:v>
                </c:pt>
                <c:pt idx="395">
                  <c:v>45.09177972865124</c:v>
                </c:pt>
                <c:pt idx="396">
                  <c:v>45.014188170612748</c:v>
                </c:pt>
                <c:pt idx="397">
                  <c:v>45.09177972865124</c:v>
                </c:pt>
                <c:pt idx="398">
                  <c:v>45.102864236942452</c:v>
                </c:pt>
                <c:pt idx="399">
                  <c:v>45.036357187195193</c:v>
                </c:pt>
                <c:pt idx="400">
                  <c:v>45.136117761816088</c:v>
                </c:pt>
                <c:pt idx="401">
                  <c:v>45.391061452513974</c:v>
                </c:pt>
                <c:pt idx="402">
                  <c:v>45.413230469096391</c:v>
                </c:pt>
                <c:pt idx="403">
                  <c:v>45.391061452513974</c:v>
                </c:pt>
                <c:pt idx="404">
                  <c:v>45.335638911057913</c:v>
                </c:pt>
                <c:pt idx="405">
                  <c:v>45.391061452513974</c:v>
                </c:pt>
                <c:pt idx="406">
                  <c:v>45.113948745233671</c:v>
                </c:pt>
                <c:pt idx="407">
                  <c:v>45.291300877893057</c:v>
                </c:pt>
                <c:pt idx="408">
                  <c:v>45.1472022701073</c:v>
                </c:pt>
                <c:pt idx="409">
                  <c:v>45.169371286689717</c:v>
                </c:pt>
                <c:pt idx="410">
                  <c:v>45.213709319854573</c:v>
                </c:pt>
                <c:pt idx="411">
                  <c:v>45.158286778398519</c:v>
                </c:pt>
                <c:pt idx="412">
                  <c:v>45.269131861310633</c:v>
                </c:pt>
                <c:pt idx="413">
                  <c:v>45.169371286689717</c:v>
                </c:pt>
                <c:pt idx="414">
                  <c:v>45.202624811563368</c:v>
                </c:pt>
                <c:pt idx="415">
                  <c:v>45.291300877893057</c:v>
                </c:pt>
                <c:pt idx="416">
                  <c:v>45.224793828145778</c:v>
                </c:pt>
                <c:pt idx="417">
                  <c:v>45.30238538618427</c:v>
                </c:pt>
                <c:pt idx="418">
                  <c:v>45.180455794980944</c:v>
                </c:pt>
                <c:pt idx="419">
                  <c:v>45.291300877893057</c:v>
                </c:pt>
                <c:pt idx="420">
                  <c:v>45.324554402766701</c:v>
                </c:pt>
                <c:pt idx="421">
                  <c:v>45.246962844728209</c:v>
                </c:pt>
                <c:pt idx="422">
                  <c:v>45.313469894475489</c:v>
                </c:pt>
                <c:pt idx="423">
                  <c:v>45.246962844728209</c:v>
                </c:pt>
                <c:pt idx="424">
                  <c:v>45.346723419349118</c:v>
                </c:pt>
                <c:pt idx="425">
                  <c:v>45.324554402766701</c:v>
                </c:pt>
                <c:pt idx="426">
                  <c:v>45.379976944222747</c:v>
                </c:pt>
                <c:pt idx="427">
                  <c:v>45.346723419349118</c:v>
                </c:pt>
                <c:pt idx="428">
                  <c:v>45.379976944222747</c:v>
                </c:pt>
                <c:pt idx="429">
                  <c:v>45.368892435931549</c:v>
                </c:pt>
                <c:pt idx="430">
                  <c:v>45.402145960805193</c:v>
                </c:pt>
                <c:pt idx="431">
                  <c:v>45.368892435931549</c:v>
                </c:pt>
                <c:pt idx="432">
                  <c:v>45.424314977387603</c:v>
                </c:pt>
                <c:pt idx="433">
                  <c:v>45.413230469096391</c:v>
                </c:pt>
                <c:pt idx="434">
                  <c:v>45.413230469096391</c:v>
                </c:pt>
                <c:pt idx="435">
                  <c:v>45.468653010552458</c:v>
                </c:pt>
                <c:pt idx="436">
                  <c:v>45.424314977387603</c:v>
                </c:pt>
                <c:pt idx="437">
                  <c:v>45.468653010552458</c:v>
                </c:pt>
                <c:pt idx="438">
                  <c:v>45.457568502261239</c:v>
                </c:pt>
                <c:pt idx="439">
                  <c:v>45.468653010552458</c:v>
                </c:pt>
                <c:pt idx="440">
                  <c:v>45.501906535426087</c:v>
                </c:pt>
                <c:pt idx="441">
                  <c:v>45.468653010552458</c:v>
                </c:pt>
                <c:pt idx="442">
                  <c:v>45.524075552008519</c:v>
                </c:pt>
                <c:pt idx="443">
                  <c:v>45.579498093464572</c:v>
                </c:pt>
                <c:pt idx="444">
                  <c:v>45.557329076882162</c:v>
                </c:pt>
                <c:pt idx="445">
                  <c:v>45.512991043717307</c:v>
                </c:pt>
                <c:pt idx="446">
                  <c:v>45.590582601755791</c:v>
                </c:pt>
                <c:pt idx="447">
                  <c:v>45.601667110047003</c:v>
                </c:pt>
                <c:pt idx="448">
                  <c:v>45.512991043717307</c:v>
                </c:pt>
                <c:pt idx="449">
                  <c:v>45.512991043717307</c:v>
                </c:pt>
                <c:pt idx="450">
                  <c:v>45.546244568590943</c:v>
                </c:pt>
                <c:pt idx="451">
                  <c:v>45.623836126629421</c:v>
                </c:pt>
                <c:pt idx="452">
                  <c:v>45.590582601755791</c:v>
                </c:pt>
                <c:pt idx="453">
                  <c:v>45.590582601755791</c:v>
                </c:pt>
                <c:pt idx="454">
                  <c:v>45.668174159794283</c:v>
                </c:pt>
                <c:pt idx="455">
                  <c:v>45.612751618338223</c:v>
                </c:pt>
                <c:pt idx="456">
                  <c:v>45.701427684667912</c:v>
                </c:pt>
                <c:pt idx="457">
                  <c:v>45.679258668085488</c:v>
                </c:pt>
                <c:pt idx="458">
                  <c:v>45.701427684667912</c:v>
                </c:pt>
                <c:pt idx="459">
                  <c:v>45.712512192959117</c:v>
                </c:pt>
                <c:pt idx="460">
                  <c:v>45.756850226123973</c:v>
                </c:pt>
                <c:pt idx="461">
                  <c:v>45.779019242706397</c:v>
                </c:pt>
                <c:pt idx="462">
                  <c:v>45.756850226123973</c:v>
                </c:pt>
                <c:pt idx="463">
                  <c:v>45.823357275871253</c:v>
                </c:pt>
                <c:pt idx="464">
                  <c:v>45.801188259288821</c:v>
                </c:pt>
                <c:pt idx="465">
                  <c:v>45.823357275871253</c:v>
                </c:pt>
                <c:pt idx="466">
                  <c:v>45.834441784162458</c:v>
                </c:pt>
                <c:pt idx="467">
                  <c:v>45.779019242706397</c:v>
                </c:pt>
                <c:pt idx="468">
                  <c:v>45.823357275871253</c:v>
                </c:pt>
                <c:pt idx="469">
                  <c:v>45.779019242706397</c:v>
                </c:pt>
                <c:pt idx="470">
                  <c:v>45.934202358783367</c:v>
                </c:pt>
                <c:pt idx="471">
                  <c:v>45.90094883390973</c:v>
                </c:pt>
                <c:pt idx="472">
                  <c:v>45.978540391948208</c:v>
                </c:pt>
                <c:pt idx="473">
                  <c:v>45.889864325618518</c:v>
                </c:pt>
                <c:pt idx="474">
                  <c:v>45.934202358783367</c:v>
                </c:pt>
                <c:pt idx="475">
                  <c:v>46.02287842511307</c:v>
                </c:pt>
                <c:pt idx="476">
                  <c:v>45.945286867074593</c:v>
                </c:pt>
                <c:pt idx="477">
                  <c:v>46.0561319499867</c:v>
                </c:pt>
                <c:pt idx="478">
                  <c:v>45.978540391948208</c:v>
                </c:pt>
                <c:pt idx="479">
                  <c:v>46.133723508025177</c:v>
                </c:pt>
                <c:pt idx="480">
                  <c:v>46.078300966569131</c:v>
                </c:pt>
                <c:pt idx="481">
                  <c:v>46.045047441695488</c:v>
                </c:pt>
                <c:pt idx="482">
                  <c:v>46.166977032898821</c:v>
                </c:pt>
                <c:pt idx="483">
                  <c:v>46.133723508025177</c:v>
                </c:pt>
                <c:pt idx="484">
                  <c:v>46.222399574354888</c:v>
                </c:pt>
                <c:pt idx="485">
                  <c:v>46.166977032898821</c:v>
                </c:pt>
                <c:pt idx="486">
                  <c:v>46.266737607519737</c:v>
                </c:pt>
                <c:pt idx="487">
                  <c:v>46.200230557772457</c:v>
                </c:pt>
                <c:pt idx="488">
                  <c:v>46.277822115810949</c:v>
                </c:pt>
                <c:pt idx="489">
                  <c:v>46.333244657267002</c:v>
                </c:pt>
                <c:pt idx="490">
                  <c:v>46.2334840826461</c:v>
                </c:pt>
                <c:pt idx="491">
                  <c:v>46.377582690431851</c:v>
                </c:pt>
                <c:pt idx="492">
                  <c:v>46.299991132393373</c:v>
                </c:pt>
                <c:pt idx="493">
                  <c:v>46.410836215305487</c:v>
                </c:pt>
                <c:pt idx="494">
                  <c:v>46.377582690431851</c:v>
                </c:pt>
                <c:pt idx="495">
                  <c:v>46.477343265052767</c:v>
                </c:pt>
                <c:pt idx="496">
                  <c:v>46.510596789926403</c:v>
                </c:pt>
                <c:pt idx="497">
                  <c:v>46.433005231887918</c:v>
                </c:pt>
                <c:pt idx="498">
                  <c:v>46.499512281635191</c:v>
                </c:pt>
                <c:pt idx="499">
                  <c:v>46.499512281635191</c:v>
                </c:pt>
                <c:pt idx="500">
                  <c:v>46.554934823091251</c:v>
                </c:pt>
                <c:pt idx="501">
                  <c:v>46.554934823091251</c:v>
                </c:pt>
                <c:pt idx="502">
                  <c:v>46.632526381129743</c:v>
                </c:pt>
                <c:pt idx="503">
                  <c:v>46.610357364547312</c:v>
                </c:pt>
                <c:pt idx="504">
                  <c:v>46.632526381129743</c:v>
                </c:pt>
                <c:pt idx="505">
                  <c:v>46.643610889420948</c:v>
                </c:pt>
                <c:pt idx="506">
                  <c:v>46.710117939168221</c:v>
                </c:pt>
                <c:pt idx="507">
                  <c:v>46.710117939168221</c:v>
                </c:pt>
                <c:pt idx="508">
                  <c:v>46.699033430877023</c:v>
                </c:pt>
                <c:pt idx="509">
                  <c:v>46.765540480624281</c:v>
                </c:pt>
                <c:pt idx="510">
                  <c:v>46.732286955750652</c:v>
                </c:pt>
                <c:pt idx="511">
                  <c:v>46.798794005497918</c:v>
                </c:pt>
                <c:pt idx="512">
                  <c:v>46.798794005497918</c:v>
                </c:pt>
                <c:pt idx="513">
                  <c:v>46.820963022080349</c:v>
                </c:pt>
                <c:pt idx="514">
                  <c:v>46.865301055245197</c:v>
                </c:pt>
                <c:pt idx="515">
                  <c:v>46.909639088410053</c:v>
                </c:pt>
                <c:pt idx="516">
                  <c:v>46.965061629866099</c:v>
                </c:pt>
                <c:pt idx="517">
                  <c:v>46.876385563536402</c:v>
                </c:pt>
                <c:pt idx="518">
                  <c:v>46.998315154739743</c:v>
                </c:pt>
                <c:pt idx="519">
                  <c:v>47.042653187904577</c:v>
                </c:pt>
                <c:pt idx="520">
                  <c:v>47.009399663030948</c:v>
                </c:pt>
                <c:pt idx="521">
                  <c:v>47.053737696195803</c:v>
                </c:pt>
                <c:pt idx="522">
                  <c:v>47.031568679613379</c:v>
                </c:pt>
                <c:pt idx="523">
                  <c:v>47.1424137625255</c:v>
                </c:pt>
                <c:pt idx="524">
                  <c:v>47.053737696195803</c:v>
                </c:pt>
                <c:pt idx="525">
                  <c:v>47.186751795690348</c:v>
                </c:pt>
                <c:pt idx="526">
                  <c:v>47.131329254234288</c:v>
                </c:pt>
                <c:pt idx="527">
                  <c:v>47.175667287399143</c:v>
                </c:pt>
                <c:pt idx="528">
                  <c:v>47.164582779107917</c:v>
                </c:pt>
                <c:pt idx="529">
                  <c:v>47.175667287399143</c:v>
                </c:pt>
                <c:pt idx="530">
                  <c:v>47.297596878602469</c:v>
                </c:pt>
                <c:pt idx="531">
                  <c:v>47.220005320563978</c:v>
                </c:pt>
                <c:pt idx="532">
                  <c:v>47.35301942005853</c:v>
                </c:pt>
                <c:pt idx="533">
                  <c:v>47.297596878602469</c:v>
                </c:pt>
                <c:pt idx="534">
                  <c:v>47.35301942005853</c:v>
                </c:pt>
                <c:pt idx="535">
                  <c:v>47.341934911767318</c:v>
                </c:pt>
                <c:pt idx="536">
                  <c:v>47.463864502970651</c:v>
                </c:pt>
                <c:pt idx="537">
                  <c:v>47.486033519553082</c:v>
                </c:pt>
                <c:pt idx="538">
                  <c:v>47.408441961514598</c:v>
                </c:pt>
                <c:pt idx="539">
                  <c:v>47.541456061009143</c:v>
                </c:pt>
                <c:pt idx="540">
                  <c:v>48.173273033608233</c:v>
                </c:pt>
                <c:pt idx="541">
                  <c:v>47.596878602465203</c:v>
                </c:pt>
                <c:pt idx="542">
                  <c:v>47.552540569300348</c:v>
                </c:pt>
                <c:pt idx="543">
                  <c:v>47.574709585882779</c:v>
                </c:pt>
                <c:pt idx="544">
                  <c:v>47.607963110756423</c:v>
                </c:pt>
                <c:pt idx="545">
                  <c:v>47.574709585882779</c:v>
                </c:pt>
                <c:pt idx="546">
                  <c:v>47.674470160503681</c:v>
                </c:pt>
                <c:pt idx="547">
                  <c:v>47.6855546687949</c:v>
                </c:pt>
                <c:pt idx="548">
                  <c:v>47.740977210250961</c:v>
                </c:pt>
                <c:pt idx="549">
                  <c:v>47.674470160503681</c:v>
                </c:pt>
                <c:pt idx="550">
                  <c:v>47.718808193668529</c:v>
                </c:pt>
                <c:pt idx="551">
                  <c:v>47.752061718542173</c:v>
                </c:pt>
                <c:pt idx="552">
                  <c:v>47.707723685377317</c:v>
                </c:pt>
                <c:pt idx="553">
                  <c:v>47.785315243415809</c:v>
                </c:pt>
                <c:pt idx="554">
                  <c:v>47.796399751707007</c:v>
                </c:pt>
                <c:pt idx="555">
                  <c:v>47.873991309745499</c:v>
                </c:pt>
                <c:pt idx="556">
                  <c:v>47.840737784871862</c:v>
                </c:pt>
                <c:pt idx="557">
                  <c:v>47.89616032632793</c:v>
                </c:pt>
                <c:pt idx="558">
                  <c:v>47.918329342910347</c:v>
                </c:pt>
                <c:pt idx="559">
                  <c:v>47.951582867783991</c:v>
                </c:pt>
                <c:pt idx="560">
                  <c:v>48.007005409240051</c:v>
                </c:pt>
                <c:pt idx="561">
                  <c:v>47.973751884366408</c:v>
                </c:pt>
                <c:pt idx="562">
                  <c:v>48.04025893411368</c:v>
                </c:pt>
                <c:pt idx="563">
                  <c:v>48.007005409240051</c:v>
                </c:pt>
                <c:pt idx="564">
                  <c:v>48.018089917531263</c:v>
                </c:pt>
                <c:pt idx="565">
                  <c:v>48.10676598386096</c:v>
                </c:pt>
                <c:pt idx="566">
                  <c:v>48.162188525317028</c:v>
                </c:pt>
                <c:pt idx="567">
                  <c:v>48.151104017025808</c:v>
                </c:pt>
                <c:pt idx="568">
                  <c:v>48.140019508734603</c:v>
                </c:pt>
                <c:pt idx="569">
                  <c:v>48.228695575064293</c:v>
                </c:pt>
                <c:pt idx="570">
                  <c:v>48.128935000443377</c:v>
                </c:pt>
                <c:pt idx="571">
                  <c:v>48.261949099937929</c:v>
                </c:pt>
                <c:pt idx="572">
                  <c:v>48.173273033608233</c:v>
                </c:pt>
                <c:pt idx="573">
                  <c:v>48.284118116520361</c:v>
                </c:pt>
                <c:pt idx="574">
                  <c:v>48.239780083355512</c:v>
                </c:pt>
                <c:pt idx="575">
                  <c:v>48.339540657976407</c:v>
                </c:pt>
                <c:pt idx="576">
                  <c:v>48.284118116520361</c:v>
                </c:pt>
                <c:pt idx="577">
                  <c:v>48.394963199432468</c:v>
                </c:pt>
                <c:pt idx="578">
                  <c:v>48.350625166267633</c:v>
                </c:pt>
                <c:pt idx="579">
                  <c:v>48.361709674558853</c:v>
                </c:pt>
                <c:pt idx="580">
                  <c:v>48.450385740888542</c:v>
                </c:pt>
                <c:pt idx="581">
                  <c:v>48.394963199432468</c:v>
                </c:pt>
                <c:pt idx="582">
                  <c:v>48.472554757470959</c:v>
                </c:pt>
                <c:pt idx="583">
                  <c:v>48.539061807218232</c:v>
                </c:pt>
                <c:pt idx="584">
                  <c:v>48.516892790635808</c:v>
                </c:pt>
                <c:pt idx="585">
                  <c:v>48.550146315509437</c:v>
                </c:pt>
                <c:pt idx="586">
                  <c:v>48.627737873547929</c:v>
                </c:pt>
                <c:pt idx="587">
                  <c:v>48.550146315509437</c:v>
                </c:pt>
                <c:pt idx="588">
                  <c:v>48.64990689013036</c:v>
                </c:pt>
                <c:pt idx="589">
                  <c:v>48.594484348674293</c:v>
                </c:pt>
                <c:pt idx="590">
                  <c:v>48.694244923295209</c:v>
                </c:pt>
                <c:pt idx="591">
                  <c:v>48.738582956460057</c:v>
                </c:pt>
                <c:pt idx="592">
                  <c:v>48.64990689013036</c:v>
                </c:pt>
                <c:pt idx="593">
                  <c:v>48.705329431586406</c:v>
                </c:pt>
                <c:pt idx="594">
                  <c:v>48.716413939877633</c:v>
                </c:pt>
                <c:pt idx="595">
                  <c:v>48.794005497916118</c:v>
                </c:pt>
                <c:pt idx="596">
                  <c:v>48.705329431586406</c:v>
                </c:pt>
                <c:pt idx="597">
                  <c:v>48.827259022789747</c:v>
                </c:pt>
                <c:pt idx="598">
                  <c:v>48.760751973042481</c:v>
                </c:pt>
                <c:pt idx="599">
                  <c:v>48.838343531080973</c:v>
                </c:pt>
                <c:pt idx="600">
                  <c:v>48.838343531080973</c:v>
                </c:pt>
                <c:pt idx="601">
                  <c:v>48.927019597410663</c:v>
                </c:pt>
                <c:pt idx="602">
                  <c:v>48.949188613993087</c:v>
                </c:pt>
                <c:pt idx="603">
                  <c:v>48.86051254766339</c:v>
                </c:pt>
                <c:pt idx="604">
                  <c:v>48.960273122284299</c:v>
                </c:pt>
                <c:pt idx="605">
                  <c:v>48.960273122284299</c:v>
                </c:pt>
                <c:pt idx="606">
                  <c:v>49.004611155449147</c:v>
                </c:pt>
                <c:pt idx="607">
                  <c:v>48.971357630575511</c:v>
                </c:pt>
                <c:pt idx="608">
                  <c:v>49.104371730070064</c:v>
                </c:pt>
                <c:pt idx="609">
                  <c:v>49.01569566374036</c:v>
                </c:pt>
                <c:pt idx="610">
                  <c:v>49.115456238361283</c:v>
                </c:pt>
                <c:pt idx="611">
                  <c:v>49.093287221778837</c:v>
                </c:pt>
                <c:pt idx="612">
                  <c:v>49.170878779817329</c:v>
                </c:pt>
                <c:pt idx="613">
                  <c:v>49.060033696905208</c:v>
                </c:pt>
                <c:pt idx="614">
                  <c:v>49.159794271526117</c:v>
                </c:pt>
                <c:pt idx="615">
                  <c:v>49.104371730070064</c:v>
                </c:pt>
                <c:pt idx="616">
                  <c:v>49.204132304690972</c:v>
                </c:pt>
                <c:pt idx="617">
                  <c:v>49.19304779639976</c:v>
                </c:pt>
                <c:pt idx="618">
                  <c:v>49.248470337855807</c:v>
                </c:pt>
                <c:pt idx="619">
                  <c:v>49.215216812982177</c:v>
                </c:pt>
                <c:pt idx="620">
                  <c:v>49.292808371020662</c:v>
                </c:pt>
                <c:pt idx="621">
                  <c:v>49.303892879311867</c:v>
                </c:pt>
                <c:pt idx="622">
                  <c:v>49.259554846147033</c:v>
                </c:pt>
                <c:pt idx="623">
                  <c:v>49.381484437350359</c:v>
                </c:pt>
                <c:pt idx="624">
                  <c:v>49.370399929059147</c:v>
                </c:pt>
                <c:pt idx="625">
                  <c:v>49.40365345393279</c:v>
                </c:pt>
                <c:pt idx="626">
                  <c:v>49.314977387603093</c:v>
                </c:pt>
                <c:pt idx="627">
                  <c:v>49.414737962224002</c:v>
                </c:pt>
                <c:pt idx="628">
                  <c:v>49.40365345393279</c:v>
                </c:pt>
                <c:pt idx="629">
                  <c:v>49.436906978806427</c:v>
                </c:pt>
                <c:pt idx="630">
                  <c:v>49.459075995388837</c:v>
                </c:pt>
                <c:pt idx="631">
                  <c:v>49.503414028553692</c:v>
                </c:pt>
                <c:pt idx="632">
                  <c:v>49.459075995388837</c:v>
                </c:pt>
                <c:pt idx="633">
                  <c:v>49.569921078300972</c:v>
                </c:pt>
                <c:pt idx="634">
                  <c:v>49.569921078300972</c:v>
                </c:pt>
                <c:pt idx="635">
                  <c:v>49.603174603174608</c:v>
                </c:pt>
                <c:pt idx="636">
                  <c:v>49.581005586592177</c:v>
                </c:pt>
                <c:pt idx="637">
                  <c:v>49.569921078300972</c:v>
                </c:pt>
                <c:pt idx="638">
                  <c:v>49.636428128048237</c:v>
                </c:pt>
                <c:pt idx="639">
                  <c:v>49.603174603174608</c:v>
                </c:pt>
                <c:pt idx="640">
                  <c:v>49.636428128048237</c:v>
                </c:pt>
                <c:pt idx="641">
                  <c:v>49.691850669504298</c:v>
                </c:pt>
                <c:pt idx="642">
                  <c:v>49.669681652921881</c:v>
                </c:pt>
                <c:pt idx="643">
                  <c:v>49.669681652921881</c:v>
                </c:pt>
                <c:pt idx="644">
                  <c:v>49.647512636339457</c:v>
                </c:pt>
                <c:pt idx="645">
                  <c:v>49.791611244125207</c:v>
                </c:pt>
                <c:pt idx="646">
                  <c:v>49.736188702669153</c:v>
                </c:pt>
                <c:pt idx="647">
                  <c:v>49.780526735834002</c:v>
                </c:pt>
                <c:pt idx="648">
                  <c:v>49.835949277290062</c:v>
                </c:pt>
                <c:pt idx="649">
                  <c:v>49.780526735834002</c:v>
                </c:pt>
                <c:pt idx="650">
                  <c:v>49.858118293872487</c:v>
                </c:pt>
                <c:pt idx="651">
                  <c:v>49.902456327037342</c:v>
                </c:pt>
                <c:pt idx="652">
                  <c:v>49.813780260707638</c:v>
                </c:pt>
                <c:pt idx="653">
                  <c:v>49.902456327037342</c:v>
                </c:pt>
                <c:pt idx="654">
                  <c:v>49.891371818746123</c:v>
                </c:pt>
                <c:pt idx="655">
                  <c:v>49.98004788507582</c:v>
                </c:pt>
                <c:pt idx="656">
                  <c:v>49.924625343619759</c:v>
                </c:pt>
                <c:pt idx="657">
                  <c:v>49.98004788507582</c:v>
                </c:pt>
                <c:pt idx="658">
                  <c:v>50.024193903136407</c:v>
                </c:pt>
                <c:pt idx="659">
                  <c:v>50.046188360533151</c:v>
                </c:pt>
                <c:pt idx="660">
                  <c:v>49.935709851910971</c:v>
                </c:pt>
                <c:pt idx="661">
                  <c:v>50.068182817929888</c:v>
                </c:pt>
                <c:pt idx="662">
                  <c:v>50.024193903136407</c:v>
                </c:pt>
                <c:pt idx="663">
                  <c:v>50.057185589231523</c:v>
                </c:pt>
                <c:pt idx="664">
                  <c:v>50.024193903136407</c:v>
                </c:pt>
                <c:pt idx="665">
                  <c:v>50.134166190120091</c:v>
                </c:pt>
                <c:pt idx="666">
                  <c:v>50.090177275326617</c:v>
                </c:pt>
                <c:pt idx="667">
                  <c:v>50.134166190120091</c:v>
                </c:pt>
                <c:pt idx="668">
                  <c:v>50.156160647516828</c:v>
                </c:pt>
                <c:pt idx="669">
                  <c:v>50.145163418818463</c:v>
                </c:pt>
                <c:pt idx="670">
                  <c:v>50.134166190120091</c:v>
                </c:pt>
                <c:pt idx="671">
                  <c:v>50.178155104913571</c:v>
                </c:pt>
                <c:pt idx="672">
                  <c:v>50.200149562310301</c:v>
                </c:pt>
                <c:pt idx="673">
                  <c:v>50.244138477103768</c:v>
                </c:pt>
                <c:pt idx="674">
                  <c:v>50.277130163198883</c:v>
                </c:pt>
                <c:pt idx="675">
                  <c:v>50.310121849293992</c:v>
                </c:pt>
                <c:pt idx="676">
                  <c:v>50.266132934500511</c:v>
                </c:pt>
                <c:pt idx="677">
                  <c:v>50.354110764087451</c:v>
                </c:pt>
                <c:pt idx="678">
                  <c:v>50.299124620595613</c:v>
                </c:pt>
                <c:pt idx="679">
                  <c:v>50.420094136277662</c:v>
                </c:pt>
                <c:pt idx="680">
                  <c:v>50.299124620595613</c:v>
                </c:pt>
                <c:pt idx="681">
                  <c:v>50.376105221484202</c:v>
                </c:pt>
                <c:pt idx="682">
                  <c:v>50.40909690757929</c:v>
                </c:pt>
                <c:pt idx="683">
                  <c:v>50.464083051071142</c:v>
                </c:pt>
                <c:pt idx="684">
                  <c:v>50.38710245018256</c:v>
                </c:pt>
                <c:pt idx="685">
                  <c:v>50.453085822372771</c:v>
                </c:pt>
                <c:pt idx="686">
                  <c:v>50.464083051071142</c:v>
                </c:pt>
                <c:pt idx="687">
                  <c:v>50.519069194562967</c:v>
                </c:pt>
                <c:pt idx="688">
                  <c:v>50.442088593674399</c:v>
                </c:pt>
                <c:pt idx="689">
                  <c:v>50.486077508467872</c:v>
                </c:pt>
                <c:pt idx="690">
                  <c:v>50.596049795451549</c:v>
                </c:pt>
                <c:pt idx="691">
                  <c:v>50.574055338054819</c:v>
                </c:pt>
                <c:pt idx="692">
                  <c:v>50.552060880658082</c:v>
                </c:pt>
                <c:pt idx="693">
                  <c:v>50.508071965864609</c:v>
                </c:pt>
                <c:pt idx="694">
                  <c:v>50.552060880658082</c:v>
                </c:pt>
                <c:pt idx="695">
                  <c:v>50.607047024149907</c:v>
                </c:pt>
                <c:pt idx="696">
                  <c:v>50.585052566753177</c:v>
                </c:pt>
                <c:pt idx="697">
                  <c:v>50.618044252848293</c:v>
                </c:pt>
                <c:pt idx="698">
                  <c:v>50.607047024149907</c:v>
                </c:pt>
                <c:pt idx="699">
                  <c:v>50.72801653983197</c:v>
                </c:pt>
                <c:pt idx="700">
                  <c:v>50.673030396340117</c:v>
                </c:pt>
                <c:pt idx="701">
                  <c:v>50.739013768530327</c:v>
                </c:pt>
                <c:pt idx="702">
                  <c:v>50.684027625038489</c:v>
                </c:pt>
                <c:pt idx="703">
                  <c:v>50.772005454625443</c:v>
                </c:pt>
                <c:pt idx="704">
                  <c:v>50.739013768530327</c:v>
                </c:pt>
                <c:pt idx="705">
                  <c:v>50.826991598117267</c:v>
                </c:pt>
                <c:pt idx="706">
                  <c:v>50.739013768530327</c:v>
                </c:pt>
                <c:pt idx="707">
                  <c:v>50.870980512910748</c:v>
                </c:pt>
                <c:pt idx="708">
                  <c:v>50.793999912022173</c:v>
                </c:pt>
                <c:pt idx="709">
                  <c:v>50.903972199005857</c:v>
                </c:pt>
                <c:pt idx="710">
                  <c:v>50.837988826815653</c:v>
                </c:pt>
                <c:pt idx="711">
                  <c:v>50.837988826815653</c:v>
                </c:pt>
                <c:pt idx="712">
                  <c:v>50.936963885100958</c:v>
                </c:pt>
                <c:pt idx="713">
                  <c:v>50.914969427704222</c:v>
                </c:pt>
                <c:pt idx="714">
                  <c:v>50.914969427704222</c:v>
                </c:pt>
                <c:pt idx="715">
                  <c:v>50.881977741609113</c:v>
                </c:pt>
                <c:pt idx="716">
                  <c:v>50.903972199005857</c:v>
                </c:pt>
                <c:pt idx="717">
                  <c:v>50.958958342497688</c:v>
                </c:pt>
                <c:pt idx="718">
                  <c:v>50.991950028592797</c:v>
                </c:pt>
                <c:pt idx="719">
                  <c:v>50.969955571196067</c:v>
                </c:pt>
                <c:pt idx="720">
                  <c:v>51.046936172084642</c:v>
                </c:pt>
                <c:pt idx="721">
                  <c:v>51.068930629481372</c:v>
                </c:pt>
                <c:pt idx="722">
                  <c:v>51.145911230369947</c:v>
                </c:pt>
                <c:pt idx="723">
                  <c:v>51.156908459068312</c:v>
                </c:pt>
                <c:pt idx="724">
                  <c:v>51.112919544274853</c:v>
                </c:pt>
                <c:pt idx="725">
                  <c:v>51.090925086878109</c:v>
                </c:pt>
                <c:pt idx="726">
                  <c:v>51.134914001671582</c:v>
                </c:pt>
                <c:pt idx="727">
                  <c:v>51.145911230369947</c:v>
                </c:pt>
                <c:pt idx="728">
                  <c:v>51.255883517353631</c:v>
                </c:pt>
                <c:pt idx="729">
                  <c:v>51.145911230369947</c:v>
                </c:pt>
                <c:pt idx="730">
                  <c:v>51.189900145163421</c:v>
                </c:pt>
                <c:pt idx="731">
                  <c:v>51.332864118242213</c:v>
                </c:pt>
                <c:pt idx="732">
                  <c:v>51.233889059956887</c:v>
                </c:pt>
                <c:pt idx="733">
                  <c:v>51.222891831258522</c:v>
                </c:pt>
                <c:pt idx="734">
                  <c:v>51.354858575638943</c:v>
                </c:pt>
                <c:pt idx="735">
                  <c:v>51.277877974750368</c:v>
                </c:pt>
                <c:pt idx="736">
                  <c:v>51.288875203448733</c:v>
                </c:pt>
                <c:pt idx="737">
                  <c:v>51.310869660845469</c:v>
                </c:pt>
                <c:pt idx="738">
                  <c:v>51.37685303303568</c:v>
                </c:pt>
                <c:pt idx="739">
                  <c:v>51.44283640522589</c:v>
                </c:pt>
                <c:pt idx="740">
                  <c:v>51.453833633924248</c:v>
                </c:pt>
                <c:pt idx="741">
                  <c:v>51.44283640522589</c:v>
                </c:pt>
                <c:pt idx="742">
                  <c:v>51.475828091320992</c:v>
                </c:pt>
                <c:pt idx="743">
                  <c:v>51.508819777416093</c:v>
                </c:pt>
                <c:pt idx="744">
                  <c:v>51.453833633924248</c:v>
                </c:pt>
                <c:pt idx="745">
                  <c:v>51.541811463511188</c:v>
                </c:pt>
                <c:pt idx="746">
                  <c:v>51.541811463511188</c:v>
                </c:pt>
                <c:pt idx="747">
                  <c:v>51.541811463511188</c:v>
                </c:pt>
                <c:pt idx="748">
                  <c:v>51.640786521796507</c:v>
                </c:pt>
                <c:pt idx="749">
                  <c:v>51.61879206439977</c:v>
                </c:pt>
                <c:pt idx="750">
                  <c:v>51.563805920907939</c:v>
                </c:pt>
                <c:pt idx="751">
                  <c:v>51.607794835701412</c:v>
                </c:pt>
                <c:pt idx="752">
                  <c:v>51.607794835701412</c:v>
                </c:pt>
                <c:pt idx="753">
                  <c:v>51.662780979193244</c:v>
                </c:pt>
                <c:pt idx="754">
                  <c:v>51.662780979193244</c:v>
                </c:pt>
                <c:pt idx="755">
                  <c:v>51.651783750494879</c:v>
                </c:pt>
                <c:pt idx="756">
                  <c:v>51.695772665288352</c:v>
                </c:pt>
                <c:pt idx="757">
                  <c:v>51.728764351383447</c:v>
                </c:pt>
                <c:pt idx="758">
                  <c:v>51.640786521796507</c:v>
                </c:pt>
                <c:pt idx="759">
                  <c:v>51.706769893986717</c:v>
                </c:pt>
                <c:pt idx="760">
                  <c:v>51.761756037478563</c:v>
                </c:pt>
                <c:pt idx="761">
                  <c:v>51.783750494875292</c:v>
                </c:pt>
                <c:pt idx="762">
                  <c:v>51.794747723573657</c:v>
                </c:pt>
                <c:pt idx="763">
                  <c:v>51.838736638367138</c:v>
                </c:pt>
                <c:pt idx="764">
                  <c:v>51.750758808780191</c:v>
                </c:pt>
                <c:pt idx="765">
                  <c:v>51.838736638367138</c:v>
                </c:pt>
                <c:pt idx="766">
                  <c:v>51.893722781858983</c:v>
                </c:pt>
                <c:pt idx="767">
                  <c:v>51.827739409668773</c:v>
                </c:pt>
                <c:pt idx="768">
                  <c:v>51.849733867065503</c:v>
                </c:pt>
                <c:pt idx="769">
                  <c:v>51.948708925350807</c:v>
                </c:pt>
                <c:pt idx="770">
                  <c:v>51.882725553160597</c:v>
                </c:pt>
                <c:pt idx="771">
                  <c:v>51.992697840144288</c:v>
                </c:pt>
                <c:pt idx="772">
                  <c:v>51.904720010557341</c:v>
                </c:pt>
                <c:pt idx="773">
                  <c:v>51.915717239255713</c:v>
                </c:pt>
                <c:pt idx="774">
                  <c:v>51.970703382747551</c:v>
                </c:pt>
                <c:pt idx="775">
                  <c:v>52.003695068842653</c:v>
                </c:pt>
                <c:pt idx="776">
                  <c:v>51.970703382747551</c:v>
                </c:pt>
                <c:pt idx="777">
                  <c:v>51.981700611445923</c:v>
                </c:pt>
                <c:pt idx="778">
                  <c:v>52.025689526239397</c:v>
                </c:pt>
                <c:pt idx="779">
                  <c:v>52.036686754937762</c:v>
                </c:pt>
                <c:pt idx="780">
                  <c:v>52.014692297541018</c:v>
                </c:pt>
                <c:pt idx="781">
                  <c:v>52.036686754937762</c:v>
                </c:pt>
                <c:pt idx="782">
                  <c:v>52.058681212334491</c:v>
                </c:pt>
                <c:pt idx="783">
                  <c:v>52.124664584524702</c:v>
                </c:pt>
                <c:pt idx="784">
                  <c:v>52.0916728984296</c:v>
                </c:pt>
                <c:pt idx="785">
                  <c:v>52.15765627061981</c:v>
                </c:pt>
                <c:pt idx="786">
                  <c:v>52.113667355826337</c:v>
                </c:pt>
                <c:pt idx="787">
                  <c:v>52.135661813223066</c:v>
                </c:pt>
                <c:pt idx="788">
                  <c:v>52.201645185413277</c:v>
                </c:pt>
                <c:pt idx="789">
                  <c:v>52.15765627061981</c:v>
                </c:pt>
                <c:pt idx="790">
                  <c:v>52.267628557603487</c:v>
                </c:pt>
                <c:pt idx="791">
                  <c:v>52.223639642810021</c:v>
                </c:pt>
                <c:pt idx="792">
                  <c:v>52.289623015000217</c:v>
                </c:pt>
                <c:pt idx="793">
                  <c:v>52.223639642810021</c:v>
                </c:pt>
                <c:pt idx="794">
                  <c:v>52.355606387190427</c:v>
                </c:pt>
                <c:pt idx="795">
                  <c:v>52.377600844587171</c:v>
                </c:pt>
                <c:pt idx="796">
                  <c:v>52.421589759380637</c:v>
                </c:pt>
                <c:pt idx="797">
                  <c:v>52.377600844587171</c:v>
                </c:pt>
                <c:pt idx="798">
                  <c:v>52.410592530682273</c:v>
                </c:pt>
                <c:pt idx="799">
                  <c:v>52.399595301983901</c:v>
                </c:pt>
                <c:pt idx="800">
                  <c:v>52.443584216777367</c:v>
                </c:pt>
                <c:pt idx="801">
                  <c:v>52.465578674174111</c:v>
                </c:pt>
                <c:pt idx="802">
                  <c:v>52.509567588967577</c:v>
                </c:pt>
                <c:pt idx="803">
                  <c:v>52.476575902872483</c:v>
                </c:pt>
                <c:pt idx="804">
                  <c:v>52.542559275062693</c:v>
                </c:pt>
                <c:pt idx="805">
                  <c:v>52.465578674174111</c:v>
                </c:pt>
                <c:pt idx="806">
                  <c:v>52.49857036026922</c:v>
                </c:pt>
                <c:pt idx="807">
                  <c:v>52.58654818985616</c:v>
                </c:pt>
                <c:pt idx="808">
                  <c:v>52.575550961157788</c:v>
                </c:pt>
                <c:pt idx="809">
                  <c:v>52.487573131570848</c:v>
                </c:pt>
                <c:pt idx="810">
                  <c:v>52.509567588967577</c:v>
                </c:pt>
                <c:pt idx="811">
                  <c:v>52.597545418554517</c:v>
                </c:pt>
                <c:pt idx="812">
                  <c:v>52.564553732459423</c:v>
                </c:pt>
                <c:pt idx="813">
                  <c:v>52.641534333347998</c:v>
                </c:pt>
                <c:pt idx="814">
                  <c:v>52.6745260194431</c:v>
                </c:pt>
                <c:pt idx="815">
                  <c:v>52.663528790744728</c:v>
                </c:pt>
                <c:pt idx="816">
                  <c:v>52.619539875951268</c:v>
                </c:pt>
                <c:pt idx="817">
                  <c:v>52.641534333347998</c:v>
                </c:pt>
                <c:pt idx="818">
                  <c:v>52.6745260194431</c:v>
                </c:pt>
                <c:pt idx="819">
                  <c:v>52.6745260194431</c:v>
                </c:pt>
                <c:pt idx="820">
                  <c:v>52.6745260194431</c:v>
                </c:pt>
                <c:pt idx="821">
                  <c:v>52.806492763823513</c:v>
                </c:pt>
                <c:pt idx="822">
                  <c:v>52.751506620331682</c:v>
                </c:pt>
                <c:pt idx="823">
                  <c:v>52.74050939163331</c:v>
                </c:pt>
                <c:pt idx="824">
                  <c:v>52.707517705538208</c:v>
                </c:pt>
                <c:pt idx="825">
                  <c:v>52.74050939163331</c:v>
                </c:pt>
                <c:pt idx="826">
                  <c:v>52.74050939163331</c:v>
                </c:pt>
                <c:pt idx="827">
                  <c:v>52.872476136013717</c:v>
                </c:pt>
                <c:pt idx="828">
                  <c:v>52.828487221220257</c:v>
                </c:pt>
                <c:pt idx="829">
                  <c:v>52.905467822108832</c:v>
                </c:pt>
                <c:pt idx="830">
                  <c:v>52.883473364712103</c:v>
                </c:pt>
                <c:pt idx="831">
                  <c:v>52.861478907315359</c:v>
                </c:pt>
                <c:pt idx="832">
                  <c:v>52.949456736902313</c:v>
                </c:pt>
                <c:pt idx="833">
                  <c:v>52.960453965600671</c:v>
                </c:pt>
                <c:pt idx="834">
                  <c:v>52.883473364712103</c:v>
                </c:pt>
                <c:pt idx="835">
                  <c:v>53.004442880394137</c:v>
                </c:pt>
                <c:pt idx="836">
                  <c:v>52.916465050807197</c:v>
                </c:pt>
                <c:pt idx="837">
                  <c:v>53.015440109092523</c:v>
                </c:pt>
                <c:pt idx="838">
                  <c:v>52.971451194299043</c:v>
                </c:pt>
                <c:pt idx="839">
                  <c:v>52.971451194299043</c:v>
                </c:pt>
                <c:pt idx="840">
                  <c:v>53.048431795187618</c:v>
                </c:pt>
                <c:pt idx="841">
                  <c:v>52.971451194299043</c:v>
                </c:pt>
                <c:pt idx="842">
                  <c:v>53.125412396076193</c:v>
                </c:pt>
                <c:pt idx="843">
                  <c:v>53.037434566489253</c:v>
                </c:pt>
                <c:pt idx="844">
                  <c:v>53.158404082171288</c:v>
                </c:pt>
                <c:pt idx="845">
                  <c:v>53.114415167377821</c:v>
                </c:pt>
                <c:pt idx="846">
                  <c:v>53.180398539568031</c:v>
                </c:pt>
                <c:pt idx="847">
                  <c:v>53.169401310869667</c:v>
                </c:pt>
                <c:pt idx="848">
                  <c:v>53.169401310869667</c:v>
                </c:pt>
                <c:pt idx="849">
                  <c:v>53.21339022566314</c:v>
                </c:pt>
                <c:pt idx="850">
                  <c:v>53.180398539568031</c:v>
                </c:pt>
                <c:pt idx="851">
                  <c:v>53.180398539568031</c:v>
                </c:pt>
                <c:pt idx="852">
                  <c:v>53.169401310869667</c:v>
                </c:pt>
                <c:pt idx="853">
                  <c:v>53.23538468305987</c:v>
                </c:pt>
                <c:pt idx="854">
                  <c:v>53.136409624774558</c:v>
                </c:pt>
                <c:pt idx="855">
                  <c:v>53.202392996964768</c:v>
                </c:pt>
                <c:pt idx="856">
                  <c:v>53.158404082171288</c:v>
                </c:pt>
                <c:pt idx="857">
                  <c:v>53.268376369154971</c:v>
                </c:pt>
                <c:pt idx="858">
                  <c:v>53.169401310869667</c:v>
                </c:pt>
                <c:pt idx="859">
                  <c:v>53.323362512646817</c:v>
                </c:pt>
                <c:pt idx="860">
                  <c:v>53.202392996964768</c:v>
                </c:pt>
                <c:pt idx="861">
                  <c:v>53.873223947565222</c:v>
                </c:pt>
                <c:pt idx="862">
                  <c:v>53.30136805525008</c:v>
                </c:pt>
                <c:pt idx="863">
                  <c:v>53.356354198741919</c:v>
                </c:pt>
                <c:pt idx="864">
                  <c:v>53.290370826551722</c:v>
                </c:pt>
                <c:pt idx="865">
                  <c:v>53.334359741345182</c:v>
                </c:pt>
                <c:pt idx="866">
                  <c:v>53.38934588483702</c:v>
                </c:pt>
                <c:pt idx="867">
                  <c:v>53.345356970043547</c:v>
                </c:pt>
                <c:pt idx="868">
                  <c:v>53.433334799630487</c:v>
                </c:pt>
                <c:pt idx="869">
                  <c:v>53.411340342233757</c:v>
                </c:pt>
                <c:pt idx="870">
                  <c:v>53.477323714423967</c:v>
                </c:pt>
                <c:pt idx="871">
                  <c:v>53.411340342233757</c:v>
                </c:pt>
                <c:pt idx="872">
                  <c:v>53.532309857915813</c:v>
                </c:pt>
                <c:pt idx="873">
                  <c:v>53.433334799630487</c:v>
                </c:pt>
                <c:pt idx="874">
                  <c:v>53.466326485725602</c:v>
                </c:pt>
                <c:pt idx="875">
                  <c:v>53.554304315312542</c:v>
                </c:pt>
                <c:pt idx="876">
                  <c:v>53.499318171820697</c:v>
                </c:pt>
                <c:pt idx="877">
                  <c:v>53.554304315312542</c:v>
                </c:pt>
                <c:pt idx="878">
                  <c:v>53.488320943122339</c:v>
                </c:pt>
                <c:pt idx="879">
                  <c:v>53.631284916201118</c:v>
                </c:pt>
                <c:pt idx="880">
                  <c:v>53.510315400519069</c:v>
                </c:pt>
                <c:pt idx="881">
                  <c:v>53.64228214489949</c:v>
                </c:pt>
                <c:pt idx="882">
                  <c:v>53.565301544010907</c:v>
                </c:pt>
                <c:pt idx="883">
                  <c:v>53.598293230106023</c:v>
                </c:pt>
                <c:pt idx="884">
                  <c:v>53.554304315312542</c:v>
                </c:pt>
                <c:pt idx="885">
                  <c:v>53.664276602296219</c:v>
                </c:pt>
                <c:pt idx="886">
                  <c:v>53.631284916201118</c:v>
                </c:pt>
                <c:pt idx="887">
                  <c:v>53.609290458804388</c:v>
                </c:pt>
                <c:pt idx="888">
                  <c:v>53.741257203184801</c:v>
                </c:pt>
                <c:pt idx="889">
                  <c:v>53.675273830994598</c:v>
                </c:pt>
                <c:pt idx="890">
                  <c:v>53.785246117978268</c:v>
                </c:pt>
                <c:pt idx="891">
                  <c:v>53.719262745788058</c:v>
                </c:pt>
                <c:pt idx="892">
                  <c:v>53.345356970043547</c:v>
                </c:pt>
                <c:pt idx="893">
                  <c:v>52.608542647252889</c:v>
                </c:pt>
                <c:pt idx="894">
                  <c:v>51.904720010557341</c:v>
                </c:pt>
                <c:pt idx="895">
                  <c:v>51.145911230369947</c:v>
                </c:pt>
                <c:pt idx="896">
                  <c:v>50.552060880658082</c:v>
                </c:pt>
                <c:pt idx="897">
                  <c:v>49.824864768998857</c:v>
                </c:pt>
                <c:pt idx="898">
                  <c:v>49.181963288108541</c:v>
                </c:pt>
                <c:pt idx="899">
                  <c:v>48.527977298927027</c:v>
                </c:pt>
                <c:pt idx="900">
                  <c:v>47.951582867783991</c:v>
                </c:pt>
                <c:pt idx="901">
                  <c:v>47.231089828855197</c:v>
                </c:pt>
                <c:pt idx="902">
                  <c:v>46.676864414294577</c:v>
                </c:pt>
                <c:pt idx="903">
                  <c:v>46.045047441695488</c:v>
                </c:pt>
                <c:pt idx="904">
                  <c:v>45.424314977387603</c:v>
                </c:pt>
                <c:pt idx="905">
                  <c:v>44.925512104283058</c:v>
                </c:pt>
                <c:pt idx="906">
                  <c:v>44.39345570630487</c:v>
                </c:pt>
                <c:pt idx="907">
                  <c:v>43.728385208832137</c:v>
                </c:pt>
                <c:pt idx="908">
                  <c:v>43.163075285980312</c:v>
                </c:pt>
                <c:pt idx="909">
                  <c:v>42.597765363128502</c:v>
                </c:pt>
                <c:pt idx="910">
                  <c:v>41.92161035736455</c:v>
                </c:pt>
                <c:pt idx="911">
                  <c:v>41.300877893056658</c:v>
                </c:pt>
                <c:pt idx="912">
                  <c:v>40.524962312671818</c:v>
                </c:pt>
                <c:pt idx="913">
                  <c:v>39.815553782034243</c:v>
                </c:pt>
                <c:pt idx="914">
                  <c:v>39.183736809435139</c:v>
                </c:pt>
                <c:pt idx="915">
                  <c:v>38.407821229050278</c:v>
                </c:pt>
                <c:pt idx="916">
                  <c:v>37.853595814489672</c:v>
                </c:pt>
                <c:pt idx="917">
                  <c:v>37.033342200939963</c:v>
                </c:pt>
                <c:pt idx="918">
                  <c:v>35.714285714285722</c:v>
                </c:pt>
                <c:pt idx="919">
                  <c:v>34.860778575862383</c:v>
                </c:pt>
                <c:pt idx="920">
                  <c:v>33.719074221867523</c:v>
                </c:pt>
                <c:pt idx="921">
                  <c:v>32.244834619136299</c:v>
                </c:pt>
                <c:pt idx="922">
                  <c:v>39.915314356655138</c:v>
                </c:pt>
                <c:pt idx="923">
                  <c:v>48.007005409240051</c:v>
                </c:pt>
                <c:pt idx="924">
                  <c:v>55.434830422733469</c:v>
                </c:pt>
                <c:pt idx="925">
                  <c:v>55.15989970527427</c:v>
                </c:pt>
                <c:pt idx="926">
                  <c:v>55.247877534861217</c:v>
                </c:pt>
                <c:pt idx="927">
                  <c:v>55.203888620067737</c:v>
                </c:pt>
                <c:pt idx="928">
                  <c:v>55.247877534861217</c:v>
                </c:pt>
                <c:pt idx="929">
                  <c:v>55.137905247877541</c:v>
                </c:pt>
                <c:pt idx="930">
                  <c:v>54.884968987815071</c:v>
                </c:pt>
                <c:pt idx="931">
                  <c:v>54.818985615624868</c:v>
                </c:pt>
                <c:pt idx="932">
                  <c:v>54.731007786037921</c:v>
                </c:pt>
                <c:pt idx="933">
                  <c:v>54.840980073021598</c:v>
                </c:pt>
                <c:pt idx="934">
                  <c:v>54.796991158228131</c:v>
                </c:pt>
                <c:pt idx="935">
                  <c:v>54.884968987815071</c:v>
                </c:pt>
                <c:pt idx="936">
                  <c:v>54.742005014736293</c:v>
                </c:pt>
                <c:pt idx="937">
                  <c:v>54.753002243434658</c:v>
                </c:pt>
                <c:pt idx="938">
                  <c:v>54.829982844323233</c:v>
                </c:pt>
                <c:pt idx="939">
                  <c:v>54.720010557339549</c:v>
                </c:pt>
                <c:pt idx="940">
                  <c:v>54.829982844323233</c:v>
                </c:pt>
                <c:pt idx="941">
                  <c:v>54.742005014736293</c:v>
                </c:pt>
                <c:pt idx="942">
                  <c:v>54.873971759116714</c:v>
                </c:pt>
                <c:pt idx="943">
                  <c:v>54.720010557339549</c:v>
                </c:pt>
                <c:pt idx="944">
                  <c:v>54.720010557339549</c:v>
                </c:pt>
                <c:pt idx="945">
                  <c:v>54.785993929529759</c:v>
                </c:pt>
                <c:pt idx="946">
                  <c:v>54.840980073021598</c:v>
                </c:pt>
                <c:pt idx="947">
                  <c:v>54.862974530418342</c:v>
                </c:pt>
                <c:pt idx="948">
                  <c:v>54.840980073021598</c:v>
                </c:pt>
                <c:pt idx="949">
                  <c:v>54.818985615624868</c:v>
                </c:pt>
                <c:pt idx="950">
                  <c:v>54.906963445211808</c:v>
                </c:pt>
                <c:pt idx="951">
                  <c:v>54.884968987815071</c:v>
                </c:pt>
                <c:pt idx="952">
                  <c:v>54.818985615624868</c:v>
                </c:pt>
                <c:pt idx="953">
                  <c:v>54.807988386926503</c:v>
                </c:pt>
                <c:pt idx="954">
                  <c:v>54.840980073021598</c:v>
                </c:pt>
                <c:pt idx="955">
                  <c:v>54.895966216513443</c:v>
                </c:pt>
                <c:pt idx="956">
                  <c:v>54.873971759116714</c:v>
                </c:pt>
                <c:pt idx="957">
                  <c:v>54.873971759116714</c:v>
                </c:pt>
                <c:pt idx="958">
                  <c:v>54.928957902608538</c:v>
                </c:pt>
                <c:pt idx="959">
                  <c:v>54.873971759116714</c:v>
                </c:pt>
                <c:pt idx="960">
                  <c:v>54.939955131306917</c:v>
                </c:pt>
                <c:pt idx="961">
                  <c:v>54.873971759116714</c:v>
                </c:pt>
                <c:pt idx="962">
                  <c:v>54.939955131306917</c:v>
                </c:pt>
                <c:pt idx="963">
                  <c:v>54.972946817402018</c:v>
                </c:pt>
                <c:pt idx="964">
                  <c:v>54.928957902608538</c:v>
                </c:pt>
                <c:pt idx="965">
                  <c:v>54.994941274798762</c:v>
                </c:pt>
                <c:pt idx="966">
                  <c:v>54.939955131306917</c:v>
                </c:pt>
                <c:pt idx="967">
                  <c:v>54.994941274798762</c:v>
                </c:pt>
                <c:pt idx="968">
                  <c:v>54.972946817402018</c:v>
                </c:pt>
                <c:pt idx="969">
                  <c:v>55.07192187568733</c:v>
                </c:pt>
                <c:pt idx="970">
                  <c:v>55.027932960893857</c:v>
                </c:pt>
                <c:pt idx="971">
                  <c:v>54.983944046100383</c:v>
                </c:pt>
                <c:pt idx="972">
                  <c:v>55.060924646988973</c:v>
                </c:pt>
                <c:pt idx="973">
                  <c:v>55.049927418290601</c:v>
                </c:pt>
                <c:pt idx="974">
                  <c:v>55.07192187568733</c:v>
                </c:pt>
                <c:pt idx="975">
                  <c:v>55.038930189592222</c:v>
                </c:pt>
                <c:pt idx="976">
                  <c:v>55.038930189592222</c:v>
                </c:pt>
                <c:pt idx="977">
                  <c:v>55.104913561782432</c:v>
                </c:pt>
                <c:pt idx="978">
                  <c:v>55.07192187568733</c:v>
                </c:pt>
                <c:pt idx="979">
                  <c:v>55.115910790480797</c:v>
                </c:pt>
                <c:pt idx="980">
                  <c:v>55.126908019179183</c:v>
                </c:pt>
                <c:pt idx="981">
                  <c:v>55.148902476575913</c:v>
                </c:pt>
                <c:pt idx="982">
                  <c:v>55.15989970527427</c:v>
                </c:pt>
                <c:pt idx="983">
                  <c:v>55.137905247877541</c:v>
                </c:pt>
                <c:pt idx="984">
                  <c:v>55.214885848766123</c:v>
                </c:pt>
                <c:pt idx="985">
                  <c:v>55.126908019179183</c:v>
                </c:pt>
                <c:pt idx="986">
                  <c:v>55.170896933972642</c:v>
                </c:pt>
                <c:pt idx="987">
                  <c:v>55.203888620067737</c:v>
                </c:pt>
                <c:pt idx="988">
                  <c:v>55.236880306162853</c:v>
                </c:pt>
                <c:pt idx="989">
                  <c:v>55.236880306162853</c:v>
                </c:pt>
                <c:pt idx="990">
                  <c:v>55.214885848766123</c:v>
                </c:pt>
                <c:pt idx="991">
                  <c:v>55.302863678353063</c:v>
                </c:pt>
                <c:pt idx="992">
                  <c:v>55.247877534861217</c:v>
                </c:pt>
                <c:pt idx="993">
                  <c:v>55.258874763559589</c:v>
                </c:pt>
                <c:pt idx="994">
                  <c:v>55.225883077464481</c:v>
                </c:pt>
                <c:pt idx="995">
                  <c:v>55.335855364448157</c:v>
                </c:pt>
                <c:pt idx="996">
                  <c:v>55.313860907051421</c:v>
                </c:pt>
                <c:pt idx="997">
                  <c:v>55.269871992257947</c:v>
                </c:pt>
                <c:pt idx="998">
                  <c:v>55.401838736638368</c:v>
                </c:pt>
                <c:pt idx="999">
                  <c:v>55.258874763559589</c:v>
                </c:pt>
                <c:pt idx="1000">
                  <c:v>55.379844279241631</c:v>
                </c:pt>
                <c:pt idx="1001">
                  <c:v>55.302863678353063</c:v>
                </c:pt>
                <c:pt idx="1002">
                  <c:v>55.41283596533674</c:v>
                </c:pt>
                <c:pt idx="1003">
                  <c:v>55.357849821844887</c:v>
                </c:pt>
                <c:pt idx="1004">
                  <c:v>55.302863678353063</c:v>
                </c:pt>
                <c:pt idx="1005">
                  <c:v>55.445827651431848</c:v>
                </c:pt>
                <c:pt idx="1006">
                  <c:v>55.313860907051421</c:v>
                </c:pt>
                <c:pt idx="1007">
                  <c:v>55.368847050543273</c:v>
                </c:pt>
                <c:pt idx="1008">
                  <c:v>55.379844279241631</c:v>
                </c:pt>
                <c:pt idx="1009">
                  <c:v>55.489816566225308</c:v>
                </c:pt>
                <c:pt idx="1010">
                  <c:v>55.522808252320416</c:v>
                </c:pt>
                <c:pt idx="1011">
                  <c:v>55.522808252320416</c:v>
                </c:pt>
                <c:pt idx="1012">
                  <c:v>55.544802709717153</c:v>
                </c:pt>
                <c:pt idx="1013">
                  <c:v>55.511811023622037</c:v>
                </c:pt>
                <c:pt idx="1014">
                  <c:v>55.544802709717153</c:v>
                </c:pt>
                <c:pt idx="1015">
                  <c:v>55.456824880130213</c:v>
                </c:pt>
                <c:pt idx="1016">
                  <c:v>55.56679716711389</c:v>
                </c:pt>
                <c:pt idx="1017">
                  <c:v>55.489816566225308</c:v>
                </c:pt>
                <c:pt idx="1018">
                  <c:v>55.50081379492368</c:v>
                </c:pt>
                <c:pt idx="1019">
                  <c:v>55.632780539304093</c:v>
                </c:pt>
                <c:pt idx="1020">
                  <c:v>55.522808252320416</c:v>
                </c:pt>
                <c:pt idx="1021">
                  <c:v>55.654774996700837</c:v>
                </c:pt>
                <c:pt idx="1022">
                  <c:v>55.555799938415518</c:v>
                </c:pt>
                <c:pt idx="1023">
                  <c:v>55.654774996700837</c:v>
                </c:pt>
                <c:pt idx="1024">
                  <c:v>55.687766682795939</c:v>
                </c:pt>
                <c:pt idx="1025">
                  <c:v>55.56679716711389</c:v>
                </c:pt>
                <c:pt idx="1026">
                  <c:v>55.709761140192668</c:v>
                </c:pt>
                <c:pt idx="1027">
                  <c:v>55.599788853208999</c:v>
                </c:pt>
                <c:pt idx="1028">
                  <c:v>55.742752826287777</c:v>
                </c:pt>
                <c:pt idx="1029">
                  <c:v>55.764747283684507</c:v>
                </c:pt>
                <c:pt idx="1030">
                  <c:v>55.654774996700837</c:v>
                </c:pt>
                <c:pt idx="1031">
                  <c:v>55.753750054986142</c:v>
                </c:pt>
                <c:pt idx="1032">
                  <c:v>55.709761140192668</c:v>
                </c:pt>
                <c:pt idx="1033">
                  <c:v>55.797738969779623</c:v>
                </c:pt>
                <c:pt idx="1034">
                  <c:v>55.775744512382879</c:v>
                </c:pt>
                <c:pt idx="1035">
                  <c:v>55.687766682795939</c:v>
                </c:pt>
                <c:pt idx="1036">
                  <c:v>55.808736198477988</c:v>
                </c:pt>
                <c:pt idx="1037">
                  <c:v>55.720758368891047</c:v>
                </c:pt>
                <c:pt idx="1038">
                  <c:v>55.841727884573103</c:v>
                </c:pt>
                <c:pt idx="1039">
                  <c:v>55.742752826287777</c:v>
                </c:pt>
                <c:pt idx="1040">
                  <c:v>55.775744512382879</c:v>
                </c:pt>
                <c:pt idx="1041">
                  <c:v>55.852725113271461</c:v>
                </c:pt>
                <c:pt idx="1042">
                  <c:v>55.764747283684507</c:v>
                </c:pt>
                <c:pt idx="1043">
                  <c:v>55.907711256763292</c:v>
                </c:pt>
                <c:pt idx="1044">
                  <c:v>55.819733427176352</c:v>
                </c:pt>
                <c:pt idx="1045">
                  <c:v>55.940702942858401</c:v>
                </c:pt>
                <c:pt idx="1046">
                  <c:v>55.918708485461671</c:v>
                </c:pt>
                <c:pt idx="1047">
                  <c:v>55.852725113271461</c:v>
                </c:pt>
                <c:pt idx="1048">
                  <c:v>55.984691857651868</c:v>
                </c:pt>
                <c:pt idx="1049">
                  <c:v>55.852725113271461</c:v>
                </c:pt>
                <c:pt idx="1050">
                  <c:v>56.017683543746983</c:v>
                </c:pt>
                <c:pt idx="1051">
                  <c:v>56.028680772445341</c:v>
                </c:pt>
                <c:pt idx="1052">
                  <c:v>55.940702942858401</c:v>
                </c:pt>
                <c:pt idx="1053">
                  <c:v>56.017683543746983</c:v>
                </c:pt>
                <c:pt idx="1054">
                  <c:v>56.017683543746983</c:v>
                </c:pt>
                <c:pt idx="1055">
                  <c:v>56.094664144635551</c:v>
                </c:pt>
                <c:pt idx="1056">
                  <c:v>55.951700171556773</c:v>
                </c:pt>
                <c:pt idx="1057">
                  <c:v>55.995689086350247</c:v>
                </c:pt>
                <c:pt idx="1058">
                  <c:v>56.006686315048611</c:v>
                </c:pt>
                <c:pt idx="1059">
                  <c:v>56.138653059429018</c:v>
                </c:pt>
                <c:pt idx="1060">
                  <c:v>56.028680772445341</c:v>
                </c:pt>
                <c:pt idx="1061">
                  <c:v>56.149650288127397</c:v>
                </c:pt>
                <c:pt idx="1062">
                  <c:v>56.182641974222499</c:v>
                </c:pt>
                <c:pt idx="1063">
                  <c:v>56.072669687238822</c:v>
                </c:pt>
                <c:pt idx="1064">
                  <c:v>56.204636431619242</c:v>
                </c:pt>
                <c:pt idx="1065">
                  <c:v>56.105661373333923</c:v>
                </c:pt>
                <c:pt idx="1066">
                  <c:v>56.237628117714337</c:v>
                </c:pt>
                <c:pt idx="1067">
                  <c:v>56.138653059429018</c:v>
                </c:pt>
                <c:pt idx="1068">
                  <c:v>56.248625346412709</c:v>
                </c:pt>
                <c:pt idx="1069">
                  <c:v>56.28161703250781</c:v>
                </c:pt>
                <c:pt idx="1070">
                  <c:v>56.259622575111067</c:v>
                </c:pt>
                <c:pt idx="1071">
                  <c:v>56.314608718602919</c:v>
                </c:pt>
                <c:pt idx="1072">
                  <c:v>56.204636431619242</c:v>
                </c:pt>
                <c:pt idx="1073">
                  <c:v>56.259622575111067</c:v>
                </c:pt>
                <c:pt idx="1074">
                  <c:v>56.314608718602919</c:v>
                </c:pt>
                <c:pt idx="1075">
                  <c:v>56.204636431619242</c:v>
                </c:pt>
                <c:pt idx="1076">
                  <c:v>56.237628117714337</c:v>
                </c:pt>
                <c:pt idx="1077">
                  <c:v>56.226630889015972</c:v>
                </c:pt>
                <c:pt idx="1078">
                  <c:v>56.36959486209475</c:v>
                </c:pt>
                <c:pt idx="1079">
                  <c:v>56.347600404698021</c:v>
                </c:pt>
                <c:pt idx="1080">
                  <c:v>56.292614261206182</c:v>
                </c:pt>
                <c:pt idx="1081">
                  <c:v>56.424581005586603</c:v>
                </c:pt>
                <c:pt idx="1082">
                  <c:v>56.30361148990454</c:v>
                </c:pt>
                <c:pt idx="1083">
                  <c:v>56.446575462983333</c:v>
                </c:pt>
                <c:pt idx="1084">
                  <c:v>56.336603175999649</c:v>
                </c:pt>
                <c:pt idx="1085">
                  <c:v>56.479567149078427</c:v>
                </c:pt>
                <c:pt idx="1086">
                  <c:v>56.402586548189859</c:v>
                </c:pt>
                <c:pt idx="1087">
                  <c:v>56.490564377776799</c:v>
                </c:pt>
                <c:pt idx="1088">
                  <c:v>56.391589319491487</c:v>
                </c:pt>
                <c:pt idx="1089">
                  <c:v>56.479567149078427</c:v>
                </c:pt>
                <c:pt idx="1090">
                  <c:v>56.479567149078427</c:v>
                </c:pt>
                <c:pt idx="1091">
                  <c:v>56.446575462983333</c:v>
                </c:pt>
                <c:pt idx="1092">
                  <c:v>56.578542207363753</c:v>
                </c:pt>
                <c:pt idx="1093">
                  <c:v>56.501561606475178</c:v>
                </c:pt>
                <c:pt idx="1094">
                  <c:v>56.55654774996701</c:v>
                </c:pt>
                <c:pt idx="1095">
                  <c:v>56.46856992038007</c:v>
                </c:pt>
                <c:pt idx="1096">
                  <c:v>56.490564377776799</c:v>
                </c:pt>
                <c:pt idx="1097">
                  <c:v>56.633528350855592</c:v>
                </c:pt>
                <c:pt idx="1098">
                  <c:v>56.545550521268638</c:v>
                </c:pt>
                <c:pt idx="1099">
                  <c:v>56.644525579553957</c:v>
                </c:pt>
                <c:pt idx="1100">
                  <c:v>56.589539436062118</c:v>
                </c:pt>
                <c:pt idx="1101">
                  <c:v>56.666520036950693</c:v>
                </c:pt>
                <c:pt idx="1102">
                  <c:v>56.62253112215722</c:v>
                </c:pt>
                <c:pt idx="1103">
                  <c:v>56.655522808252321</c:v>
                </c:pt>
                <c:pt idx="1104">
                  <c:v>56.677517265649058</c:v>
                </c:pt>
                <c:pt idx="1105">
                  <c:v>56.644525579553957</c:v>
                </c:pt>
                <c:pt idx="1106">
                  <c:v>56.743500637839269</c:v>
                </c:pt>
                <c:pt idx="1107">
                  <c:v>56.688514494347423</c:v>
                </c:pt>
                <c:pt idx="1108">
                  <c:v>56.787489552632742</c:v>
                </c:pt>
                <c:pt idx="1109">
                  <c:v>56.677517265649058</c:v>
                </c:pt>
                <c:pt idx="1110">
                  <c:v>56.754497866537633</c:v>
                </c:pt>
                <c:pt idx="1111">
                  <c:v>56.798486781331107</c:v>
                </c:pt>
                <c:pt idx="1112">
                  <c:v>56.721506180442532</c:v>
                </c:pt>
                <c:pt idx="1113">
                  <c:v>56.820481238727837</c:v>
                </c:pt>
                <c:pt idx="1114">
                  <c:v>56.787489552632742</c:v>
                </c:pt>
                <c:pt idx="1115">
                  <c:v>56.864470153521317</c:v>
                </c:pt>
                <c:pt idx="1116">
                  <c:v>56.754497866537633</c:v>
                </c:pt>
                <c:pt idx="1117">
                  <c:v>56.776492323934377</c:v>
                </c:pt>
                <c:pt idx="1118">
                  <c:v>56.886464610918047</c:v>
                </c:pt>
                <c:pt idx="1119">
                  <c:v>56.809484010029472</c:v>
                </c:pt>
                <c:pt idx="1120">
                  <c:v>56.875467382219682</c:v>
                </c:pt>
                <c:pt idx="1121">
                  <c:v>56.831478467426223</c:v>
                </c:pt>
                <c:pt idx="1122">
                  <c:v>56.941450754409892</c:v>
                </c:pt>
                <c:pt idx="1123">
                  <c:v>56.919456297013163</c:v>
                </c:pt>
                <c:pt idx="1124">
                  <c:v>56.886464610918047</c:v>
                </c:pt>
                <c:pt idx="1125">
                  <c:v>57.018431355298468</c:v>
                </c:pt>
                <c:pt idx="1126">
                  <c:v>56.897461839616433</c:v>
                </c:pt>
                <c:pt idx="1127">
                  <c:v>57.040425812695197</c:v>
                </c:pt>
                <c:pt idx="1128">
                  <c:v>56.930453525711521</c:v>
                </c:pt>
                <c:pt idx="1129">
                  <c:v>57.018431355298468</c:v>
                </c:pt>
                <c:pt idx="1130">
                  <c:v>57.040425812695197</c:v>
                </c:pt>
                <c:pt idx="1131">
                  <c:v>56.985439669203373</c:v>
                </c:pt>
                <c:pt idx="1132">
                  <c:v>57.09541195618705</c:v>
                </c:pt>
                <c:pt idx="1133">
                  <c:v>57.11740641358378</c:v>
                </c:pt>
                <c:pt idx="1134">
                  <c:v>57.128403642282137</c:v>
                </c:pt>
                <c:pt idx="1135">
                  <c:v>57.02942858399684</c:v>
                </c:pt>
                <c:pt idx="1136">
                  <c:v>57.018431355298468</c:v>
                </c:pt>
                <c:pt idx="1137">
                  <c:v>57.128403642282137</c:v>
                </c:pt>
                <c:pt idx="1138">
                  <c:v>57.073417498790313</c:v>
                </c:pt>
                <c:pt idx="1139">
                  <c:v>57.051423041393583</c:v>
                </c:pt>
                <c:pt idx="1140">
                  <c:v>57.062420270091941</c:v>
                </c:pt>
                <c:pt idx="1141">
                  <c:v>57.216381471869092</c:v>
                </c:pt>
                <c:pt idx="1142">
                  <c:v>57.238375929265828</c:v>
                </c:pt>
                <c:pt idx="1143">
                  <c:v>57.161395328377253</c:v>
                </c:pt>
                <c:pt idx="1144">
                  <c:v>57.227378700567463</c:v>
                </c:pt>
                <c:pt idx="1145">
                  <c:v>57.161395328377253</c:v>
                </c:pt>
                <c:pt idx="1146">
                  <c:v>57.304359301456039</c:v>
                </c:pt>
                <c:pt idx="1147">
                  <c:v>57.161395328377253</c:v>
                </c:pt>
                <c:pt idx="1148">
                  <c:v>57.227378700567463</c:v>
                </c:pt>
                <c:pt idx="1149">
                  <c:v>57.315356530154403</c:v>
                </c:pt>
                <c:pt idx="1150">
                  <c:v>57.227378700567463</c:v>
                </c:pt>
                <c:pt idx="1151">
                  <c:v>57.315356530154403</c:v>
                </c:pt>
                <c:pt idx="1152">
                  <c:v>57.260370386662572</c:v>
                </c:pt>
                <c:pt idx="1153">
                  <c:v>57.392337131042979</c:v>
                </c:pt>
                <c:pt idx="1154">
                  <c:v>57.27136761536093</c:v>
                </c:pt>
                <c:pt idx="1155">
                  <c:v>57.348348216249512</c:v>
                </c:pt>
                <c:pt idx="1156">
                  <c:v>57.304359301456039</c:v>
                </c:pt>
                <c:pt idx="1157">
                  <c:v>57.414331588439723</c:v>
                </c:pt>
                <c:pt idx="1158">
                  <c:v>57.35934544494787</c:v>
                </c:pt>
                <c:pt idx="1159">
                  <c:v>57.458320503233189</c:v>
                </c:pt>
                <c:pt idx="1160">
                  <c:v>57.35934544494787</c:v>
                </c:pt>
                <c:pt idx="1161">
                  <c:v>57.447323274534817</c:v>
                </c:pt>
                <c:pt idx="1162">
                  <c:v>57.403334359741343</c:v>
                </c:pt>
                <c:pt idx="1163">
                  <c:v>57.447323274534817</c:v>
                </c:pt>
                <c:pt idx="1164">
                  <c:v>57.447323274534817</c:v>
                </c:pt>
                <c:pt idx="1165">
                  <c:v>57.436326045836452</c:v>
                </c:pt>
                <c:pt idx="1166">
                  <c:v>57.524303875423399</c:v>
                </c:pt>
                <c:pt idx="1167">
                  <c:v>57.458320503233189</c:v>
                </c:pt>
                <c:pt idx="1168">
                  <c:v>57.568292790216873</c:v>
                </c:pt>
                <c:pt idx="1169">
                  <c:v>57.546298332820129</c:v>
                </c:pt>
                <c:pt idx="1170">
                  <c:v>57.546298332820129</c:v>
                </c:pt>
                <c:pt idx="1171">
                  <c:v>57.579290018915238</c:v>
                </c:pt>
                <c:pt idx="1172">
                  <c:v>57.535301104121757</c:v>
                </c:pt>
                <c:pt idx="1173">
                  <c:v>57.623278933708711</c:v>
                </c:pt>
                <c:pt idx="1174">
                  <c:v>57.678265077200543</c:v>
                </c:pt>
                <c:pt idx="1175">
                  <c:v>57.667267848502178</c:v>
                </c:pt>
                <c:pt idx="1176">
                  <c:v>57.568292790216873</c:v>
                </c:pt>
                <c:pt idx="1177">
                  <c:v>57.568292790216873</c:v>
                </c:pt>
                <c:pt idx="1178">
                  <c:v>57.590287247613603</c:v>
                </c:pt>
                <c:pt idx="1179">
                  <c:v>57.645273391105448</c:v>
                </c:pt>
                <c:pt idx="1180">
                  <c:v>57.634276162407083</c:v>
                </c:pt>
                <c:pt idx="1181">
                  <c:v>57.634276162407083</c:v>
                </c:pt>
                <c:pt idx="1182">
                  <c:v>57.777240135485862</c:v>
                </c:pt>
                <c:pt idx="1183">
                  <c:v>57.766242906787497</c:v>
                </c:pt>
                <c:pt idx="1184">
                  <c:v>57.700259534597294</c:v>
                </c:pt>
                <c:pt idx="1185">
                  <c:v>57.788237364184234</c:v>
                </c:pt>
                <c:pt idx="1186">
                  <c:v>57.733251220692388</c:v>
                </c:pt>
                <c:pt idx="1187">
                  <c:v>57.854220736374437</c:v>
                </c:pt>
                <c:pt idx="1188">
                  <c:v>57.733251220692388</c:v>
                </c:pt>
                <c:pt idx="1189">
                  <c:v>57.887212422469553</c:v>
                </c:pt>
                <c:pt idx="1190">
                  <c:v>57.777240135485862</c:v>
                </c:pt>
                <c:pt idx="1191">
                  <c:v>57.887212422469553</c:v>
                </c:pt>
                <c:pt idx="1192">
                  <c:v>57.799234592882598</c:v>
                </c:pt>
                <c:pt idx="1193">
                  <c:v>57.920204108564647</c:v>
                </c:pt>
                <c:pt idx="1194">
                  <c:v>57.843223507676072</c:v>
                </c:pt>
                <c:pt idx="1195">
                  <c:v>57.931201337263012</c:v>
                </c:pt>
                <c:pt idx="1196">
                  <c:v>57.909206879866282</c:v>
                </c:pt>
                <c:pt idx="1197">
                  <c:v>57.887212422469553</c:v>
                </c:pt>
                <c:pt idx="1198">
                  <c:v>57.98618748075485</c:v>
                </c:pt>
                <c:pt idx="1199">
                  <c:v>57.887212422469553</c:v>
                </c:pt>
                <c:pt idx="1200">
                  <c:v>57.997184709453222</c:v>
                </c:pt>
                <c:pt idx="1201">
                  <c:v>58.030176395548317</c:v>
                </c:pt>
                <c:pt idx="1202">
                  <c:v>58.085162539040169</c:v>
                </c:pt>
                <c:pt idx="1203">
                  <c:v>58.030176395548317</c:v>
                </c:pt>
                <c:pt idx="1204">
                  <c:v>57.953195794659742</c:v>
                </c:pt>
                <c:pt idx="1205">
                  <c:v>57.98618748075485</c:v>
                </c:pt>
                <c:pt idx="1206">
                  <c:v>57.975190252056493</c:v>
                </c:pt>
                <c:pt idx="1207">
                  <c:v>58.074165310341797</c:v>
                </c:pt>
                <c:pt idx="1208">
                  <c:v>57.997184709453222</c:v>
                </c:pt>
                <c:pt idx="1209">
                  <c:v>58.041173624246703</c:v>
                </c:pt>
                <c:pt idx="1210">
                  <c:v>58.085162539040169</c:v>
                </c:pt>
                <c:pt idx="1211">
                  <c:v>58.074165310341797</c:v>
                </c:pt>
                <c:pt idx="1212">
                  <c:v>58.107156996436899</c:v>
                </c:pt>
                <c:pt idx="1213">
                  <c:v>58.184137597325467</c:v>
                </c:pt>
                <c:pt idx="1214">
                  <c:v>58.052170852945061</c:v>
                </c:pt>
                <c:pt idx="1215">
                  <c:v>58.217129283420583</c:v>
                </c:pt>
                <c:pt idx="1216">
                  <c:v>58.140148682532001</c:v>
                </c:pt>
                <c:pt idx="1217">
                  <c:v>58.195134826023853</c:v>
                </c:pt>
                <c:pt idx="1218">
                  <c:v>58.096159767738527</c:v>
                </c:pt>
                <c:pt idx="1219">
                  <c:v>58.107156996436899</c:v>
                </c:pt>
                <c:pt idx="1220">
                  <c:v>58.283112655610793</c:v>
                </c:pt>
                <c:pt idx="1221">
                  <c:v>58.15114591123038</c:v>
                </c:pt>
                <c:pt idx="1222">
                  <c:v>58.250120969515677</c:v>
                </c:pt>
                <c:pt idx="1223">
                  <c:v>58.272115426912421</c:v>
                </c:pt>
                <c:pt idx="1224">
                  <c:v>58.184137597325467</c:v>
                </c:pt>
                <c:pt idx="1225">
                  <c:v>58.32710157040426</c:v>
                </c:pt>
                <c:pt idx="1226">
                  <c:v>58.261118198214049</c:v>
                </c:pt>
                <c:pt idx="1227">
                  <c:v>58.349096027800996</c:v>
                </c:pt>
                <c:pt idx="1228">
                  <c:v>58.250120969515677</c:v>
                </c:pt>
                <c:pt idx="1229">
                  <c:v>58.349096027800996</c:v>
                </c:pt>
                <c:pt idx="1230">
                  <c:v>58.32710157040426</c:v>
                </c:pt>
                <c:pt idx="1231">
                  <c:v>58.39308494259447</c:v>
                </c:pt>
                <c:pt idx="1232">
                  <c:v>58.305107113007523</c:v>
                </c:pt>
                <c:pt idx="1233">
                  <c:v>58.437073857387936</c:v>
                </c:pt>
                <c:pt idx="1234">
                  <c:v>58.415079399991207</c:v>
                </c:pt>
                <c:pt idx="1235">
                  <c:v>58.470065543483052</c:v>
                </c:pt>
                <c:pt idx="1236">
                  <c:v>58.371090485197733</c:v>
                </c:pt>
                <c:pt idx="1237">
                  <c:v>58.437073857387936</c:v>
                </c:pt>
                <c:pt idx="1238">
                  <c:v>58.492060000879782</c:v>
                </c:pt>
                <c:pt idx="1239">
                  <c:v>58.39308494259447</c:v>
                </c:pt>
                <c:pt idx="1240">
                  <c:v>58.404082171292828</c:v>
                </c:pt>
                <c:pt idx="1241">
                  <c:v>58.426076628689579</c:v>
                </c:pt>
                <c:pt idx="1242">
                  <c:v>58.448071086086308</c:v>
                </c:pt>
                <c:pt idx="1243">
                  <c:v>58.525051686974876</c:v>
                </c:pt>
                <c:pt idx="1244">
                  <c:v>58.481062772181417</c:v>
                </c:pt>
                <c:pt idx="1245">
                  <c:v>58.591035059165087</c:v>
                </c:pt>
                <c:pt idx="1246">
                  <c:v>58.536048915673248</c:v>
                </c:pt>
                <c:pt idx="1247">
                  <c:v>58.514054458276519</c:v>
                </c:pt>
                <c:pt idx="1248">
                  <c:v>58.613029516561831</c:v>
                </c:pt>
                <c:pt idx="1249">
                  <c:v>58.525051686974876</c:v>
                </c:pt>
                <c:pt idx="1250">
                  <c:v>58.657018431355297</c:v>
                </c:pt>
                <c:pt idx="1251">
                  <c:v>58.580037830466722</c:v>
                </c:pt>
                <c:pt idx="1252">
                  <c:v>58.679012888752041</c:v>
                </c:pt>
                <c:pt idx="1253">
                  <c:v>58.580037830466722</c:v>
                </c:pt>
                <c:pt idx="1254">
                  <c:v>58.744996260942251</c:v>
                </c:pt>
                <c:pt idx="1255">
                  <c:v>58.624026745260203</c:v>
                </c:pt>
                <c:pt idx="1256">
                  <c:v>58.744996260942251</c:v>
                </c:pt>
                <c:pt idx="1257">
                  <c:v>58.690010117450413</c:v>
                </c:pt>
                <c:pt idx="1258">
                  <c:v>58.744996260942251</c:v>
                </c:pt>
                <c:pt idx="1259">
                  <c:v>58.755993489640623</c:v>
                </c:pt>
                <c:pt idx="1260">
                  <c:v>58.810979633132447</c:v>
                </c:pt>
                <c:pt idx="1261">
                  <c:v>58.701007346148778</c:v>
                </c:pt>
                <c:pt idx="1262">
                  <c:v>58.723001803545507</c:v>
                </c:pt>
                <c:pt idx="1263">
                  <c:v>58.733999032243872</c:v>
                </c:pt>
                <c:pt idx="1264">
                  <c:v>58.843971319227563</c:v>
                </c:pt>
                <c:pt idx="1265">
                  <c:v>58.733999032243872</c:v>
                </c:pt>
                <c:pt idx="1266">
                  <c:v>58.88796023402103</c:v>
                </c:pt>
                <c:pt idx="1267">
                  <c:v>58.799982404434083</c:v>
                </c:pt>
                <c:pt idx="1268">
                  <c:v>58.898957462719402</c:v>
                </c:pt>
                <c:pt idx="1269">
                  <c:v>58.898957462719402</c:v>
                </c:pt>
                <c:pt idx="1270">
                  <c:v>58.821976861830827</c:v>
                </c:pt>
                <c:pt idx="1271">
                  <c:v>58.931949148814503</c:v>
                </c:pt>
                <c:pt idx="1272">
                  <c:v>58.832974090529191</c:v>
                </c:pt>
                <c:pt idx="1273">
                  <c:v>58.975938063607977</c:v>
                </c:pt>
                <c:pt idx="1274">
                  <c:v>58.931949148814503</c:v>
                </c:pt>
                <c:pt idx="1275">
                  <c:v>58.986935292306342</c:v>
                </c:pt>
                <c:pt idx="1276">
                  <c:v>58.975938063607977</c:v>
                </c:pt>
                <c:pt idx="1277">
                  <c:v>58.942946377512882</c:v>
                </c:pt>
                <c:pt idx="1278">
                  <c:v>59.052918664496538</c:v>
                </c:pt>
                <c:pt idx="1279">
                  <c:v>59.052918664496538</c:v>
                </c:pt>
                <c:pt idx="1280">
                  <c:v>58.986935292306342</c:v>
                </c:pt>
                <c:pt idx="1281">
                  <c:v>58.997932521004707</c:v>
                </c:pt>
                <c:pt idx="1282">
                  <c:v>59.030924207099822</c:v>
                </c:pt>
                <c:pt idx="1283">
                  <c:v>59.074913121893289</c:v>
                </c:pt>
                <c:pt idx="1284">
                  <c:v>59.063915893194917</c:v>
                </c:pt>
                <c:pt idx="1285">
                  <c:v>59.063915893194917</c:v>
                </c:pt>
                <c:pt idx="1286">
                  <c:v>59.04192143579818</c:v>
                </c:pt>
                <c:pt idx="1287">
                  <c:v>59.096907579290033</c:v>
                </c:pt>
                <c:pt idx="1288">
                  <c:v>59.184885408876973</c:v>
                </c:pt>
                <c:pt idx="1289">
                  <c:v>59.096907579290033</c:v>
                </c:pt>
                <c:pt idx="1290">
                  <c:v>59.096907579290033</c:v>
                </c:pt>
                <c:pt idx="1291">
                  <c:v>59.173888180178601</c:v>
                </c:pt>
                <c:pt idx="1292">
                  <c:v>59.12989926538512</c:v>
                </c:pt>
                <c:pt idx="1293">
                  <c:v>59.250868781067183</c:v>
                </c:pt>
                <c:pt idx="1294">
                  <c:v>59.162890951480229</c:v>
                </c:pt>
                <c:pt idx="1295">
                  <c:v>59.272863238463913</c:v>
                </c:pt>
                <c:pt idx="1296">
                  <c:v>59.140896494083499</c:v>
                </c:pt>
                <c:pt idx="1297">
                  <c:v>59.228874323670439</c:v>
                </c:pt>
                <c:pt idx="1298">
                  <c:v>59.217877094972067</c:v>
                </c:pt>
                <c:pt idx="1299">
                  <c:v>59.228874323670439</c:v>
                </c:pt>
                <c:pt idx="1300">
                  <c:v>59.305854924559007</c:v>
                </c:pt>
                <c:pt idx="1301">
                  <c:v>59.206879866273702</c:v>
                </c:pt>
                <c:pt idx="1302">
                  <c:v>59.371838296749218</c:v>
                </c:pt>
                <c:pt idx="1303">
                  <c:v>59.382835525447589</c:v>
                </c:pt>
                <c:pt idx="1304">
                  <c:v>59.371838296749218</c:v>
                </c:pt>
                <c:pt idx="1305">
                  <c:v>59.393832754145947</c:v>
                </c:pt>
                <c:pt idx="1306">
                  <c:v>59.327849381955737</c:v>
                </c:pt>
                <c:pt idx="1307">
                  <c:v>59.404829982844333</c:v>
                </c:pt>
                <c:pt idx="1308">
                  <c:v>59.338846610654123</c:v>
                </c:pt>
                <c:pt idx="1309">
                  <c:v>59.415827211542698</c:v>
                </c:pt>
                <c:pt idx="1310">
                  <c:v>59.470813355034537</c:v>
                </c:pt>
                <c:pt idx="1311">
                  <c:v>59.360841068050853</c:v>
                </c:pt>
                <c:pt idx="1312">
                  <c:v>59.481810583732901</c:v>
                </c:pt>
                <c:pt idx="1313">
                  <c:v>59.503805041129638</c:v>
                </c:pt>
                <c:pt idx="1314">
                  <c:v>59.415827211542698</c:v>
                </c:pt>
                <c:pt idx="1315">
                  <c:v>59.415827211542698</c:v>
                </c:pt>
                <c:pt idx="1316">
                  <c:v>59.569788413319849</c:v>
                </c:pt>
                <c:pt idx="1317">
                  <c:v>59.580785642018213</c:v>
                </c:pt>
                <c:pt idx="1318">
                  <c:v>59.60278009941495</c:v>
                </c:pt>
                <c:pt idx="1319">
                  <c:v>59.470813355034537</c:v>
                </c:pt>
                <c:pt idx="1320">
                  <c:v>59.580785642018213</c:v>
                </c:pt>
                <c:pt idx="1321">
                  <c:v>59.646769014208417</c:v>
                </c:pt>
                <c:pt idx="1322">
                  <c:v>59.525799498526368</c:v>
                </c:pt>
                <c:pt idx="1323">
                  <c:v>59.547793955923112</c:v>
                </c:pt>
                <c:pt idx="1324">
                  <c:v>59.558791184621477</c:v>
                </c:pt>
                <c:pt idx="1325">
                  <c:v>59.690757929001897</c:v>
                </c:pt>
                <c:pt idx="1326">
                  <c:v>59.558791184621477</c:v>
                </c:pt>
                <c:pt idx="1327">
                  <c:v>59.723749615096999</c:v>
                </c:pt>
                <c:pt idx="1328">
                  <c:v>59.624774556811687</c:v>
                </c:pt>
                <c:pt idx="1329">
                  <c:v>59.646769014208417</c:v>
                </c:pt>
                <c:pt idx="1330">
                  <c:v>59.789732987287202</c:v>
                </c:pt>
                <c:pt idx="1331">
                  <c:v>59.679760700303532</c:v>
                </c:pt>
                <c:pt idx="1332">
                  <c:v>59.811727444683953</c:v>
                </c:pt>
                <c:pt idx="1333">
                  <c:v>59.712752386398627</c:v>
                </c:pt>
                <c:pt idx="1334">
                  <c:v>59.712752386398627</c:v>
                </c:pt>
                <c:pt idx="1335">
                  <c:v>59.855716359477412</c:v>
                </c:pt>
                <c:pt idx="1336">
                  <c:v>59.844719130779048</c:v>
                </c:pt>
                <c:pt idx="1337">
                  <c:v>59.888708045572521</c:v>
                </c:pt>
                <c:pt idx="1338">
                  <c:v>59.7567413011921</c:v>
                </c:pt>
                <c:pt idx="1339">
                  <c:v>59.833721902080683</c:v>
                </c:pt>
                <c:pt idx="1340">
                  <c:v>59.899705274270893</c:v>
                </c:pt>
                <c:pt idx="1341">
                  <c:v>-3.6376253581661921</c:v>
                </c:pt>
              </c:numCache>
            </c:numRef>
          </c:yVal>
          <c:smooth val="0"/>
        </c:ser>
        <c:ser>
          <c:idx val="4"/>
          <c:order val="4"/>
          <c:tx>
            <c:v>09.01.2012</c:v>
          </c:tx>
          <c:spPr>
            <a:ln>
              <a:solidFill>
                <a:srgbClr val="6666FF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2012.xlsx]12021279_1D'!$A$33:$A$1379</c:f>
              <c:numCache>
                <c:formatCode>General</c:formatCode>
                <c:ptCount val="1347"/>
                <c:pt idx="0">
                  <c:v>3.8247916666666666E-2</c:v>
                </c:pt>
                <c:pt idx="1">
                  <c:v>0.1050479166666667</c:v>
                </c:pt>
                <c:pt idx="2">
                  <c:v>0.17164791666666671</c:v>
                </c:pt>
                <c:pt idx="3">
                  <c:v>0.23863125000000002</c:v>
                </c:pt>
                <c:pt idx="4">
                  <c:v>0.30535416666666659</c:v>
                </c:pt>
                <c:pt idx="5">
                  <c:v>0.372</c:v>
                </c:pt>
                <c:pt idx="6">
                  <c:v>0.43878333333333341</c:v>
                </c:pt>
                <c:pt idx="7">
                  <c:v>0.50543541666666669</c:v>
                </c:pt>
                <c:pt idx="8">
                  <c:v>0.57208749999999997</c:v>
                </c:pt>
                <c:pt idx="9">
                  <c:v>0.63873958333333336</c:v>
                </c:pt>
                <c:pt idx="10">
                  <c:v>0.70539166666666653</c:v>
                </c:pt>
                <c:pt idx="11">
                  <c:v>0.77204166666666652</c:v>
                </c:pt>
                <c:pt idx="12">
                  <c:v>0.83869375000000002</c:v>
                </c:pt>
                <c:pt idx="13">
                  <c:v>0.90534583333333329</c:v>
                </c:pt>
                <c:pt idx="14">
                  <c:v>0.97236250000000002</c:v>
                </c:pt>
                <c:pt idx="15">
                  <c:v>1.0389833333333329</c:v>
                </c:pt>
                <c:pt idx="16">
                  <c:v>1.1056999999999999</c:v>
                </c:pt>
                <c:pt idx="17">
                  <c:v>1.1724916666666669</c:v>
                </c:pt>
                <c:pt idx="18">
                  <c:v>1.2391375</c:v>
                </c:pt>
                <c:pt idx="19">
                  <c:v>1.3058562499999999</c:v>
                </c:pt>
                <c:pt idx="20">
                  <c:v>1.372508333333333</c:v>
                </c:pt>
                <c:pt idx="21">
                  <c:v>1.4392687500000001</c:v>
                </c:pt>
                <c:pt idx="22">
                  <c:v>1.505877083333333</c:v>
                </c:pt>
                <c:pt idx="23">
                  <c:v>1.5726625000000001</c:v>
                </c:pt>
                <c:pt idx="24">
                  <c:v>1.6397604166666671</c:v>
                </c:pt>
                <c:pt idx="25">
                  <c:v>1.706366666666667</c:v>
                </c:pt>
                <c:pt idx="26">
                  <c:v>1.7730166666666669</c:v>
                </c:pt>
                <c:pt idx="27">
                  <c:v>1.83966875</c:v>
                </c:pt>
                <c:pt idx="28">
                  <c:v>1.906320833333333</c:v>
                </c:pt>
                <c:pt idx="29">
                  <c:v>1.972972916666667</c:v>
                </c:pt>
                <c:pt idx="30">
                  <c:v>2.039625</c:v>
                </c:pt>
                <c:pt idx="31">
                  <c:v>2.1062750000000001</c:v>
                </c:pt>
                <c:pt idx="32">
                  <c:v>2.1729270833333332</c:v>
                </c:pt>
                <c:pt idx="33">
                  <c:v>2.2397812500000001</c:v>
                </c:pt>
                <c:pt idx="34">
                  <c:v>2.3064916666666671</c:v>
                </c:pt>
                <c:pt idx="35">
                  <c:v>2.3730833333333332</c:v>
                </c:pt>
                <c:pt idx="36">
                  <c:v>2.4403999999999999</c:v>
                </c:pt>
                <c:pt idx="37">
                  <c:v>2.5075249999999998</c:v>
                </c:pt>
                <c:pt idx="38">
                  <c:v>2.574170833333334</c:v>
                </c:pt>
                <c:pt idx="39">
                  <c:v>2.640822916666667</c:v>
                </c:pt>
                <c:pt idx="40">
                  <c:v>2.7074729166666671</c:v>
                </c:pt>
                <c:pt idx="41">
                  <c:v>2.7741250000000002</c:v>
                </c:pt>
                <c:pt idx="42">
                  <c:v>2.8407770833333328</c:v>
                </c:pt>
                <c:pt idx="43">
                  <c:v>2.9074291666666672</c:v>
                </c:pt>
                <c:pt idx="44">
                  <c:v>2.9740812499999998</c:v>
                </c:pt>
                <c:pt idx="45">
                  <c:v>3.0407375000000001</c:v>
                </c:pt>
                <c:pt idx="46">
                  <c:v>3.10745</c:v>
                </c:pt>
                <c:pt idx="47">
                  <c:v>3.174102083333334</c:v>
                </c:pt>
                <c:pt idx="48">
                  <c:v>3.2407604166666668</c:v>
                </c:pt>
                <c:pt idx="49">
                  <c:v>3.3074062500000001</c:v>
                </c:pt>
                <c:pt idx="50">
                  <c:v>3.3740583333333332</c:v>
                </c:pt>
                <c:pt idx="51">
                  <c:v>3.4413749999999999</c:v>
                </c:pt>
                <c:pt idx="52">
                  <c:v>3.5080291666666672</c:v>
                </c:pt>
                <c:pt idx="53">
                  <c:v>3.574945833333333</c:v>
                </c:pt>
                <c:pt idx="54">
                  <c:v>3.64225625</c:v>
                </c:pt>
                <c:pt idx="55">
                  <c:v>3.70885</c:v>
                </c:pt>
                <c:pt idx="56">
                  <c:v>3.7757666666666672</c:v>
                </c:pt>
                <c:pt idx="57">
                  <c:v>3.84269375</c:v>
                </c:pt>
                <c:pt idx="58">
                  <c:v>3.9093374999999999</c:v>
                </c:pt>
                <c:pt idx="59">
                  <c:v>3.975989583333333</c:v>
                </c:pt>
                <c:pt idx="60">
                  <c:v>4.0426395833333331</c:v>
                </c:pt>
                <c:pt idx="61">
                  <c:v>4.10929375</c:v>
                </c:pt>
                <c:pt idx="62">
                  <c:v>4.1759458333333326</c:v>
                </c:pt>
                <c:pt idx="63">
                  <c:v>4.242597916666667</c:v>
                </c:pt>
                <c:pt idx="64">
                  <c:v>4.3092479166666671</c:v>
                </c:pt>
                <c:pt idx="65">
                  <c:v>4.3758999999999997</c:v>
                </c:pt>
                <c:pt idx="66">
                  <c:v>4.4425520833333332</c:v>
                </c:pt>
                <c:pt idx="67">
                  <c:v>4.5092041666666667</c:v>
                </c:pt>
                <c:pt idx="68">
                  <c:v>4.5758541666666668</c:v>
                </c:pt>
                <c:pt idx="69">
                  <c:v>4.6425062500000003</c:v>
                </c:pt>
                <c:pt idx="70">
                  <c:v>4.7092229166666666</c:v>
                </c:pt>
                <c:pt idx="71">
                  <c:v>4.7758750000000001</c:v>
                </c:pt>
                <c:pt idx="72">
                  <c:v>4.8425270833333336</c:v>
                </c:pt>
                <c:pt idx="73">
                  <c:v>4.9091791666666671</c:v>
                </c:pt>
                <c:pt idx="74">
                  <c:v>4.9758312499999997</c:v>
                </c:pt>
                <c:pt idx="75">
                  <c:v>5.0424812499999998</c:v>
                </c:pt>
                <c:pt idx="76">
                  <c:v>5.1091333333333333</c:v>
                </c:pt>
                <c:pt idx="77">
                  <c:v>5.1757854166666668</c:v>
                </c:pt>
                <c:pt idx="78">
                  <c:v>5.2424395833333337</c:v>
                </c:pt>
                <c:pt idx="79">
                  <c:v>5.3090895833333329</c:v>
                </c:pt>
                <c:pt idx="80">
                  <c:v>5.3757416666666664</c:v>
                </c:pt>
                <c:pt idx="81">
                  <c:v>5.4423916666666674</c:v>
                </c:pt>
                <c:pt idx="82">
                  <c:v>5.5090458333333334</c:v>
                </c:pt>
                <c:pt idx="83">
                  <c:v>5.5756958333333344</c:v>
                </c:pt>
                <c:pt idx="84">
                  <c:v>5.6428145833333332</c:v>
                </c:pt>
                <c:pt idx="85">
                  <c:v>5.7096</c:v>
                </c:pt>
                <c:pt idx="86">
                  <c:v>5.7762500000000001</c:v>
                </c:pt>
                <c:pt idx="87">
                  <c:v>5.8429020833333336</c:v>
                </c:pt>
                <c:pt idx="88">
                  <c:v>5.9101499999999998</c:v>
                </c:pt>
                <c:pt idx="89">
                  <c:v>5.9768041666666667</c:v>
                </c:pt>
                <c:pt idx="90">
                  <c:v>6.0434562500000002</c:v>
                </c:pt>
                <c:pt idx="91">
                  <c:v>6.1101104166666671</c:v>
                </c:pt>
                <c:pt idx="92">
                  <c:v>6.1767624999999997</c:v>
                </c:pt>
                <c:pt idx="93">
                  <c:v>6.2434124999999998</c:v>
                </c:pt>
                <c:pt idx="94">
                  <c:v>6.3101958333333332</c:v>
                </c:pt>
                <c:pt idx="95">
                  <c:v>6.3770604166666667</c:v>
                </c:pt>
                <c:pt idx="96">
                  <c:v>6.4436999999999998</c:v>
                </c:pt>
                <c:pt idx="97">
                  <c:v>6.5103520833333333</c:v>
                </c:pt>
                <c:pt idx="98">
                  <c:v>6.5770041666666668</c:v>
                </c:pt>
                <c:pt idx="99">
                  <c:v>6.6436541666666669</c:v>
                </c:pt>
                <c:pt idx="100">
                  <c:v>6.7103062500000004</c:v>
                </c:pt>
                <c:pt idx="101">
                  <c:v>6.7769604166666664</c:v>
                </c:pt>
                <c:pt idx="102">
                  <c:v>6.8441333333333336</c:v>
                </c:pt>
                <c:pt idx="103">
                  <c:v>6.910729166666667</c:v>
                </c:pt>
                <c:pt idx="104">
                  <c:v>6.9774479166666667</c:v>
                </c:pt>
                <c:pt idx="105">
                  <c:v>7.0447145833333336</c:v>
                </c:pt>
                <c:pt idx="106">
                  <c:v>7.1113499999999998</c:v>
                </c:pt>
                <c:pt idx="107">
                  <c:v>7.1780020833333333</c:v>
                </c:pt>
                <c:pt idx="108">
                  <c:v>7.2446520833333334</c:v>
                </c:pt>
                <c:pt idx="109">
                  <c:v>7.3115854166666674</c:v>
                </c:pt>
                <c:pt idx="110">
                  <c:v>7.3782229166666671</c:v>
                </c:pt>
                <c:pt idx="111">
                  <c:v>7.4453416666666667</c:v>
                </c:pt>
                <c:pt idx="112">
                  <c:v>7.5125666666666664</c:v>
                </c:pt>
                <c:pt idx="113">
                  <c:v>7.5791770833333336</c:v>
                </c:pt>
                <c:pt idx="114">
                  <c:v>7.6458291666666662</c:v>
                </c:pt>
                <c:pt idx="115">
                  <c:v>7.7124812499999997</c:v>
                </c:pt>
                <c:pt idx="116">
                  <c:v>7.7791333333333332</c:v>
                </c:pt>
                <c:pt idx="117">
                  <c:v>7.8457833333333333</c:v>
                </c:pt>
                <c:pt idx="118">
                  <c:v>7.9124354166666668</c:v>
                </c:pt>
                <c:pt idx="119">
                  <c:v>7.9793854166666662</c:v>
                </c:pt>
                <c:pt idx="120">
                  <c:v>8.0460062499999996</c:v>
                </c:pt>
                <c:pt idx="121">
                  <c:v>8.1133249999999997</c:v>
                </c:pt>
                <c:pt idx="122">
                  <c:v>8.1799750000000007</c:v>
                </c:pt>
                <c:pt idx="123">
                  <c:v>8.2466291666666667</c:v>
                </c:pt>
                <c:pt idx="124">
                  <c:v>8.3132791666666659</c:v>
                </c:pt>
                <c:pt idx="125">
                  <c:v>8.3799312500000003</c:v>
                </c:pt>
                <c:pt idx="126">
                  <c:v>8.4465833333333329</c:v>
                </c:pt>
                <c:pt idx="127">
                  <c:v>8.5132333333333339</c:v>
                </c:pt>
                <c:pt idx="128">
                  <c:v>8.5802854166666673</c:v>
                </c:pt>
                <c:pt idx="129">
                  <c:v>8.6473520833333328</c:v>
                </c:pt>
                <c:pt idx="130">
                  <c:v>8.7139895833333334</c:v>
                </c:pt>
                <c:pt idx="131">
                  <c:v>8.7806395833333326</c:v>
                </c:pt>
                <c:pt idx="132">
                  <c:v>8.847291666666667</c:v>
                </c:pt>
                <c:pt idx="133">
                  <c:v>8.913945833333333</c:v>
                </c:pt>
                <c:pt idx="134">
                  <c:v>8.980595833333334</c:v>
                </c:pt>
                <c:pt idx="135">
                  <c:v>9.0472479166666666</c:v>
                </c:pt>
                <c:pt idx="136">
                  <c:v>9.1139020833333326</c:v>
                </c:pt>
                <c:pt idx="137">
                  <c:v>9.1805500000000002</c:v>
                </c:pt>
                <c:pt idx="138">
                  <c:v>9.247335416666667</c:v>
                </c:pt>
                <c:pt idx="139">
                  <c:v>9.3143958333333341</c:v>
                </c:pt>
                <c:pt idx="140">
                  <c:v>9.3810395833333331</c:v>
                </c:pt>
                <c:pt idx="141">
                  <c:v>9.4476895833333341</c:v>
                </c:pt>
                <c:pt idx="142">
                  <c:v>9.5143416666666667</c:v>
                </c:pt>
                <c:pt idx="143">
                  <c:v>9.5809937499999993</c:v>
                </c:pt>
                <c:pt idx="144">
                  <c:v>9.6476458333333337</c:v>
                </c:pt>
                <c:pt idx="145">
                  <c:v>9.7142979166666663</c:v>
                </c:pt>
                <c:pt idx="146">
                  <c:v>9.7809479166666673</c:v>
                </c:pt>
                <c:pt idx="147">
                  <c:v>9.8476020833333333</c:v>
                </c:pt>
                <c:pt idx="148">
                  <c:v>9.9142520833333325</c:v>
                </c:pt>
                <c:pt idx="149">
                  <c:v>9.9809041666666669</c:v>
                </c:pt>
                <c:pt idx="150">
                  <c:v>10.04755416666667</c:v>
                </c:pt>
                <c:pt idx="151">
                  <c:v>10.114206250000001</c:v>
                </c:pt>
                <c:pt idx="152">
                  <c:v>10.18085833333333</c:v>
                </c:pt>
                <c:pt idx="153">
                  <c:v>10.247716666666671</c:v>
                </c:pt>
                <c:pt idx="154">
                  <c:v>10.3143625</c:v>
                </c:pt>
                <c:pt idx="155">
                  <c:v>10.381012500000001</c:v>
                </c:pt>
                <c:pt idx="156">
                  <c:v>10.44766458333333</c:v>
                </c:pt>
                <c:pt idx="157">
                  <c:v>10.514316666666669</c:v>
                </c:pt>
                <c:pt idx="158">
                  <c:v>10.58096875</c:v>
                </c:pt>
                <c:pt idx="159">
                  <c:v>10.647620833333329</c:v>
                </c:pt>
                <c:pt idx="160">
                  <c:v>10.7148</c:v>
                </c:pt>
                <c:pt idx="161">
                  <c:v>10.78145625</c:v>
                </c:pt>
                <c:pt idx="162">
                  <c:v>10.84850833333333</c:v>
                </c:pt>
                <c:pt idx="163">
                  <c:v>10.915622916666671</c:v>
                </c:pt>
                <c:pt idx="164">
                  <c:v>10.982277083333329</c:v>
                </c:pt>
                <c:pt idx="165">
                  <c:v>11.04919583333333</c:v>
                </c:pt>
                <c:pt idx="166">
                  <c:v>11.11584791666667</c:v>
                </c:pt>
                <c:pt idx="167">
                  <c:v>11.182499999999999</c:v>
                </c:pt>
                <c:pt idx="168">
                  <c:v>11.24915</c:v>
                </c:pt>
                <c:pt idx="169">
                  <c:v>11.315935416666671</c:v>
                </c:pt>
                <c:pt idx="170">
                  <c:v>11.382735416666669</c:v>
                </c:pt>
                <c:pt idx="171">
                  <c:v>11.44937291666667</c:v>
                </c:pt>
                <c:pt idx="172">
                  <c:v>11.51609166666667</c:v>
                </c:pt>
                <c:pt idx="173">
                  <c:v>11.582743750000001</c:v>
                </c:pt>
                <c:pt idx="174">
                  <c:v>11.64939375</c:v>
                </c:pt>
                <c:pt idx="175">
                  <c:v>11.716045833333331</c:v>
                </c:pt>
                <c:pt idx="176">
                  <c:v>11.78269791666667</c:v>
                </c:pt>
                <c:pt idx="177">
                  <c:v>11.849349999999999</c:v>
                </c:pt>
                <c:pt idx="178">
                  <c:v>11.916</c:v>
                </c:pt>
                <c:pt idx="179">
                  <c:v>11.982652083333329</c:v>
                </c:pt>
                <c:pt idx="180">
                  <c:v>12.049304166666669</c:v>
                </c:pt>
                <c:pt idx="181">
                  <c:v>12.11595833333333</c:v>
                </c:pt>
                <c:pt idx="182">
                  <c:v>12.182608333333331</c:v>
                </c:pt>
                <c:pt idx="183">
                  <c:v>12.24925833333333</c:v>
                </c:pt>
                <c:pt idx="184">
                  <c:v>12.31591041666667</c:v>
                </c:pt>
                <c:pt idx="185">
                  <c:v>12.382562500000001</c:v>
                </c:pt>
                <c:pt idx="186">
                  <c:v>12.44961458333333</c:v>
                </c:pt>
                <c:pt idx="187">
                  <c:v>12.516881250000001</c:v>
                </c:pt>
                <c:pt idx="188">
                  <c:v>12.58351666666667</c:v>
                </c:pt>
                <c:pt idx="189">
                  <c:v>12.650168750000001</c:v>
                </c:pt>
                <c:pt idx="190">
                  <c:v>12.716825</c:v>
                </c:pt>
                <c:pt idx="191">
                  <c:v>12.783472916666669</c:v>
                </c:pt>
                <c:pt idx="192">
                  <c:v>12.850125</c:v>
                </c:pt>
                <c:pt idx="193">
                  <c:v>12.916774999999999</c:v>
                </c:pt>
                <c:pt idx="194">
                  <c:v>12.98342708333333</c:v>
                </c:pt>
                <c:pt idx="195">
                  <c:v>13.05007916666667</c:v>
                </c:pt>
                <c:pt idx="196">
                  <c:v>13.116731250000001</c:v>
                </c:pt>
                <c:pt idx="197">
                  <c:v>13.183668750000001</c:v>
                </c:pt>
                <c:pt idx="198">
                  <c:v>13.250302083333329</c:v>
                </c:pt>
                <c:pt idx="199">
                  <c:v>13.31695208333333</c:v>
                </c:pt>
                <c:pt idx="200">
                  <c:v>13.38360416666667</c:v>
                </c:pt>
                <c:pt idx="201">
                  <c:v>13.450256250000001</c:v>
                </c:pt>
                <c:pt idx="202">
                  <c:v>13.51690625</c:v>
                </c:pt>
                <c:pt idx="203">
                  <c:v>13.583558333333331</c:v>
                </c:pt>
                <c:pt idx="204">
                  <c:v>13.650339583333331</c:v>
                </c:pt>
                <c:pt idx="205">
                  <c:v>13.71699583333333</c:v>
                </c:pt>
                <c:pt idx="206">
                  <c:v>13.783845833333331</c:v>
                </c:pt>
                <c:pt idx="207">
                  <c:v>13.85116666666667</c:v>
                </c:pt>
                <c:pt idx="208">
                  <c:v>13.91781666666667</c:v>
                </c:pt>
                <c:pt idx="209">
                  <c:v>13.98460208333333</c:v>
                </c:pt>
                <c:pt idx="210">
                  <c:v>14.05125416666667</c:v>
                </c:pt>
                <c:pt idx="211">
                  <c:v>14.117904166666669</c:v>
                </c:pt>
                <c:pt idx="212">
                  <c:v>14.18455625</c:v>
                </c:pt>
                <c:pt idx="213">
                  <c:v>14.251208333333331</c:v>
                </c:pt>
                <c:pt idx="214">
                  <c:v>14.317860416666671</c:v>
                </c:pt>
                <c:pt idx="215">
                  <c:v>14.3845125</c:v>
                </c:pt>
                <c:pt idx="216">
                  <c:v>14.451162500000001</c:v>
                </c:pt>
                <c:pt idx="217">
                  <c:v>14.51781458333333</c:v>
                </c:pt>
                <c:pt idx="218">
                  <c:v>14.584466666666669</c:v>
                </c:pt>
                <c:pt idx="219">
                  <c:v>14.65111875</c:v>
                </c:pt>
                <c:pt idx="220">
                  <c:v>14.717768749999999</c:v>
                </c:pt>
                <c:pt idx="221">
                  <c:v>14.78450416666667</c:v>
                </c:pt>
                <c:pt idx="222">
                  <c:v>14.85113958333333</c:v>
                </c:pt>
                <c:pt idx="223">
                  <c:v>14.917925</c:v>
                </c:pt>
                <c:pt idx="224">
                  <c:v>14.984577083333329</c:v>
                </c:pt>
                <c:pt idx="225">
                  <c:v>15.051225000000001</c:v>
                </c:pt>
                <c:pt idx="226">
                  <c:v>15.11787708333333</c:v>
                </c:pt>
                <c:pt idx="227">
                  <c:v>15.184527083333331</c:v>
                </c:pt>
                <c:pt idx="228">
                  <c:v>15.25118125</c:v>
                </c:pt>
                <c:pt idx="229">
                  <c:v>15.317829166666669</c:v>
                </c:pt>
                <c:pt idx="230">
                  <c:v>15.38474583333333</c:v>
                </c:pt>
                <c:pt idx="231">
                  <c:v>15.451395833333329</c:v>
                </c:pt>
                <c:pt idx="232">
                  <c:v>15.518008333333331</c:v>
                </c:pt>
                <c:pt idx="233">
                  <c:v>15.58486041666667</c:v>
                </c:pt>
                <c:pt idx="234">
                  <c:v>15.651512500000001</c:v>
                </c:pt>
                <c:pt idx="235">
                  <c:v>15.71816041666667</c:v>
                </c:pt>
                <c:pt idx="236">
                  <c:v>15.78487916666667</c:v>
                </c:pt>
                <c:pt idx="237">
                  <c:v>15.851531250000001</c:v>
                </c:pt>
                <c:pt idx="238">
                  <c:v>15.91871666666667</c:v>
                </c:pt>
                <c:pt idx="239">
                  <c:v>15.985268749999999</c:v>
                </c:pt>
                <c:pt idx="240">
                  <c:v>16.05204791666667</c:v>
                </c:pt>
                <c:pt idx="241">
                  <c:v>16.1186875</c:v>
                </c:pt>
                <c:pt idx="242">
                  <c:v>16.18534166666667</c:v>
                </c:pt>
                <c:pt idx="243">
                  <c:v>16.251987499999998</c:v>
                </c:pt>
                <c:pt idx="244">
                  <c:v>16.318614583333328</c:v>
                </c:pt>
                <c:pt idx="245">
                  <c:v>16.385264583333331</c:v>
                </c:pt>
                <c:pt idx="246">
                  <c:v>16.451916666666669</c:v>
                </c:pt>
                <c:pt idx="247">
                  <c:v>16.518566666666668</c:v>
                </c:pt>
                <c:pt idx="248">
                  <c:v>16.585572916666671</c:v>
                </c:pt>
                <c:pt idx="249">
                  <c:v>16.652202083333329</c:v>
                </c:pt>
                <c:pt idx="250">
                  <c:v>16.71885416666667</c:v>
                </c:pt>
                <c:pt idx="251">
                  <c:v>16.785506250000001</c:v>
                </c:pt>
                <c:pt idx="252">
                  <c:v>16.852160416666671</c:v>
                </c:pt>
                <c:pt idx="253">
                  <c:v>16.91881041666667</c:v>
                </c:pt>
                <c:pt idx="254">
                  <c:v>16.98559375</c:v>
                </c:pt>
                <c:pt idx="255">
                  <c:v>17.052243749999999</c:v>
                </c:pt>
                <c:pt idx="256">
                  <c:v>17.11889166666667</c:v>
                </c:pt>
                <c:pt idx="257">
                  <c:v>17.185541666666669</c:v>
                </c:pt>
                <c:pt idx="258">
                  <c:v>17.25219375</c:v>
                </c:pt>
                <c:pt idx="259">
                  <c:v>17.318843749999999</c:v>
                </c:pt>
                <c:pt idx="260">
                  <c:v>17.3855</c:v>
                </c:pt>
                <c:pt idx="261">
                  <c:v>17.452147916666672</c:v>
                </c:pt>
                <c:pt idx="262">
                  <c:v>17.518797916666671</c:v>
                </c:pt>
                <c:pt idx="263">
                  <c:v>17.585450000000002</c:v>
                </c:pt>
                <c:pt idx="264">
                  <c:v>17.652102083333329</c:v>
                </c:pt>
                <c:pt idx="265">
                  <c:v>17.71875416666667</c:v>
                </c:pt>
                <c:pt idx="266">
                  <c:v>17.785406250000001</c:v>
                </c:pt>
                <c:pt idx="267">
                  <c:v>17.85205625</c:v>
                </c:pt>
                <c:pt idx="268">
                  <c:v>17.918908333333331</c:v>
                </c:pt>
                <c:pt idx="269">
                  <c:v>17.986033333333339</c:v>
                </c:pt>
                <c:pt idx="270">
                  <c:v>18.052679166666671</c:v>
                </c:pt>
                <c:pt idx="271">
                  <c:v>18.119595833333332</c:v>
                </c:pt>
                <c:pt idx="272">
                  <c:v>18.186250000000001</c:v>
                </c:pt>
                <c:pt idx="273">
                  <c:v>18.2529</c:v>
                </c:pt>
                <c:pt idx="274">
                  <c:v>18.319552083333331</c:v>
                </c:pt>
                <c:pt idx="275">
                  <c:v>18.3863375</c:v>
                </c:pt>
                <c:pt idx="276">
                  <c:v>18.45314583333333</c:v>
                </c:pt>
                <c:pt idx="277">
                  <c:v>18.519772916666671</c:v>
                </c:pt>
                <c:pt idx="278">
                  <c:v>18.586758333333329</c:v>
                </c:pt>
                <c:pt idx="279">
                  <c:v>18.65341041666667</c:v>
                </c:pt>
                <c:pt idx="280">
                  <c:v>18.720062500000001</c:v>
                </c:pt>
                <c:pt idx="281">
                  <c:v>18.7867125</c:v>
                </c:pt>
                <c:pt idx="282">
                  <c:v>18.853364583333331</c:v>
                </c:pt>
                <c:pt idx="283">
                  <c:v>18.920016666666669</c:v>
                </c:pt>
                <c:pt idx="284">
                  <c:v>18.98666875</c:v>
                </c:pt>
                <c:pt idx="285">
                  <c:v>19.053322916666669</c:v>
                </c:pt>
                <c:pt idx="286">
                  <c:v>19.11997083333333</c:v>
                </c:pt>
                <c:pt idx="287">
                  <c:v>19.186622916666671</c:v>
                </c:pt>
                <c:pt idx="288">
                  <c:v>19.253274999999999</c:v>
                </c:pt>
                <c:pt idx="289">
                  <c:v>19.31999583333333</c:v>
                </c:pt>
                <c:pt idx="290">
                  <c:v>19.386643750000001</c:v>
                </c:pt>
                <c:pt idx="291">
                  <c:v>19.453297916666671</c:v>
                </c:pt>
                <c:pt idx="292">
                  <c:v>19.520354166666671</c:v>
                </c:pt>
                <c:pt idx="293">
                  <c:v>19.587</c:v>
                </c:pt>
                <c:pt idx="294">
                  <c:v>19.653652083333331</c:v>
                </c:pt>
                <c:pt idx="295">
                  <c:v>19.720304166666661</c:v>
                </c:pt>
                <c:pt idx="296">
                  <c:v>19.78710208333333</c:v>
                </c:pt>
                <c:pt idx="297">
                  <c:v>19.853739583333329</c:v>
                </c:pt>
                <c:pt idx="298">
                  <c:v>19.920391666666671</c:v>
                </c:pt>
                <c:pt idx="299">
                  <c:v>19.98730625</c:v>
                </c:pt>
                <c:pt idx="300">
                  <c:v>20.053962500000001</c:v>
                </c:pt>
                <c:pt idx="301">
                  <c:v>20.1206125</c:v>
                </c:pt>
                <c:pt idx="302">
                  <c:v>20.187264583333331</c:v>
                </c:pt>
                <c:pt idx="303">
                  <c:v>20.253916666666669</c:v>
                </c:pt>
                <c:pt idx="304">
                  <c:v>20.320566666666672</c:v>
                </c:pt>
                <c:pt idx="305">
                  <c:v>20.38722083333333</c:v>
                </c:pt>
                <c:pt idx="306">
                  <c:v>20.45387083333333</c:v>
                </c:pt>
                <c:pt idx="307">
                  <c:v>20.520720833333328</c:v>
                </c:pt>
                <c:pt idx="308">
                  <c:v>20.587375000000002</c:v>
                </c:pt>
                <c:pt idx="309">
                  <c:v>20.654025000000001</c:v>
                </c:pt>
                <c:pt idx="310">
                  <c:v>20.72067916666667</c:v>
                </c:pt>
                <c:pt idx="311">
                  <c:v>20.78732916666667</c:v>
                </c:pt>
                <c:pt idx="312">
                  <c:v>20.854179166666668</c:v>
                </c:pt>
                <c:pt idx="313">
                  <c:v>20.920831249999999</c:v>
                </c:pt>
                <c:pt idx="314">
                  <c:v>20.987485416666669</c:v>
                </c:pt>
                <c:pt idx="315">
                  <c:v>21.054268749999999</c:v>
                </c:pt>
                <c:pt idx="316">
                  <c:v>21.120920833333329</c:v>
                </c:pt>
                <c:pt idx="317">
                  <c:v>21.187710416666668</c:v>
                </c:pt>
                <c:pt idx="318">
                  <c:v>21.254356250000001</c:v>
                </c:pt>
                <c:pt idx="319">
                  <c:v>21.321075</c:v>
                </c:pt>
                <c:pt idx="320">
                  <c:v>21.38779375</c:v>
                </c:pt>
                <c:pt idx="321">
                  <c:v>21.454445833333331</c:v>
                </c:pt>
                <c:pt idx="322">
                  <c:v>21.52123125</c:v>
                </c:pt>
                <c:pt idx="323">
                  <c:v>21.587881249999999</c:v>
                </c:pt>
                <c:pt idx="324">
                  <c:v>21.654535416666668</c:v>
                </c:pt>
                <c:pt idx="325">
                  <c:v>21.721254166666672</c:v>
                </c:pt>
                <c:pt idx="326">
                  <c:v>21.788037500000002</c:v>
                </c:pt>
                <c:pt idx="327">
                  <c:v>21.854764583333331</c:v>
                </c:pt>
                <c:pt idx="328">
                  <c:v>21.92140625</c:v>
                </c:pt>
                <c:pt idx="329">
                  <c:v>21.988058333333331</c:v>
                </c:pt>
                <c:pt idx="330">
                  <c:v>22.054710416666669</c:v>
                </c:pt>
                <c:pt idx="331">
                  <c:v>22.1213625</c:v>
                </c:pt>
                <c:pt idx="332">
                  <c:v>22.188012499999999</c:v>
                </c:pt>
                <c:pt idx="333">
                  <c:v>22.25466458333333</c:v>
                </c:pt>
                <c:pt idx="334">
                  <c:v>22.32131875</c:v>
                </c:pt>
                <c:pt idx="335">
                  <c:v>22.387968749999999</c:v>
                </c:pt>
                <c:pt idx="336">
                  <c:v>22.454618750000002</c:v>
                </c:pt>
                <c:pt idx="337">
                  <c:v>22.521270833333329</c:v>
                </c:pt>
                <c:pt idx="338">
                  <c:v>22.587939583333331</c:v>
                </c:pt>
                <c:pt idx="339">
                  <c:v>22.654575000000001</c:v>
                </c:pt>
                <c:pt idx="340">
                  <c:v>22.721227083333329</c:v>
                </c:pt>
                <c:pt idx="341">
                  <c:v>22.787881250000002</c:v>
                </c:pt>
                <c:pt idx="342">
                  <c:v>22.854529166666669</c:v>
                </c:pt>
                <c:pt idx="343">
                  <c:v>22.92118125</c:v>
                </c:pt>
                <c:pt idx="344">
                  <c:v>22.987833333333331</c:v>
                </c:pt>
                <c:pt idx="345">
                  <c:v>23.054883333333329</c:v>
                </c:pt>
                <c:pt idx="346">
                  <c:v>23.121535416666671</c:v>
                </c:pt>
                <c:pt idx="347">
                  <c:v>23.188387500000001</c:v>
                </c:pt>
                <c:pt idx="348">
                  <c:v>23.255039583333328</c:v>
                </c:pt>
                <c:pt idx="349">
                  <c:v>23.32169166666667</c:v>
                </c:pt>
                <c:pt idx="350">
                  <c:v>23.388341666666669</c:v>
                </c:pt>
                <c:pt idx="351">
                  <c:v>23.45499375</c:v>
                </c:pt>
                <c:pt idx="352">
                  <c:v>23.521645833333331</c:v>
                </c:pt>
                <c:pt idx="353">
                  <c:v>23.588297916666669</c:v>
                </c:pt>
                <c:pt idx="354">
                  <c:v>23.654947916666671</c:v>
                </c:pt>
                <c:pt idx="355">
                  <c:v>23.721804166666669</c:v>
                </c:pt>
                <c:pt idx="356">
                  <c:v>23.788452083333329</c:v>
                </c:pt>
                <c:pt idx="357">
                  <c:v>23.855104166666671</c:v>
                </c:pt>
                <c:pt idx="358">
                  <c:v>23.921756250000001</c:v>
                </c:pt>
                <c:pt idx="359">
                  <c:v>23.988406250000001</c:v>
                </c:pt>
                <c:pt idx="360">
                  <c:v>24.055418750000001</c:v>
                </c:pt>
                <c:pt idx="361">
                  <c:v>24.12204375</c:v>
                </c:pt>
                <c:pt idx="362">
                  <c:v>24.18869583333333</c:v>
                </c:pt>
                <c:pt idx="363">
                  <c:v>24.255347916666668</c:v>
                </c:pt>
                <c:pt idx="364">
                  <c:v>24.321997916666671</c:v>
                </c:pt>
                <c:pt idx="365">
                  <c:v>24.388649999999998</c:v>
                </c:pt>
                <c:pt idx="366">
                  <c:v>24.455302083333329</c:v>
                </c:pt>
                <c:pt idx="367">
                  <c:v>24.521954166666671</c:v>
                </c:pt>
                <c:pt idx="368">
                  <c:v>24.588606250000002</c:v>
                </c:pt>
                <c:pt idx="369">
                  <c:v>24.655256250000001</c:v>
                </c:pt>
                <c:pt idx="370">
                  <c:v>24.721908333333332</c:v>
                </c:pt>
                <c:pt idx="371">
                  <c:v>24.78856041666667</c:v>
                </c:pt>
                <c:pt idx="372">
                  <c:v>24.8552125</c:v>
                </c:pt>
                <c:pt idx="373">
                  <c:v>24.921993749999999</c:v>
                </c:pt>
                <c:pt idx="374">
                  <c:v>24.988647916666672</c:v>
                </c:pt>
                <c:pt idx="375">
                  <c:v>25.055299999999999</c:v>
                </c:pt>
                <c:pt idx="376">
                  <c:v>25.122158333333331</c:v>
                </c:pt>
                <c:pt idx="377">
                  <c:v>25.188804166666671</c:v>
                </c:pt>
                <c:pt idx="378">
                  <c:v>25.25545416666667</c:v>
                </c:pt>
                <c:pt idx="379">
                  <c:v>25.322106250000001</c:v>
                </c:pt>
                <c:pt idx="380">
                  <c:v>25.38876041666667</c:v>
                </c:pt>
                <c:pt idx="381">
                  <c:v>25.455477083333339</c:v>
                </c:pt>
                <c:pt idx="382">
                  <c:v>25.522131250000001</c:v>
                </c:pt>
                <c:pt idx="383">
                  <c:v>25.58878125</c:v>
                </c:pt>
                <c:pt idx="384">
                  <c:v>25.655843749999999</c:v>
                </c:pt>
                <c:pt idx="385">
                  <c:v>25.722483333333329</c:v>
                </c:pt>
                <c:pt idx="386">
                  <c:v>25.789135416666671</c:v>
                </c:pt>
                <c:pt idx="387">
                  <c:v>25.85578541666667</c:v>
                </c:pt>
                <c:pt idx="388">
                  <c:v>25.922710416666671</c:v>
                </c:pt>
                <c:pt idx="389">
                  <c:v>25.989360416666671</c:v>
                </c:pt>
                <c:pt idx="390">
                  <c:v>26.056008333333331</c:v>
                </c:pt>
                <c:pt idx="391">
                  <c:v>26.122924999999999</c:v>
                </c:pt>
                <c:pt idx="392">
                  <c:v>26.189577083333329</c:v>
                </c:pt>
                <c:pt idx="393">
                  <c:v>26.256229166666671</c:v>
                </c:pt>
                <c:pt idx="394">
                  <c:v>26.322881249999998</c:v>
                </c:pt>
                <c:pt idx="395">
                  <c:v>26.389531250000001</c:v>
                </c:pt>
                <c:pt idx="396">
                  <c:v>26.456185416666671</c:v>
                </c:pt>
                <c:pt idx="397">
                  <c:v>26.52283541666667</c:v>
                </c:pt>
                <c:pt idx="398">
                  <c:v>26.589487500000001</c:v>
                </c:pt>
                <c:pt idx="399">
                  <c:v>26.656139583333331</c:v>
                </c:pt>
                <c:pt idx="400">
                  <c:v>26.723062500000001</c:v>
                </c:pt>
                <c:pt idx="401">
                  <c:v>26.78970833333333</c:v>
                </c:pt>
                <c:pt idx="402">
                  <c:v>26.85642708333333</c:v>
                </c:pt>
                <c:pt idx="403">
                  <c:v>26.923079166666671</c:v>
                </c:pt>
                <c:pt idx="404">
                  <c:v>26.989731249999998</c:v>
                </c:pt>
                <c:pt idx="405">
                  <c:v>27.056381250000001</c:v>
                </c:pt>
                <c:pt idx="406">
                  <c:v>27.123033333333328</c:v>
                </c:pt>
                <c:pt idx="407">
                  <c:v>27.18968541666667</c:v>
                </c:pt>
                <c:pt idx="408">
                  <c:v>27.256339583333329</c:v>
                </c:pt>
                <c:pt idx="409">
                  <c:v>27.32299166666667</c:v>
                </c:pt>
                <c:pt idx="410">
                  <c:v>27.389639583333331</c:v>
                </c:pt>
                <c:pt idx="411">
                  <c:v>27.456491666666668</c:v>
                </c:pt>
                <c:pt idx="412">
                  <c:v>27.523147916666669</c:v>
                </c:pt>
                <c:pt idx="413">
                  <c:v>27.589929166666671</c:v>
                </c:pt>
                <c:pt idx="414">
                  <c:v>27.656708333333331</c:v>
                </c:pt>
                <c:pt idx="415">
                  <c:v>27.723364583333328</c:v>
                </c:pt>
                <c:pt idx="416">
                  <c:v>27.79001666666667</c:v>
                </c:pt>
                <c:pt idx="417">
                  <c:v>27.856668750000001</c:v>
                </c:pt>
                <c:pt idx="418">
                  <c:v>27.92333125</c:v>
                </c:pt>
                <c:pt idx="419">
                  <c:v>27.989970833333331</c:v>
                </c:pt>
                <c:pt idx="420">
                  <c:v>28.056625</c:v>
                </c:pt>
                <c:pt idx="421">
                  <c:v>28.123275</c:v>
                </c:pt>
                <c:pt idx="422">
                  <c:v>28.190260416666671</c:v>
                </c:pt>
                <c:pt idx="423">
                  <c:v>28.25691458333333</c:v>
                </c:pt>
                <c:pt idx="424">
                  <c:v>28.324031250000001</c:v>
                </c:pt>
                <c:pt idx="425">
                  <c:v>28.39068125</c:v>
                </c:pt>
                <c:pt idx="426">
                  <c:v>28.457333333333331</c:v>
                </c:pt>
                <c:pt idx="427">
                  <c:v>28.523985416666669</c:v>
                </c:pt>
                <c:pt idx="428">
                  <c:v>28.590635416666672</c:v>
                </c:pt>
                <c:pt idx="429">
                  <c:v>28.657287499999999</c:v>
                </c:pt>
                <c:pt idx="430">
                  <c:v>28.72393958333333</c:v>
                </c:pt>
                <c:pt idx="431">
                  <c:v>28.790591666666671</c:v>
                </c:pt>
                <c:pt idx="432">
                  <c:v>28.857375000000001</c:v>
                </c:pt>
                <c:pt idx="433">
                  <c:v>28.924095833333329</c:v>
                </c:pt>
                <c:pt idx="434">
                  <c:v>28.990745833333332</c:v>
                </c:pt>
                <c:pt idx="435">
                  <c:v>29.057400000000001</c:v>
                </c:pt>
                <c:pt idx="436">
                  <c:v>29.124047916666669</c:v>
                </c:pt>
                <c:pt idx="437">
                  <c:v>29.1907</c:v>
                </c:pt>
                <c:pt idx="438">
                  <c:v>29.257354166666669</c:v>
                </c:pt>
                <c:pt idx="439">
                  <c:v>29.324004166666668</c:v>
                </c:pt>
                <c:pt idx="440">
                  <c:v>29.390656249999999</c:v>
                </c:pt>
                <c:pt idx="441">
                  <c:v>29.457306249999998</c:v>
                </c:pt>
                <c:pt idx="442">
                  <c:v>29.523958333333329</c:v>
                </c:pt>
                <c:pt idx="443">
                  <c:v>29.590612499999999</c:v>
                </c:pt>
                <c:pt idx="444">
                  <c:v>29.657410416666671</c:v>
                </c:pt>
                <c:pt idx="445">
                  <c:v>29.72404791666667</c:v>
                </c:pt>
                <c:pt idx="446">
                  <c:v>29.790764583333331</c:v>
                </c:pt>
                <c:pt idx="447">
                  <c:v>29.857633333333329</c:v>
                </c:pt>
                <c:pt idx="448">
                  <c:v>29.924270833333331</c:v>
                </c:pt>
                <c:pt idx="449">
                  <c:v>29.990922916666669</c:v>
                </c:pt>
                <c:pt idx="450">
                  <c:v>30.057572916666668</c:v>
                </c:pt>
                <c:pt idx="451">
                  <c:v>30.124222916666671</c:v>
                </c:pt>
                <c:pt idx="452">
                  <c:v>30.190874999999998</c:v>
                </c:pt>
                <c:pt idx="453">
                  <c:v>30.257529166666671</c:v>
                </c:pt>
                <c:pt idx="454">
                  <c:v>30.324179166666671</c:v>
                </c:pt>
                <c:pt idx="455">
                  <c:v>30.390991666666672</c:v>
                </c:pt>
                <c:pt idx="456">
                  <c:v>30.45761666666667</c:v>
                </c:pt>
                <c:pt idx="457">
                  <c:v>30.5244</c:v>
                </c:pt>
                <c:pt idx="458">
                  <c:v>30.591147916666671</c:v>
                </c:pt>
                <c:pt idx="459">
                  <c:v>30.657770833333331</c:v>
                </c:pt>
                <c:pt idx="460">
                  <c:v>30.724422916666661</c:v>
                </c:pt>
                <c:pt idx="461">
                  <c:v>30.791074999999999</c:v>
                </c:pt>
                <c:pt idx="462">
                  <c:v>30.85772708333333</c:v>
                </c:pt>
                <c:pt idx="463">
                  <c:v>30.924377083333329</c:v>
                </c:pt>
                <c:pt idx="464">
                  <c:v>30.991027083333329</c:v>
                </c:pt>
                <c:pt idx="465">
                  <c:v>31.05767916666667</c:v>
                </c:pt>
                <c:pt idx="466">
                  <c:v>31.12439791666667</c:v>
                </c:pt>
                <c:pt idx="467">
                  <c:v>31.191050000000001</c:v>
                </c:pt>
                <c:pt idx="468">
                  <c:v>31.25776875</c:v>
                </c:pt>
                <c:pt idx="469">
                  <c:v>31.324420833333331</c:v>
                </c:pt>
                <c:pt idx="470">
                  <c:v>31.39107083333333</c:v>
                </c:pt>
                <c:pt idx="471">
                  <c:v>31.457725</c:v>
                </c:pt>
                <c:pt idx="472">
                  <c:v>31.524374999999999</c:v>
                </c:pt>
                <c:pt idx="473">
                  <c:v>31.591024999999998</c:v>
                </c:pt>
                <c:pt idx="474">
                  <c:v>31.657677083333329</c:v>
                </c:pt>
                <c:pt idx="475">
                  <c:v>31.724329166666671</c:v>
                </c:pt>
                <c:pt idx="476">
                  <c:v>31.790981250000002</c:v>
                </c:pt>
                <c:pt idx="477">
                  <c:v>31.857633333333329</c:v>
                </c:pt>
                <c:pt idx="478">
                  <c:v>31.92428541666667</c:v>
                </c:pt>
                <c:pt idx="479">
                  <c:v>31.991135416666669</c:v>
                </c:pt>
                <c:pt idx="480">
                  <c:v>32.057787500000003</c:v>
                </c:pt>
                <c:pt idx="481">
                  <c:v>32.124439583333327</c:v>
                </c:pt>
                <c:pt idx="482">
                  <c:v>32.191158333333327</c:v>
                </c:pt>
                <c:pt idx="483">
                  <c:v>32.257808333333337</c:v>
                </c:pt>
                <c:pt idx="484">
                  <c:v>32.324462500000003</c:v>
                </c:pt>
                <c:pt idx="485">
                  <c:v>32.391112499999998</c:v>
                </c:pt>
                <c:pt idx="486">
                  <c:v>32.457770833333328</c:v>
                </c:pt>
                <c:pt idx="487">
                  <c:v>32.524552083333333</c:v>
                </c:pt>
                <c:pt idx="488">
                  <c:v>32.591200000000001</c:v>
                </c:pt>
                <c:pt idx="489">
                  <c:v>32.657852083333331</c:v>
                </c:pt>
                <c:pt idx="490">
                  <c:v>32.724504166666669</c:v>
                </c:pt>
                <c:pt idx="491">
                  <c:v>32.791612499999999</c:v>
                </c:pt>
                <c:pt idx="492">
                  <c:v>32.858206250000002</c:v>
                </c:pt>
                <c:pt idx="493">
                  <c:v>32.924858333333333</c:v>
                </c:pt>
                <c:pt idx="494">
                  <c:v>32.991750000000003</c:v>
                </c:pt>
                <c:pt idx="495">
                  <c:v>33.058362500000001</c:v>
                </c:pt>
                <c:pt idx="496">
                  <c:v>33.125012499999997</c:v>
                </c:pt>
                <c:pt idx="497">
                  <c:v>33.191664583333328</c:v>
                </c:pt>
                <c:pt idx="498">
                  <c:v>33.258316666666673</c:v>
                </c:pt>
                <c:pt idx="499">
                  <c:v>33.325020833333333</c:v>
                </c:pt>
                <c:pt idx="500">
                  <c:v>33.391620833333327</c:v>
                </c:pt>
                <c:pt idx="501">
                  <c:v>33.45827083333333</c:v>
                </c:pt>
                <c:pt idx="502">
                  <c:v>33.525129166666673</c:v>
                </c:pt>
                <c:pt idx="503">
                  <c:v>33.591774999999998</c:v>
                </c:pt>
                <c:pt idx="504">
                  <c:v>33.658827083333343</c:v>
                </c:pt>
                <c:pt idx="505">
                  <c:v>33.725479166666673</c:v>
                </c:pt>
                <c:pt idx="506">
                  <c:v>33.792131249999997</c:v>
                </c:pt>
                <c:pt idx="507">
                  <c:v>33.858783333333342</c:v>
                </c:pt>
                <c:pt idx="508">
                  <c:v>33.925435416666673</c:v>
                </c:pt>
                <c:pt idx="509">
                  <c:v>33.992085416666669</c:v>
                </c:pt>
                <c:pt idx="510">
                  <c:v>34.058737499999999</c:v>
                </c:pt>
                <c:pt idx="511">
                  <c:v>34.125387500000002</c:v>
                </c:pt>
                <c:pt idx="512">
                  <c:v>34.192039583333333</c:v>
                </c:pt>
                <c:pt idx="513">
                  <c:v>34.258691666666657</c:v>
                </c:pt>
                <c:pt idx="514">
                  <c:v>34.325343750000002</c:v>
                </c:pt>
                <c:pt idx="515">
                  <c:v>34.391993749999997</c:v>
                </c:pt>
                <c:pt idx="516">
                  <c:v>34.459243749999999</c:v>
                </c:pt>
                <c:pt idx="517">
                  <c:v>34.5259</c:v>
                </c:pt>
                <c:pt idx="518">
                  <c:v>34.592550000000003</c:v>
                </c:pt>
                <c:pt idx="519">
                  <c:v>34.659199999999998</c:v>
                </c:pt>
                <c:pt idx="520">
                  <c:v>34.725852083333344</c:v>
                </c:pt>
                <c:pt idx="521">
                  <c:v>34.792504166666667</c:v>
                </c:pt>
                <c:pt idx="522">
                  <c:v>34.859156249999998</c:v>
                </c:pt>
                <c:pt idx="523">
                  <c:v>34.925806250000001</c:v>
                </c:pt>
                <c:pt idx="524">
                  <c:v>34.992470833333343</c:v>
                </c:pt>
                <c:pt idx="525">
                  <c:v>35.05911041666667</c:v>
                </c:pt>
                <c:pt idx="526">
                  <c:v>35.1257625</c:v>
                </c:pt>
                <c:pt idx="527">
                  <c:v>35.19281458333333</c:v>
                </c:pt>
                <c:pt idx="528">
                  <c:v>35.259464583333333</c:v>
                </c:pt>
                <c:pt idx="529">
                  <c:v>35.32651666666667</c:v>
                </c:pt>
                <c:pt idx="530">
                  <c:v>35.393168750000001</c:v>
                </c:pt>
                <c:pt idx="531">
                  <c:v>35.459820833333332</c:v>
                </c:pt>
                <c:pt idx="532">
                  <c:v>35.526477083333333</c:v>
                </c:pt>
                <c:pt idx="533">
                  <c:v>35.593122916666672</c:v>
                </c:pt>
                <c:pt idx="534">
                  <c:v>35.659775000000003</c:v>
                </c:pt>
                <c:pt idx="535">
                  <c:v>35.726829166666668</c:v>
                </c:pt>
                <c:pt idx="536">
                  <c:v>35.793477083333343</c:v>
                </c:pt>
                <c:pt idx="537">
                  <c:v>35.860129166666667</c:v>
                </c:pt>
                <c:pt idx="538">
                  <c:v>35.926781249999998</c:v>
                </c:pt>
                <c:pt idx="539">
                  <c:v>35.993433333333343</c:v>
                </c:pt>
                <c:pt idx="540">
                  <c:v>36.060085416666666</c:v>
                </c:pt>
                <c:pt idx="541">
                  <c:v>36.126735416666669</c:v>
                </c:pt>
                <c:pt idx="542">
                  <c:v>36.1933875</c:v>
                </c:pt>
                <c:pt idx="543">
                  <c:v>36.260706249999998</c:v>
                </c:pt>
                <c:pt idx="544">
                  <c:v>36.327358333333343</c:v>
                </c:pt>
                <c:pt idx="545">
                  <c:v>36.394275</c:v>
                </c:pt>
                <c:pt idx="546">
                  <c:v>36.461333333333343</c:v>
                </c:pt>
                <c:pt idx="547">
                  <c:v>36.527979166666668</c:v>
                </c:pt>
                <c:pt idx="548">
                  <c:v>36.596406250000001</c:v>
                </c:pt>
                <c:pt idx="549">
                  <c:v>36.663699999999999</c:v>
                </c:pt>
                <c:pt idx="550">
                  <c:v>36.731066666666663</c:v>
                </c:pt>
                <c:pt idx="551">
                  <c:v>36.79798541666667</c:v>
                </c:pt>
                <c:pt idx="552">
                  <c:v>36.864637500000001</c:v>
                </c:pt>
                <c:pt idx="553">
                  <c:v>36.931820833333333</c:v>
                </c:pt>
                <c:pt idx="554">
                  <c:v>36.998606250000002</c:v>
                </c:pt>
                <c:pt idx="555">
                  <c:v>37.065525000000001</c:v>
                </c:pt>
                <c:pt idx="556">
                  <c:v>37.133243749999998</c:v>
                </c:pt>
                <c:pt idx="557">
                  <c:v>37.200027083333332</c:v>
                </c:pt>
                <c:pt idx="558">
                  <c:v>37.266879166666669</c:v>
                </c:pt>
                <c:pt idx="559">
                  <c:v>37.333631250000003</c:v>
                </c:pt>
                <c:pt idx="560">
                  <c:v>37.400368749999998</c:v>
                </c:pt>
                <c:pt idx="561">
                  <c:v>37.467966666666669</c:v>
                </c:pt>
                <c:pt idx="562">
                  <c:v>37.53465416666667</c:v>
                </c:pt>
                <c:pt idx="563">
                  <c:v>37.602539583333332</c:v>
                </c:pt>
                <c:pt idx="564">
                  <c:v>37.669987499999998</c:v>
                </c:pt>
                <c:pt idx="565">
                  <c:v>37.736839583333342</c:v>
                </c:pt>
                <c:pt idx="566">
                  <c:v>37.803493750000001</c:v>
                </c:pt>
                <c:pt idx="567">
                  <c:v>37.870879166666668</c:v>
                </c:pt>
                <c:pt idx="568">
                  <c:v>37.938347916666658</c:v>
                </c:pt>
                <c:pt idx="569">
                  <c:v>38.004997916666667</c:v>
                </c:pt>
                <c:pt idx="570">
                  <c:v>38.072204166666673</c:v>
                </c:pt>
                <c:pt idx="571">
                  <c:v>38.139499999999998</c:v>
                </c:pt>
                <c:pt idx="572">
                  <c:v>38.206327083333328</c:v>
                </c:pt>
                <c:pt idx="573">
                  <c:v>38.272918750000002</c:v>
                </c:pt>
                <c:pt idx="574">
                  <c:v>38.339904166666663</c:v>
                </c:pt>
                <c:pt idx="575">
                  <c:v>38.407089583333331</c:v>
                </c:pt>
                <c:pt idx="576">
                  <c:v>38.47400833333333</c:v>
                </c:pt>
                <c:pt idx="577">
                  <c:v>38.541660416666673</c:v>
                </c:pt>
                <c:pt idx="578">
                  <c:v>38.608712500000003</c:v>
                </c:pt>
                <c:pt idx="579">
                  <c:v>38.676160416666669</c:v>
                </c:pt>
                <c:pt idx="580">
                  <c:v>38.742814583333328</c:v>
                </c:pt>
                <c:pt idx="581">
                  <c:v>38.810264583333343</c:v>
                </c:pt>
                <c:pt idx="582">
                  <c:v>38.877781249999998</c:v>
                </c:pt>
                <c:pt idx="583">
                  <c:v>38.944499999999998</c:v>
                </c:pt>
                <c:pt idx="584">
                  <c:v>39.011152083333343</c:v>
                </c:pt>
                <c:pt idx="585">
                  <c:v>39.079250000000002</c:v>
                </c:pt>
                <c:pt idx="586">
                  <c:v>39.147120833333332</c:v>
                </c:pt>
                <c:pt idx="587">
                  <c:v>39.214172916666669</c:v>
                </c:pt>
                <c:pt idx="588">
                  <c:v>39.280958333333331</c:v>
                </c:pt>
                <c:pt idx="589">
                  <c:v>39.347743749999999</c:v>
                </c:pt>
                <c:pt idx="590">
                  <c:v>39.414593750000002</c:v>
                </c:pt>
                <c:pt idx="591">
                  <c:v>39.481589583333331</c:v>
                </c:pt>
                <c:pt idx="592">
                  <c:v>39.54843125</c:v>
                </c:pt>
                <c:pt idx="593">
                  <c:v>39.616681249999999</c:v>
                </c:pt>
                <c:pt idx="594">
                  <c:v>39.68333333333333</c:v>
                </c:pt>
                <c:pt idx="595">
                  <c:v>39.749987500000003</c:v>
                </c:pt>
                <c:pt idx="596">
                  <c:v>39.817081250000001</c:v>
                </c:pt>
                <c:pt idx="597">
                  <c:v>39.884822916666657</c:v>
                </c:pt>
                <c:pt idx="598">
                  <c:v>39.95260833333333</c:v>
                </c:pt>
                <c:pt idx="599">
                  <c:v>40.019356250000001</c:v>
                </c:pt>
                <c:pt idx="600">
                  <c:v>40.086577083333331</c:v>
                </c:pt>
                <c:pt idx="601">
                  <c:v>40.154760416666669</c:v>
                </c:pt>
                <c:pt idx="602">
                  <c:v>40.221612499999999</c:v>
                </c:pt>
                <c:pt idx="603">
                  <c:v>40.288464583333337</c:v>
                </c:pt>
                <c:pt idx="604">
                  <c:v>40.355516666666666</c:v>
                </c:pt>
                <c:pt idx="605">
                  <c:v>40.422833333333337</c:v>
                </c:pt>
                <c:pt idx="606">
                  <c:v>40.489618749999998</c:v>
                </c:pt>
                <c:pt idx="607">
                  <c:v>40.5570375</c:v>
                </c:pt>
                <c:pt idx="608">
                  <c:v>40.624056250000002</c:v>
                </c:pt>
                <c:pt idx="609">
                  <c:v>40.691231250000001</c:v>
                </c:pt>
                <c:pt idx="610">
                  <c:v>40.757958333333328</c:v>
                </c:pt>
                <c:pt idx="611">
                  <c:v>40.824741666666668</c:v>
                </c:pt>
                <c:pt idx="612">
                  <c:v>40.892260416666673</c:v>
                </c:pt>
                <c:pt idx="613">
                  <c:v>40.960650000000001</c:v>
                </c:pt>
                <c:pt idx="614">
                  <c:v>41.027497916666668</c:v>
                </c:pt>
                <c:pt idx="615">
                  <c:v>41.095283333333327</c:v>
                </c:pt>
                <c:pt idx="616">
                  <c:v>41.16193333333333</c:v>
                </c:pt>
                <c:pt idx="617">
                  <c:v>41.228787500000003</c:v>
                </c:pt>
                <c:pt idx="618">
                  <c:v>41.295847916666673</c:v>
                </c:pt>
                <c:pt idx="619">
                  <c:v>41.363220833333337</c:v>
                </c:pt>
                <c:pt idx="620">
                  <c:v>41.430139583333343</c:v>
                </c:pt>
                <c:pt idx="621">
                  <c:v>41.497458333333327</c:v>
                </c:pt>
                <c:pt idx="622">
                  <c:v>41.564177083333327</c:v>
                </c:pt>
                <c:pt idx="623">
                  <c:v>41.630895833333327</c:v>
                </c:pt>
                <c:pt idx="624">
                  <c:v>41.697679166666667</c:v>
                </c:pt>
                <c:pt idx="625">
                  <c:v>41.765066666666669</c:v>
                </c:pt>
                <c:pt idx="626">
                  <c:v>41.832583333333332</c:v>
                </c:pt>
                <c:pt idx="627">
                  <c:v>41.900120833333332</c:v>
                </c:pt>
                <c:pt idx="628">
                  <c:v>41.967485416666669</c:v>
                </c:pt>
                <c:pt idx="629">
                  <c:v>42.034537499999999</c:v>
                </c:pt>
                <c:pt idx="630">
                  <c:v>42.101456249999998</c:v>
                </c:pt>
                <c:pt idx="631">
                  <c:v>42.168112499999999</c:v>
                </c:pt>
                <c:pt idx="632">
                  <c:v>42.235624999999999</c:v>
                </c:pt>
                <c:pt idx="633">
                  <c:v>42.302410416666667</c:v>
                </c:pt>
                <c:pt idx="634">
                  <c:v>42.370662500000002</c:v>
                </c:pt>
                <c:pt idx="635">
                  <c:v>42.437445833333342</c:v>
                </c:pt>
                <c:pt idx="636">
                  <c:v>42.504631250000003</c:v>
                </c:pt>
                <c:pt idx="637">
                  <c:v>42.571283333333326</c:v>
                </c:pt>
                <c:pt idx="638">
                  <c:v>42.639133333333334</c:v>
                </c:pt>
                <c:pt idx="639">
                  <c:v>42.705785416666657</c:v>
                </c:pt>
                <c:pt idx="640">
                  <c:v>42.772783333333336</c:v>
                </c:pt>
                <c:pt idx="641">
                  <c:v>42.839422916666663</c:v>
                </c:pt>
                <c:pt idx="642">
                  <c:v>42.908939583333343</c:v>
                </c:pt>
                <c:pt idx="643">
                  <c:v>42.975727083333332</c:v>
                </c:pt>
                <c:pt idx="644">
                  <c:v>43.04324583333333</c:v>
                </c:pt>
                <c:pt idx="645">
                  <c:v>43.110029166666664</c:v>
                </c:pt>
                <c:pt idx="646">
                  <c:v>43.177012499999996</c:v>
                </c:pt>
                <c:pt idx="647">
                  <c:v>43.243664583333327</c:v>
                </c:pt>
                <c:pt idx="648">
                  <c:v>43.310383333333327</c:v>
                </c:pt>
                <c:pt idx="649">
                  <c:v>43.377233333333344</c:v>
                </c:pt>
                <c:pt idx="650">
                  <c:v>43.445418750000002</c:v>
                </c:pt>
                <c:pt idx="651">
                  <c:v>43.51240416666667</c:v>
                </c:pt>
                <c:pt idx="652">
                  <c:v>43.580258333333333</c:v>
                </c:pt>
                <c:pt idx="653">
                  <c:v>43.647108333333343</c:v>
                </c:pt>
                <c:pt idx="654">
                  <c:v>43.714512499999998</c:v>
                </c:pt>
                <c:pt idx="655">
                  <c:v>43.781145833333333</c:v>
                </c:pt>
                <c:pt idx="656">
                  <c:v>43.848460416666668</c:v>
                </c:pt>
                <c:pt idx="657">
                  <c:v>43.915431249999997</c:v>
                </c:pt>
                <c:pt idx="658">
                  <c:v>43.982233333333333</c:v>
                </c:pt>
                <c:pt idx="659">
                  <c:v>44.049149999999997</c:v>
                </c:pt>
                <c:pt idx="660">
                  <c:v>44.115870833333332</c:v>
                </c:pt>
                <c:pt idx="661">
                  <c:v>44.183118749999998</c:v>
                </c:pt>
                <c:pt idx="662">
                  <c:v>44.250995833333327</c:v>
                </c:pt>
                <c:pt idx="663">
                  <c:v>44.317622916666657</c:v>
                </c:pt>
                <c:pt idx="664">
                  <c:v>44.384618750000001</c:v>
                </c:pt>
                <c:pt idx="665">
                  <c:v>44.451258333333342</c:v>
                </c:pt>
                <c:pt idx="666">
                  <c:v>44.518831249999998</c:v>
                </c:pt>
                <c:pt idx="667">
                  <c:v>44.586093750000003</c:v>
                </c:pt>
                <c:pt idx="668">
                  <c:v>44.653145833333333</c:v>
                </c:pt>
                <c:pt idx="669">
                  <c:v>44.720064583333333</c:v>
                </c:pt>
                <c:pt idx="670">
                  <c:v>44.786985416666667</c:v>
                </c:pt>
                <c:pt idx="671">
                  <c:v>44.85430208333333</c:v>
                </c:pt>
                <c:pt idx="672">
                  <c:v>44.922085416666668</c:v>
                </c:pt>
                <c:pt idx="673">
                  <c:v>44.990306250000003</c:v>
                </c:pt>
                <c:pt idx="674">
                  <c:v>45.056922916666657</c:v>
                </c:pt>
                <c:pt idx="675">
                  <c:v>45.123641666666657</c:v>
                </c:pt>
                <c:pt idx="676">
                  <c:v>45.19076041666667</c:v>
                </c:pt>
                <c:pt idx="677">
                  <c:v>45.257610416666672</c:v>
                </c:pt>
                <c:pt idx="678">
                  <c:v>45.324795833333333</c:v>
                </c:pt>
                <c:pt idx="679">
                  <c:v>45.392314583333331</c:v>
                </c:pt>
                <c:pt idx="680">
                  <c:v>45.458964583333326</c:v>
                </c:pt>
                <c:pt idx="681">
                  <c:v>45.526618749999997</c:v>
                </c:pt>
                <c:pt idx="682">
                  <c:v>45.59326875</c:v>
                </c:pt>
                <c:pt idx="683">
                  <c:v>45.661054166666673</c:v>
                </c:pt>
                <c:pt idx="684">
                  <c:v>45.727952083333342</c:v>
                </c:pt>
                <c:pt idx="685">
                  <c:v>45.795356249999998</c:v>
                </c:pt>
                <c:pt idx="686">
                  <c:v>45.86200625</c:v>
                </c:pt>
                <c:pt idx="687">
                  <c:v>45.930527083333331</c:v>
                </c:pt>
                <c:pt idx="688">
                  <c:v>45.997177083333327</c:v>
                </c:pt>
                <c:pt idx="689">
                  <c:v>46.064562500000001</c:v>
                </c:pt>
                <c:pt idx="690">
                  <c:v>46.131883333333327</c:v>
                </c:pt>
                <c:pt idx="691">
                  <c:v>46.198668750000003</c:v>
                </c:pt>
                <c:pt idx="692">
                  <c:v>46.266449999999999</c:v>
                </c:pt>
                <c:pt idx="693">
                  <c:v>46.333568749999998</c:v>
                </c:pt>
                <c:pt idx="694">
                  <c:v>46.400818749999999</c:v>
                </c:pt>
                <c:pt idx="695">
                  <c:v>46.467604166666668</c:v>
                </c:pt>
                <c:pt idx="696">
                  <c:v>46.534322916666667</c:v>
                </c:pt>
                <c:pt idx="697">
                  <c:v>46.601574999999997</c:v>
                </c:pt>
                <c:pt idx="698">
                  <c:v>46.668225</c:v>
                </c:pt>
                <c:pt idx="699">
                  <c:v>46.73487708333333</c:v>
                </c:pt>
                <c:pt idx="700">
                  <c:v>46.801558333333332</c:v>
                </c:pt>
                <c:pt idx="701">
                  <c:v>46.868181249999999</c:v>
                </c:pt>
                <c:pt idx="702">
                  <c:v>46.935097916666663</c:v>
                </c:pt>
                <c:pt idx="703">
                  <c:v>47.001750000000001</c:v>
                </c:pt>
                <c:pt idx="704">
                  <c:v>47.068402083333332</c:v>
                </c:pt>
                <c:pt idx="705">
                  <c:v>47.135260416666668</c:v>
                </c:pt>
                <c:pt idx="706">
                  <c:v>47.202108333333342</c:v>
                </c:pt>
                <c:pt idx="707">
                  <c:v>47.268756250000003</c:v>
                </c:pt>
                <c:pt idx="708">
                  <c:v>47.337222916666668</c:v>
                </c:pt>
                <c:pt idx="709">
                  <c:v>47.403862500000002</c:v>
                </c:pt>
                <c:pt idx="710">
                  <c:v>47.471510416666668</c:v>
                </c:pt>
                <c:pt idx="711">
                  <c:v>47.538177083333331</c:v>
                </c:pt>
                <c:pt idx="712">
                  <c:v>47.604814583333336</c:v>
                </c:pt>
                <c:pt idx="713">
                  <c:v>47.674497916666667</c:v>
                </c:pt>
                <c:pt idx="714">
                  <c:v>47.74111666666667</c:v>
                </c:pt>
                <c:pt idx="715">
                  <c:v>47.808852083333328</c:v>
                </c:pt>
                <c:pt idx="716">
                  <c:v>47.875489583333326</c:v>
                </c:pt>
                <c:pt idx="717">
                  <c:v>47.942137500000001</c:v>
                </c:pt>
                <c:pt idx="718">
                  <c:v>48.008856250000001</c:v>
                </c:pt>
                <c:pt idx="719">
                  <c:v>48.076177083333327</c:v>
                </c:pt>
                <c:pt idx="720">
                  <c:v>48.142835416666657</c:v>
                </c:pt>
                <c:pt idx="721">
                  <c:v>48.213614583333332</c:v>
                </c:pt>
                <c:pt idx="722">
                  <c:v>48.280925000000003</c:v>
                </c:pt>
                <c:pt idx="723">
                  <c:v>48.351170833333327</c:v>
                </c:pt>
                <c:pt idx="724">
                  <c:v>48.425047916666657</c:v>
                </c:pt>
                <c:pt idx="725">
                  <c:v>48.495775000000002</c:v>
                </c:pt>
                <c:pt idx="726">
                  <c:v>48.562397916666669</c:v>
                </c:pt>
                <c:pt idx="727">
                  <c:v>48.634414583333331</c:v>
                </c:pt>
                <c:pt idx="728">
                  <c:v>48.702316666666668</c:v>
                </c:pt>
                <c:pt idx="729">
                  <c:v>48.773972916666658</c:v>
                </c:pt>
                <c:pt idx="730">
                  <c:v>48.840668749999999</c:v>
                </c:pt>
                <c:pt idx="731">
                  <c:v>48.90732083333333</c:v>
                </c:pt>
                <c:pt idx="732">
                  <c:v>48.97426875</c:v>
                </c:pt>
                <c:pt idx="733">
                  <c:v>49.040891666666667</c:v>
                </c:pt>
                <c:pt idx="734">
                  <c:v>49.108093750000002</c:v>
                </c:pt>
                <c:pt idx="735">
                  <c:v>49.175793749999997</c:v>
                </c:pt>
                <c:pt idx="736">
                  <c:v>49.242445833333328</c:v>
                </c:pt>
                <c:pt idx="737">
                  <c:v>49.3091875</c:v>
                </c:pt>
                <c:pt idx="738">
                  <c:v>49.37581458333333</c:v>
                </c:pt>
                <c:pt idx="739">
                  <c:v>49.442799999999998</c:v>
                </c:pt>
                <c:pt idx="740">
                  <c:v>49.509452083333343</c:v>
                </c:pt>
                <c:pt idx="741">
                  <c:v>49.57690625</c:v>
                </c:pt>
                <c:pt idx="742">
                  <c:v>49.643554166666668</c:v>
                </c:pt>
                <c:pt idx="743">
                  <c:v>49.710206249999999</c:v>
                </c:pt>
                <c:pt idx="744">
                  <c:v>49.776860416666658</c:v>
                </c:pt>
                <c:pt idx="745">
                  <c:v>49.843510416666668</c:v>
                </c:pt>
                <c:pt idx="746">
                  <c:v>49.914993750000001</c:v>
                </c:pt>
                <c:pt idx="747">
                  <c:v>49.981612499999997</c:v>
                </c:pt>
                <c:pt idx="748">
                  <c:v>50.048264583333342</c:v>
                </c:pt>
                <c:pt idx="749">
                  <c:v>50.118520833333328</c:v>
                </c:pt>
                <c:pt idx="750">
                  <c:v>50.187031249999997</c:v>
                </c:pt>
                <c:pt idx="751">
                  <c:v>50.253683333333328</c:v>
                </c:pt>
                <c:pt idx="752">
                  <c:v>50.320335416666673</c:v>
                </c:pt>
                <c:pt idx="753">
                  <c:v>50.386987499999996</c:v>
                </c:pt>
                <c:pt idx="754">
                  <c:v>50.453637499999999</c:v>
                </c:pt>
                <c:pt idx="755">
                  <c:v>50.52028958333333</c:v>
                </c:pt>
                <c:pt idx="756">
                  <c:v>50.586943750000003</c:v>
                </c:pt>
                <c:pt idx="757">
                  <c:v>50.653593749999999</c:v>
                </c:pt>
                <c:pt idx="758">
                  <c:v>50.720245833333337</c:v>
                </c:pt>
                <c:pt idx="759">
                  <c:v>50.786895833333332</c:v>
                </c:pt>
                <c:pt idx="760">
                  <c:v>50.853547916666663</c:v>
                </c:pt>
                <c:pt idx="761">
                  <c:v>50.920204166666657</c:v>
                </c:pt>
                <c:pt idx="762">
                  <c:v>50.986852083333332</c:v>
                </c:pt>
                <c:pt idx="763">
                  <c:v>51.05350416666667</c:v>
                </c:pt>
                <c:pt idx="764">
                  <c:v>51.122608333333332</c:v>
                </c:pt>
                <c:pt idx="765">
                  <c:v>51.189206249999998</c:v>
                </c:pt>
                <c:pt idx="766">
                  <c:v>51.255858333333343</c:v>
                </c:pt>
                <c:pt idx="767">
                  <c:v>51.322508333333332</c:v>
                </c:pt>
                <c:pt idx="768">
                  <c:v>51.38916041666667</c:v>
                </c:pt>
                <c:pt idx="769">
                  <c:v>51.456202083333331</c:v>
                </c:pt>
                <c:pt idx="770">
                  <c:v>51.52467708333333</c:v>
                </c:pt>
                <c:pt idx="771">
                  <c:v>51.592404166666668</c:v>
                </c:pt>
                <c:pt idx="772">
                  <c:v>51.660002083333332</c:v>
                </c:pt>
                <c:pt idx="773">
                  <c:v>51.727660416666673</c:v>
                </c:pt>
                <c:pt idx="774">
                  <c:v>51.796704166666657</c:v>
                </c:pt>
                <c:pt idx="775">
                  <c:v>51.866416666666673</c:v>
                </c:pt>
                <c:pt idx="776">
                  <c:v>51.935639583333327</c:v>
                </c:pt>
                <c:pt idx="777">
                  <c:v>52.003620833333343</c:v>
                </c:pt>
                <c:pt idx="778">
                  <c:v>52.075975</c:v>
                </c:pt>
                <c:pt idx="779">
                  <c:v>52.142591666666668</c:v>
                </c:pt>
                <c:pt idx="780">
                  <c:v>52.209241666666657</c:v>
                </c:pt>
                <c:pt idx="781">
                  <c:v>52.277075000000004</c:v>
                </c:pt>
                <c:pt idx="782">
                  <c:v>52.34496875</c:v>
                </c:pt>
                <c:pt idx="783">
                  <c:v>52.411597916666658</c:v>
                </c:pt>
                <c:pt idx="784">
                  <c:v>52.478252083333331</c:v>
                </c:pt>
                <c:pt idx="785">
                  <c:v>52.544899999999998</c:v>
                </c:pt>
                <c:pt idx="786">
                  <c:v>52.611552083333343</c:v>
                </c:pt>
                <c:pt idx="787">
                  <c:v>52.678204166666667</c:v>
                </c:pt>
                <c:pt idx="788">
                  <c:v>52.748112499999998</c:v>
                </c:pt>
                <c:pt idx="789">
                  <c:v>52.81470625</c:v>
                </c:pt>
                <c:pt idx="790">
                  <c:v>52.881360416666674</c:v>
                </c:pt>
                <c:pt idx="791">
                  <c:v>52.95016041666667</c:v>
                </c:pt>
                <c:pt idx="792">
                  <c:v>53.018129166666668</c:v>
                </c:pt>
                <c:pt idx="793">
                  <c:v>53.084779166666657</c:v>
                </c:pt>
                <c:pt idx="794">
                  <c:v>53.152029166666672</c:v>
                </c:pt>
                <c:pt idx="795">
                  <c:v>53.218747916666658</c:v>
                </c:pt>
                <c:pt idx="796">
                  <c:v>53.285400000000003</c:v>
                </c:pt>
                <c:pt idx="797">
                  <c:v>53.354572916666669</c:v>
                </c:pt>
                <c:pt idx="798">
                  <c:v>53.422437500000001</c:v>
                </c:pt>
                <c:pt idx="799">
                  <c:v>53.489087499999997</c:v>
                </c:pt>
                <c:pt idx="800">
                  <c:v>53.558206249999998</c:v>
                </c:pt>
                <c:pt idx="801">
                  <c:v>53.624856250000001</c:v>
                </c:pt>
                <c:pt idx="802">
                  <c:v>53.691508333333331</c:v>
                </c:pt>
                <c:pt idx="803">
                  <c:v>53.760027083333327</c:v>
                </c:pt>
                <c:pt idx="804">
                  <c:v>53.826677083333337</c:v>
                </c:pt>
                <c:pt idx="805">
                  <c:v>53.893329166666668</c:v>
                </c:pt>
                <c:pt idx="806">
                  <c:v>53.961404166666668</c:v>
                </c:pt>
                <c:pt idx="807">
                  <c:v>54.028897916666658</c:v>
                </c:pt>
                <c:pt idx="808">
                  <c:v>54.095550000000003</c:v>
                </c:pt>
                <c:pt idx="809">
                  <c:v>54.16530208333333</c:v>
                </c:pt>
                <c:pt idx="810">
                  <c:v>54.231918749999998</c:v>
                </c:pt>
                <c:pt idx="811">
                  <c:v>54.298570833333343</c:v>
                </c:pt>
                <c:pt idx="812">
                  <c:v>54.368839583333333</c:v>
                </c:pt>
                <c:pt idx="813">
                  <c:v>54.437672916666664</c:v>
                </c:pt>
                <c:pt idx="814">
                  <c:v>54.504325000000001</c:v>
                </c:pt>
                <c:pt idx="815">
                  <c:v>54.573912499999999</c:v>
                </c:pt>
                <c:pt idx="816">
                  <c:v>54.641762499999999</c:v>
                </c:pt>
                <c:pt idx="817">
                  <c:v>54.713625</c:v>
                </c:pt>
                <c:pt idx="818">
                  <c:v>54.780262499999999</c:v>
                </c:pt>
                <c:pt idx="819">
                  <c:v>54.847366666666673</c:v>
                </c:pt>
                <c:pt idx="820">
                  <c:v>54.918441666666673</c:v>
                </c:pt>
                <c:pt idx="821">
                  <c:v>54.989293750000002</c:v>
                </c:pt>
                <c:pt idx="822">
                  <c:v>55.057533333333332</c:v>
                </c:pt>
                <c:pt idx="823">
                  <c:v>55.12418541666667</c:v>
                </c:pt>
                <c:pt idx="824">
                  <c:v>55.190837500000001</c:v>
                </c:pt>
                <c:pt idx="825">
                  <c:v>55.257487500000003</c:v>
                </c:pt>
                <c:pt idx="826">
                  <c:v>55.324139583333327</c:v>
                </c:pt>
                <c:pt idx="827">
                  <c:v>55.390791666666672</c:v>
                </c:pt>
                <c:pt idx="828">
                  <c:v>55.457443750000003</c:v>
                </c:pt>
                <c:pt idx="829">
                  <c:v>55.524095833333327</c:v>
                </c:pt>
                <c:pt idx="830">
                  <c:v>55.591102083333332</c:v>
                </c:pt>
                <c:pt idx="831">
                  <c:v>55.662672916666658</c:v>
                </c:pt>
                <c:pt idx="832">
                  <c:v>55.729316666666669</c:v>
                </c:pt>
                <c:pt idx="833">
                  <c:v>55.795966666666658</c:v>
                </c:pt>
                <c:pt idx="834">
                  <c:v>55.862618750000003</c:v>
                </c:pt>
                <c:pt idx="835">
                  <c:v>55.929270833333327</c:v>
                </c:pt>
                <c:pt idx="836">
                  <c:v>55.995920833333336</c:v>
                </c:pt>
                <c:pt idx="837">
                  <c:v>56.062577083333331</c:v>
                </c:pt>
                <c:pt idx="838">
                  <c:v>56.129247916666657</c:v>
                </c:pt>
                <c:pt idx="839">
                  <c:v>56.195879166666657</c:v>
                </c:pt>
                <c:pt idx="840">
                  <c:v>56.262529166666667</c:v>
                </c:pt>
                <c:pt idx="841">
                  <c:v>56.330379166666667</c:v>
                </c:pt>
                <c:pt idx="842">
                  <c:v>56.397033333333333</c:v>
                </c:pt>
                <c:pt idx="843">
                  <c:v>56.463683333333343</c:v>
                </c:pt>
                <c:pt idx="844">
                  <c:v>56.530335416666667</c:v>
                </c:pt>
                <c:pt idx="845">
                  <c:v>56.596987499999997</c:v>
                </c:pt>
                <c:pt idx="846">
                  <c:v>56.663639583333342</c:v>
                </c:pt>
                <c:pt idx="847">
                  <c:v>56.730827083333331</c:v>
                </c:pt>
                <c:pt idx="848">
                  <c:v>56.798343750000001</c:v>
                </c:pt>
                <c:pt idx="849">
                  <c:v>56.865393750000003</c:v>
                </c:pt>
                <c:pt idx="850">
                  <c:v>56.932179166666657</c:v>
                </c:pt>
                <c:pt idx="851">
                  <c:v>56.998962499999998</c:v>
                </c:pt>
                <c:pt idx="852">
                  <c:v>57.065991666666669</c:v>
                </c:pt>
                <c:pt idx="853">
                  <c:v>57.132802083333331</c:v>
                </c:pt>
                <c:pt idx="854">
                  <c:v>57.199454166666669</c:v>
                </c:pt>
                <c:pt idx="855">
                  <c:v>57.26610625</c:v>
                </c:pt>
                <c:pt idx="856">
                  <c:v>57.332756250000003</c:v>
                </c:pt>
                <c:pt idx="857">
                  <c:v>57.399739583333343</c:v>
                </c:pt>
                <c:pt idx="858">
                  <c:v>57.466389583333331</c:v>
                </c:pt>
                <c:pt idx="859">
                  <c:v>57.533041666666669</c:v>
                </c:pt>
                <c:pt idx="860">
                  <c:v>57.599695833333342</c:v>
                </c:pt>
                <c:pt idx="861">
                  <c:v>57.666347916666673</c:v>
                </c:pt>
                <c:pt idx="862">
                  <c:v>57.732997916666669</c:v>
                </c:pt>
                <c:pt idx="863">
                  <c:v>57.799652083333328</c:v>
                </c:pt>
                <c:pt idx="864">
                  <c:v>57.866366666666657</c:v>
                </c:pt>
                <c:pt idx="865">
                  <c:v>57.933314583333328</c:v>
                </c:pt>
                <c:pt idx="866">
                  <c:v>58.000227083333343</c:v>
                </c:pt>
                <c:pt idx="867">
                  <c:v>58.067591666666672</c:v>
                </c:pt>
                <c:pt idx="868">
                  <c:v>58.134579166666668</c:v>
                </c:pt>
                <c:pt idx="869">
                  <c:v>58.201558333333331</c:v>
                </c:pt>
                <c:pt idx="870">
                  <c:v>58.268281250000001</c:v>
                </c:pt>
                <c:pt idx="871">
                  <c:v>58.334927083333334</c:v>
                </c:pt>
                <c:pt idx="872">
                  <c:v>58.401812499999998</c:v>
                </c:pt>
                <c:pt idx="873">
                  <c:v>58.468431250000002</c:v>
                </c:pt>
                <c:pt idx="874">
                  <c:v>58.535122916666673</c:v>
                </c:pt>
                <c:pt idx="875">
                  <c:v>58.601733333333343</c:v>
                </c:pt>
                <c:pt idx="876">
                  <c:v>58.668385416666673</c:v>
                </c:pt>
                <c:pt idx="877">
                  <c:v>58.735772916666669</c:v>
                </c:pt>
                <c:pt idx="878">
                  <c:v>58.802616666666673</c:v>
                </c:pt>
                <c:pt idx="879">
                  <c:v>58.869997916666669</c:v>
                </c:pt>
                <c:pt idx="880">
                  <c:v>58.937035416666667</c:v>
                </c:pt>
                <c:pt idx="881">
                  <c:v>59.004252083333327</c:v>
                </c:pt>
                <c:pt idx="882">
                  <c:v>59.070897916666667</c:v>
                </c:pt>
                <c:pt idx="883">
                  <c:v>59.137652083333343</c:v>
                </c:pt>
                <c:pt idx="884">
                  <c:v>59.204264583333327</c:v>
                </c:pt>
                <c:pt idx="885">
                  <c:v>59.270920833333342</c:v>
                </c:pt>
                <c:pt idx="886">
                  <c:v>59.337570833333331</c:v>
                </c:pt>
                <c:pt idx="887">
                  <c:v>59.404354166666657</c:v>
                </c:pt>
                <c:pt idx="888">
                  <c:v>59.471004166666667</c:v>
                </c:pt>
                <c:pt idx="889">
                  <c:v>59.537656249999998</c:v>
                </c:pt>
                <c:pt idx="890">
                  <c:v>59.604308333333343</c:v>
                </c:pt>
                <c:pt idx="891">
                  <c:v>59.670960416666667</c:v>
                </c:pt>
                <c:pt idx="892">
                  <c:v>59.738287499999998</c:v>
                </c:pt>
                <c:pt idx="893">
                  <c:v>59.804929166666668</c:v>
                </c:pt>
                <c:pt idx="894">
                  <c:v>59.871581249999998</c:v>
                </c:pt>
                <c:pt idx="895">
                  <c:v>59.938235416666657</c:v>
                </c:pt>
                <c:pt idx="896">
                  <c:v>60.004883333333332</c:v>
                </c:pt>
                <c:pt idx="897">
                  <c:v>60.071533333333328</c:v>
                </c:pt>
                <c:pt idx="898">
                  <c:v>60.138652083333326</c:v>
                </c:pt>
                <c:pt idx="899">
                  <c:v>60.205341666666669</c:v>
                </c:pt>
                <c:pt idx="900">
                  <c:v>60.271947916666669</c:v>
                </c:pt>
                <c:pt idx="901">
                  <c:v>60.338595833333343</c:v>
                </c:pt>
                <c:pt idx="902">
                  <c:v>60.405247916666667</c:v>
                </c:pt>
                <c:pt idx="903">
                  <c:v>60.471902083333333</c:v>
                </c:pt>
                <c:pt idx="904">
                  <c:v>60.538541666666667</c:v>
                </c:pt>
                <c:pt idx="905">
                  <c:v>60.60519166666667</c:v>
                </c:pt>
                <c:pt idx="906">
                  <c:v>60.671843750000001</c:v>
                </c:pt>
                <c:pt idx="907">
                  <c:v>60.738495833333332</c:v>
                </c:pt>
                <c:pt idx="908">
                  <c:v>60.805183333333332</c:v>
                </c:pt>
                <c:pt idx="909">
                  <c:v>60.871797916666672</c:v>
                </c:pt>
                <c:pt idx="910">
                  <c:v>60.938656250000001</c:v>
                </c:pt>
                <c:pt idx="911">
                  <c:v>61.005654166666673</c:v>
                </c:pt>
                <c:pt idx="912">
                  <c:v>61.072650000000003</c:v>
                </c:pt>
                <c:pt idx="913">
                  <c:v>61.139266666666657</c:v>
                </c:pt>
                <c:pt idx="914">
                  <c:v>61.205916666666667</c:v>
                </c:pt>
                <c:pt idx="915">
                  <c:v>61.272572916666668</c:v>
                </c:pt>
                <c:pt idx="916">
                  <c:v>61.339218750000001</c:v>
                </c:pt>
                <c:pt idx="917">
                  <c:v>61.405870833333331</c:v>
                </c:pt>
                <c:pt idx="918">
                  <c:v>61.472562500000002</c:v>
                </c:pt>
                <c:pt idx="919">
                  <c:v>61.53917083333333</c:v>
                </c:pt>
                <c:pt idx="920">
                  <c:v>61.605822916666668</c:v>
                </c:pt>
                <c:pt idx="921">
                  <c:v>61.672481249999997</c:v>
                </c:pt>
                <c:pt idx="922">
                  <c:v>61.739127083333337</c:v>
                </c:pt>
                <c:pt idx="923">
                  <c:v>61.805820833333343</c:v>
                </c:pt>
                <c:pt idx="924">
                  <c:v>61.873029166666669</c:v>
                </c:pt>
                <c:pt idx="925">
                  <c:v>61.940550000000002</c:v>
                </c:pt>
                <c:pt idx="926">
                  <c:v>62.007199999999997</c:v>
                </c:pt>
                <c:pt idx="927">
                  <c:v>62.074518750000003</c:v>
                </c:pt>
                <c:pt idx="928">
                  <c:v>62.141429166666668</c:v>
                </c:pt>
                <c:pt idx="929">
                  <c:v>62.208125000000003</c:v>
                </c:pt>
                <c:pt idx="930">
                  <c:v>62.27473333333333</c:v>
                </c:pt>
                <c:pt idx="931">
                  <c:v>62.341422916666673</c:v>
                </c:pt>
                <c:pt idx="932">
                  <c:v>62.408037499999999</c:v>
                </c:pt>
                <c:pt idx="933">
                  <c:v>62.474691666666658</c:v>
                </c:pt>
                <c:pt idx="934">
                  <c:v>62.541341666666668</c:v>
                </c:pt>
                <c:pt idx="935">
                  <c:v>62.607991666666663</c:v>
                </c:pt>
                <c:pt idx="936">
                  <c:v>62.674641666666673</c:v>
                </c:pt>
                <c:pt idx="937">
                  <c:v>62.741293749999997</c:v>
                </c:pt>
                <c:pt idx="938">
                  <c:v>62.807945833333328</c:v>
                </c:pt>
                <c:pt idx="939">
                  <c:v>62.874597916666673</c:v>
                </c:pt>
                <c:pt idx="940">
                  <c:v>62.941968750000001</c:v>
                </c:pt>
                <c:pt idx="941">
                  <c:v>63.008568750000002</c:v>
                </c:pt>
                <c:pt idx="942">
                  <c:v>63.075258333333331</c:v>
                </c:pt>
                <c:pt idx="943">
                  <c:v>63.142125</c:v>
                </c:pt>
                <c:pt idx="944">
                  <c:v>63.208897916666658</c:v>
                </c:pt>
                <c:pt idx="945">
                  <c:v>63.275539583333327</c:v>
                </c:pt>
                <c:pt idx="946">
                  <c:v>63.342160416666673</c:v>
                </c:pt>
                <c:pt idx="947">
                  <c:v>63.408810416666668</c:v>
                </c:pt>
                <c:pt idx="948">
                  <c:v>63.475462499999999</c:v>
                </c:pt>
                <c:pt idx="949">
                  <c:v>63.542112500000002</c:v>
                </c:pt>
                <c:pt idx="950">
                  <c:v>63.608964583333332</c:v>
                </c:pt>
                <c:pt idx="951">
                  <c:v>63.676008333333343</c:v>
                </c:pt>
                <c:pt idx="952">
                  <c:v>63.743135416666668</c:v>
                </c:pt>
                <c:pt idx="953">
                  <c:v>63.810366666666667</c:v>
                </c:pt>
                <c:pt idx="954">
                  <c:v>63.877083333333331</c:v>
                </c:pt>
                <c:pt idx="955">
                  <c:v>63.944154166666657</c:v>
                </c:pt>
                <c:pt idx="956">
                  <c:v>64.011118749999994</c:v>
                </c:pt>
                <c:pt idx="957">
                  <c:v>64.07779583333334</c:v>
                </c:pt>
                <c:pt idx="958">
                  <c:v>64.14576666666666</c:v>
                </c:pt>
                <c:pt idx="959">
                  <c:v>64.212541666666667</c:v>
                </c:pt>
                <c:pt idx="960">
                  <c:v>64.279964583333339</c:v>
                </c:pt>
                <c:pt idx="961">
                  <c:v>64.34741666666666</c:v>
                </c:pt>
                <c:pt idx="962">
                  <c:v>64.414052083333331</c:v>
                </c:pt>
                <c:pt idx="963">
                  <c:v>64.481339583333337</c:v>
                </c:pt>
                <c:pt idx="964">
                  <c:v>64.548031249999994</c:v>
                </c:pt>
                <c:pt idx="965">
                  <c:v>64.615204166666672</c:v>
                </c:pt>
                <c:pt idx="966">
                  <c:v>64.682741666666672</c:v>
                </c:pt>
                <c:pt idx="967">
                  <c:v>64.750335416666672</c:v>
                </c:pt>
                <c:pt idx="968">
                  <c:v>64.818049999999999</c:v>
                </c:pt>
                <c:pt idx="969">
                  <c:v>64.885462500000003</c:v>
                </c:pt>
                <c:pt idx="970">
                  <c:v>64.952062499999997</c:v>
                </c:pt>
                <c:pt idx="971">
                  <c:v>65.019483333333326</c:v>
                </c:pt>
                <c:pt idx="972">
                  <c:v>65.086650000000006</c:v>
                </c:pt>
                <c:pt idx="973">
                  <c:v>65.154502083333327</c:v>
                </c:pt>
                <c:pt idx="974">
                  <c:v>65.221922916666671</c:v>
                </c:pt>
                <c:pt idx="975">
                  <c:v>65.289050000000003</c:v>
                </c:pt>
                <c:pt idx="976">
                  <c:v>65.356556249999997</c:v>
                </c:pt>
                <c:pt idx="977">
                  <c:v>65.423460416666671</c:v>
                </c:pt>
                <c:pt idx="978">
                  <c:v>65.490393749999996</c:v>
                </c:pt>
                <c:pt idx="979">
                  <c:v>65.557512500000001</c:v>
                </c:pt>
                <c:pt idx="980">
                  <c:v>65.624312500000002</c:v>
                </c:pt>
                <c:pt idx="981">
                  <c:v>65.691212500000006</c:v>
                </c:pt>
                <c:pt idx="982">
                  <c:v>65.758745833333336</c:v>
                </c:pt>
                <c:pt idx="983">
                  <c:v>65.82539791666666</c:v>
                </c:pt>
                <c:pt idx="984">
                  <c:v>65.892049999999998</c:v>
                </c:pt>
                <c:pt idx="985">
                  <c:v>65.958704166666664</c:v>
                </c:pt>
                <c:pt idx="986">
                  <c:v>66.02565833333334</c:v>
                </c:pt>
                <c:pt idx="987">
                  <c:v>66.093125000000001</c:v>
                </c:pt>
                <c:pt idx="988">
                  <c:v>66.160514583333338</c:v>
                </c:pt>
                <c:pt idx="989">
                  <c:v>66.227318749999995</c:v>
                </c:pt>
                <c:pt idx="990">
                  <c:v>66.293993749999998</c:v>
                </c:pt>
                <c:pt idx="991">
                  <c:v>66.361141666666668</c:v>
                </c:pt>
                <c:pt idx="992">
                  <c:v>66.427797916666663</c:v>
                </c:pt>
                <c:pt idx="993">
                  <c:v>66.494483333333335</c:v>
                </c:pt>
                <c:pt idx="994">
                  <c:v>66.561135416666673</c:v>
                </c:pt>
                <c:pt idx="995">
                  <c:v>66.627750000000006</c:v>
                </c:pt>
                <c:pt idx="996">
                  <c:v>66.694535416666668</c:v>
                </c:pt>
                <c:pt idx="997">
                  <c:v>66.761187500000005</c:v>
                </c:pt>
                <c:pt idx="998">
                  <c:v>66.828170833333331</c:v>
                </c:pt>
                <c:pt idx="999">
                  <c:v>66.894956250000007</c:v>
                </c:pt>
                <c:pt idx="1000">
                  <c:v>66.961687499999996</c:v>
                </c:pt>
                <c:pt idx="1001">
                  <c:v>67.028393750000006</c:v>
                </c:pt>
                <c:pt idx="1002">
                  <c:v>67.09504583333333</c:v>
                </c:pt>
                <c:pt idx="1003">
                  <c:v>67.161710416666665</c:v>
                </c:pt>
                <c:pt idx="1004">
                  <c:v>67.228481250000002</c:v>
                </c:pt>
                <c:pt idx="1005">
                  <c:v>67.295308333333338</c:v>
                </c:pt>
                <c:pt idx="1006">
                  <c:v>67.361922916666671</c:v>
                </c:pt>
                <c:pt idx="1007">
                  <c:v>67.428902083333327</c:v>
                </c:pt>
                <c:pt idx="1008">
                  <c:v>67.496122916666664</c:v>
                </c:pt>
                <c:pt idx="1009">
                  <c:v>67.562779166666672</c:v>
                </c:pt>
                <c:pt idx="1010">
                  <c:v>67.629391666666663</c:v>
                </c:pt>
                <c:pt idx="1011">
                  <c:v>67.696245833333336</c:v>
                </c:pt>
                <c:pt idx="1012">
                  <c:v>67.763360416666671</c:v>
                </c:pt>
                <c:pt idx="1013">
                  <c:v>67.830612500000001</c:v>
                </c:pt>
                <c:pt idx="1014">
                  <c:v>67.897406250000003</c:v>
                </c:pt>
                <c:pt idx="1015">
                  <c:v>67.964524999999995</c:v>
                </c:pt>
                <c:pt idx="1016">
                  <c:v>68.031168750000006</c:v>
                </c:pt>
                <c:pt idx="1017">
                  <c:v>68.097818750000002</c:v>
                </c:pt>
                <c:pt idx="1018">
                  <c:v>68.164474999999996</c:v>
                </c:pt>
                <c:pt idx="1019">
                  <c:v>68.231122916666664</c:v>
                </c:pt>
                <c:pt idx="1020">
                  <c:v>68.29778125</c:v>
                </c:pt>
                <c:pt idx="1021">
                  <c:v>68.364424999999997</c:v>
                </c:pt>
                <c:pt idx="1022">
                  <c:v>68.431256250000004</c:v>
                </c:pt>
                <c:pt idx="1023">
                  <c:v>68.497914583333326</c:v>
                </c:pt>
                <c:pt idx="1024">
                  <c:v>68.564514583333334</c:v>
                </c:pt>
                <c:pt idx="1025">
                  <c:v>68.631766666666664</c:v>
                </c:pt>
                <c:pt idx="1026">
                  <c:v>68.699468749999994</c:v>
                </c:pt>
                <c:pt idx="1027">
                  <c:v>68.766079166666671</c:v>
                </c:pt>
                <c:pt idx="1028">
                  <c:v>68.83272083333334</c:v>
                </c:pt>
                <c:pt idx="1029">
                  <c:v>68.899370833333336</c:v>
                </c:pt>
                <c:pt idx="1030">
                  <c:v>68.96619583333333</c:v>
                </c:pt>
                <c:pt idx="1031">
                  <c:v>69.032808333333335</c:v>
                </c:pt>
                <c:pt idx="1032">
                  <c:v>69.099460416666673</c:v>
                </c:pt>
                <c:pt idx="1033">
                  <c:v>69.166568749999996</c:v>
                </c:pt>
                <c:pt idx="1034">
                  <c:v>69.233168750000004</c:v>
                </c:pt>
                <c:pt idx="1035">
                  <c:v>69.300281249999998</c:v>
                </c:pt>
                <c:pt idx="1036">
                  <c:v>69.367075</c:v>
                </c:pt>
                <c:pt idx="1037">
                  <c:v>69.433850000000007</c:v>
                </c:pt>
                <c:pt idx="1038">
                  <c:v>69.500568749999999</c:v>
                </c:pt>
                <c:pt idx="1039">
                  <c:v>69.567829166666669</c:v>
                </c:pt>
                <c:pt idx="1040">
                  <c:v>69.634720833333333</c:v>
                </c:pt>
                <c:pt idx="1041">
                  <c:v>69.701324999999997</c:v>
                </c:pt>
                <c:pt idx="1042">
                  <c:v>69.767979166666663</c:v>
                </c:pt>
                <c:pt idx="1043">
                  <c:v>69.834627083333331</c:v>
                </c:pt>
                <c:pt idx="1044">
                  <c:v>69.901285416666667</c:v>
                </c:pt>
                <c:pt idx="1045">
                  <c:v>69.967931250000007</c:v>
                </c:pt>
                <c:pt idx="1046">
                  <c:v>70.034581250000002</c:v>
                </c:pt>
                <c:pt idx="1047">
                  <c:v>70.101247916666665</c:v>
                </c:pt>
                <c:pt idx="1048">
                  <c:v>70.167885416666664</c:v>
                </c:pt>
                <c:pt idx="1049">
                  <c:v>70.234537500000002</c:v>
                </c:pt>
                <c:pt idx="1050">
                  <c:v>70.3019125</c:v>
                </c:pt>
                <c:pt idx="1051">
                  <c:v>70.369516666666669</c:v>
                </c:pt>
                <c:pt idx="1052">
                  <c:v>70.436227083333335</c:v>
                </c:pt>
                <c:pt idx="1053">
                  <c:v>70.503010416666669</c:v>
                </c:pt>
                <c:pt idx="1054">
                  <c:v>70.569858333333329</c:v>
                </c:pt>
                <c:pt idx="1055">
                  <c:v>70.636512499999995</c:v>
                </c:pt>
                <c:pt idx="1056">
                  <c:v>70.703231250000002</c:v>
                </c:pt>
                <c:pt idx="1057">
                  <c:v>70.76988333333334</c:v>
                </c:pt>
                <c:pt idx="1058">
                  <c:v>70.836535416666663</c:v>
                </c:pt>
                <c:pt idx="1059">
                  <c:v>70.903185416666673</c:v>
                </c:pt>
                <c:pt idx="1060">
                  <c:v>70.969839583333339</c:v>
                </c:pt>
                <c:pt idx="1061">
                  <c:v>71.036489583333335</c:v>
                </c:pt>
                <c:pt idx="1062">
                  <c:v>71.103341666666665</c:v>
                </c:pt>
                <c:pt idx="1063">
                  <c:v>71.169997916666674</c:v>
                </c:pt>
                <c:pt idx="1064">
                  <c:v>71.236843750000006</c:v>
                </c:pt>
                <c:pt idx="1065">
                  <c:v>71.303495833333329</c:v>
                </c:pt>
                <c:pt idx="1066">
                  <c:v>71.370216666666664</c:v>
                </c:pt>
                <c:pt idx="1067">
                  <c:v>71.43686666666666</c:v>
                </c:pt>
                <c:pt idx="1068">
                  <c:v>71.503518749999998</c:v>
                </c:pt>
                <c:pt idx="1069">
                  <c:v>71.570168749999993</c:v>
                </c:pt>
                <c:pt idx="1070">
                  <c:v>71.636820833333331</c:v>
                </c:pt>
                <c:pt idx="1071">
                  <c:v>71.703472916666669</c:v>
                </c:pt>
                <c:pt idx="1072">
                  <c:v>71.770124999999993</c:v>
                </c:pt>
                <c:pt idx="1073">
                  <c:v>71.836777083333331</c:v>
                </c:pt>
                <c:pt idx="1074">
                  <c:v>71.903427083333327</c:v>
                </c:pt>
                <c:pt idx="1075">
                  <c:v>71.970212500000002</c:v>
                </c:pt>
                <c:pt idx="1076">
                  <c:v>72.037329166666666</c:v>
                </c:pt>
                <c:pt idx="1077">
                  <c:v>72.104314583333334</c:v>
                </c:pt>
                <c:pt idx="1078">
                  <c:v>72.171033333333327</c:v>
                </c:pt>
                <c:pt idx="1079">
                  <c:v>72.237685416666665</c:v>
                </c:pt>
                <c:pt idx="1080">
                  <c:v>72.304339583333331</c:v>
                </c:pt>
                <c:pt idx="1081">
                  <c:v>72.370989583333326</c:v>
                </c:pt>
                <c:pt idx="1082">
                  <c:v>72.437839583333329</c:v>
                </c:pt>
                <c:pt idx="1083">
                  <c:v>72.504497916666665</c:v>
                </c:pt>
                <c:pt idx="1084">
                  <c:v>72.571145833333333</c:v>
                </c:pt>
                <c:pt idx="1085">
                  <c:v>72.637797916666671</c:v>
                </c:pt>
                <c:pt idx="1086">
                  <c:v>72.704447916666666</c:v>
                </c:pt>
                <c:pt idx="1087">
                  <c:v>72.771137499999995</c:v>
                </c:pt>
                <c:pt idx="1088">
                  <c:v>72.837831249999994</c:v>
                </c:pt>
                <c:pt idx="1089">
                  <c:v>72.904883333333331</c:v>
                </c:pt>
                <c:pt idx="1090">
                  <c:v>72.972254166666673</c:v>
                </c:pt>
                <c:pt idx="1091">
                  <c:v>73.039037500000006</c:v>
                </c:pt>
                <c:pt idx="1092">
                  <c:v>73.105727083333335</c:v>
                </c:pt>
                <c:pt idx="1093">
                  <c:v>73.172341666666668</c:v>
                </c:pt>
                <c:pt idx="1094">
                  <c:v>73.238993750000006</c:v>
                </c:pt>
                <c:pt idx="1095">
                  <c:v>73.305777083333339</c:v>
                </c:pt>
                <c:pt idx="1096">
                  <c:v>73.372697916666667</c:v>
                </c:pt>
                <c:pt idx="1097">
                  <c:v>73.439350000000005</c:v>
                </c:pt>
                <c:pt idx="1098">
                  <c:v>73.506066666666669</c:v>
                </c:pt>
                <c:pt idx="1099">
                  <c:v>73.572787500000004</c:v>
                </c:pt>
                <c:pt idx="1100">
                  <c:v>73.63944583333334</c:v>
                </c:pt>
                <c:pt idx="1101">
                  <c:v>73.706154166666664</c:v>
                </c:pt>
                <c:pt idx="1102">
                  <c:v>73.772937499999998</c:v>
                </c:pt>
                <c:pt idx="1103">
                  <c:v>73.839979166666666</c:v>
                </c:pt>
                <c:pt idx="1104">
                  <c:v>73.906575000000004</c:v>
                </c:pt>
                <c:pt idx="1105">
                  <c:v>73.97322916666667</c:v>
                </c:pt>
                <c:pt idx="1106">
                  <c:v>74.040385416666666</c:v>
                </c:pt>
                <c:pt idx="1107">
                  <c:v>74.106997916666671</c:v>
                </c:pt>
                <c:pt idx="1108">
                  <c:v>74.17385208333333</c:v>
                </c:pt>
                <c:pt idx="1109">
                  <c:v>74.240508333333338</c:v>
                </c:pt>
                <c:pt idx="1110">
                  <c:v>74.307152083333335</c:v>
                </c:pt>
                <c:pt idx="1111">
                  <c:v>74.373808333333329</c:v>
                </c:pt>
                <c:pt idx="1112">
                  <c:v>74.440454166666669</c:v>
                </c:pt>
                <c:pt idx="1113">
                  <c:v>74.507106250000007</c:v>
                </c:pt>
                <c:pt idx="1114">
                  <c:v>74.573824999999999</c:v>
                </c:pt>
                <c:pt idx="1115">
                  <c:v>74.640941666666663</c:v>
                </c:pt>
                <c:pt idx="1116">
                  <c:v>74.708060416666669</c:v>
                </c:pt>
                <c:pt idx="1117">
                  <c:v>74.775387499999994</c:v>
                </c:pt>
                <c:pt idx="1118">
                  <c:v>74.842031250000005</c:v>
                </c:pt>
                <c:pt idx="1119">
                  <c:v>74.90869583333334</c:v>
                </c:pt>
                <c:pt idx="1120">
                  <c:v>74.975797916666664</c:v>
                </c:pt>
                <c:pt idx="1121">
                  <c:v>75.042454166666673</c:v>
                </c:pt>
                <c:pt idx="1122">
                  <c:v>75.109108333333339</c:v>
                </c:pt>
                <c:pt idx="1123">
                  <c:v>75.175760416666662</c:v>
                </c:pt>
                <c:pt idx="1124">
                  <c:v>75.242410416666672</c:v>
                </c:pt>
                <c:pt idx="1125">
                  <c:v>75.309150000000002</c:v>
                </c:pt>
                <c:pt idx="1126">
                  <c:v>75.376047916666664</c:v>
                </c:pt>
                <c:pt idx="1127">
                  <c:v>75.442768749999999</c:v>
                </c:pt>
                <c:pt idx="1128">
                  <c:v>75.510324999999995</c:v>
                </c:pt>
                <c:pt idx="1129">
                  <c:v>75.577145833333333</c:v>
                </c:pt>
                <c:pt idx="1130">
                  <c:v>75.64395416666666</c:v>
                </c:pt>
                <c:pt idx="1131">
                  <c:v>75.710731249999995</c:v>
                </c:pt>
                <c:pt idx="1132">
                  <c:v>75.777354166666669</c:v>
                </c:pt>
                <c:pt idx="1133">
                  <c:v>75.844004166666664</c:v>
                </c:pt>
                <c:pt idx="1134">
                  <c:v>75.910656250000002</c:v>
                </c:pt>
                <c:pt idx="1135">
                  <c:v>75.977352083333329</c:v>
                </c:pt>
                <c:pt idx="1136">
                  <c:v>76.043958333333336</c:v>
                </c:pt>
                <c:pt idx="1137">
                  <c:v>76.11061041666666</c:v>
                </c:pt>
                <c:pt idx="1138">
                  <c:v>76.17726458333334</c:v>
                </c:pt>
                <c:pt idx="1139">
                  <c:v>76.243916666666664</c:v>
                </c:pt>
                <c:pt idx="1140">
                  <c:v>76.310702083333339</c:v>
                </c:pt>
                <c:pt idx="1141">
                  <c:v>76.377472916666662</c:v>
                </c:pt>
                <c:pt idx="1142">
                  <c:v>76.444479166666667</c:v>
                </c:pt>
                <c:pt idx="1143">
                  <c:v>76.511227083333338</c:v>
                </c:pt>
                <c:pt idx="1144">
                  <c:v>76.578041666666664</c:v>
                </c:pt>
                <c:pt idx="1145">
                  <c:v>76.644914583333332</c:v>
                </c:pt>
                <c:pt idx="1146">
                  <c:v>76.711543750000004</c:v>
                </c:pt>
                <c:pt idx="1147">
                  <c:v>76.77819375</c:v>
                </c:pt>
                <c:pt idx="1148">
                  <c:v>76.84537916666666</c:v>
                </c:pt>
                <c:pt idx="1149">
                  <c:v>76.912104166666666</c:v>
                </c:pt>
                <c:pt idx="1150">
                  <c:v>76.978747916666663</c:v>
                </c:pt>
                <c:pt idx="1151">
                  <c:v>77.045400000000001</c:v>
                </c:pt>
                <c:pt idx="1152">
                  <c:v>77.112052083333339</c:v>
                </c:pt>
                <c:pt idx="1153">
                  <c:v>77.178791666666669</c:v>
                </c:pt>
                <c:pt idx="1154">
                  <c:v>77.245489583333338</c:v>
                </c:pt>
                <c:pt idx="1155">
                  <c:v>77.312141666666662</c:v>
                </c:pt>
                <c:pt idx="1156">
                  <c:v>77.37879375</c:v>
                </c:pt>
                <c:pt idx="1157">
                  <c:v>77.445443749999995</c:v>
                </c:pt>
                <c:pt idx="1158">
                  <c:v>77.512093750000005</c:v>
                </c:pt>
                <c:pt idx="1159">
                  <c:v>77.579079166666673</c:v>
                </c:pt>
                <c:pt idx="1160">
                  <c:v>77.645752083333335</c:v>
                </c:pt>
                <c:pt idx="1161">
                  <c:v>77.712383333333335</c:v>
                </c:pt>
                <c:pt idx="1162">
                  <c:v>77.779054166666668</c:v>
                </c:pt>
                <c:pt idx="1163">
                  <c:v>77.845687499999997</c:v>
                </c:pt>
                <c:pt idx="1164">
                  <c:v>77.912939583333326</c:v>
                </c:pt>
                <c:pt idx="1165">
                  <c:v>77.979589583333336</c:v>
                </c:pt>
                <c:pt idx="1166">
                  <c:v>78.046239583333332</c:v>
                </c:pt>
                <c:pt idx="1167">
                  <c:v>78.11289166666667</c:v>
                </c:pt>
                <c:pt idx="1168">
                  <c:v>78.179543749999993</c:v>
                </c:pt>
                <c:pt idx="1169">
                  <c:v>78.246195833333331</c:v>
                </c:pt>
                <c:pt idx="1170">
                  <c:v>78.313041666666663</c:v>
                </c:pt>
                <c:pt idx="1171">
                  <c:v>78.379697916666672</c:v>
                </c:pt>
                <c:pt idx="1172">
                  <c:v>78.446483333333333</c:v>
                </c:pt>
                <c:pt idx="1173">
                  <c:v>78.513266666666667</c:v>
                </c:pt>
                <c:pt idx="1174">
                  <c:v>78.579920833333333</c:v>
                </c:pt>
                <c:pt idx="1175">
                  <c:v>78.646570833333328</c:v>
                </c:pt>
                <c:pt idx="1176">
                  <c:v>78.713224999999994</c:v>
                </c:pt>
                <c:pt idx="1177">
                  <c:v>78.779875000000004</c:v>
                </c:pt>
                <c:pt idx="1178">
                  <c:v>78.846527083333328</c:v>
                </c:pt>
                <c:pt idx="1179">
                  <c:v>78.913179166666666</c:v>
                </c:pt>
                <c:pt idx="1180">
                  <c:v>78.979829166666661</c:v>
                </c:pt>
                <c:pt idx="1181">
                  <c:v>79.046483333333327</c:v>
                </c:pt>
                <c:pt idx="1182">
                  <c:v>79.113135416666665</c:v>
                </c:pt>
                <c:pt idx="1183">
                  <c:v>79.180252083333329</c:v>
                </c:pt>
                <c:pt idx="1184">
                  <c:v>79.247024999999994</c:v>
                </c:pt>
                <c:pt idx="1185">
                  <c:v>79.313620833333331</c:v>
                </c:pt>
                <c:pt idx="1186">
                  <c:v>79.380406249999993</c:v>
                </c:pt>
                <c:pt idx="1187">
                  <c:v>79.447058333333331</c:v>
                </c:pt>
                <c:pt idx="1188">
                  <c:v>79.513708333333327</c:v>
                </c:pt>
                <c:pt idx="1189">
                  <c:v>79.580879166666662</c:v>
                </c:pt>
                <c:pt idx="1190">
                  <c:v>79.64747916666667</c:v>
                </c:pt>
                <c:pt idx="1191">
                  <c:v>79.714464583333339</c:v>
                </c:pt>
                <c:pt idx="1192">
                  <c:v>79.78154583333334</c:v>
                </c:pt>
                <c:pt idx="1193">
                  <c:v>79.848166666666671</c:v>
                </c:pt>
                <c:pt idx="1194">
                  <c:v>79.914952083333333</c:v>
                </c:pt>
                <c:pt idx="1195">
                  <c:v>79.981604166666671</c:v>
                </c:pt>
                <c:pt idx="1196">
                  <c:v>80.048256249999994</c:v>
                </c:pt>
                <c:pt idx="1197">
                  <c:v>80.11504166666667</c:v>
                </c:pt>
                <c:pt idx="1198">
                  <c:v>80.181691666666666</c:v>
                </c:pt>
                <c:pt idx="1199">
                  <c:v>80.248343750000004</c:v>
                </c:pt>
                <c:pt idx="1200">
                  <c:v>80.315062499999996</c:v>
                </c:pt>
                <c:pt idx="1201">
                  <c:v>80.381712500000006</c:v>
                </c:pt>
                <c:pt idx="1202">
                  <c:v>80.44836458333333</c:v>
                </c:pt>
                <c:pt idx="1203">
                  <c:v>80.515018749999996</c:v>
                </c:pt>
                <c:pt idx="1204">
                  <c:v>80.581668750000006</c:v>
                </c:pt>
                <c:pt idx="1205">
                  <c:v>80.648389583333326</c:v>
                </c:pt>
                <c:pt idx="1206">
                  <c:v>80.715037499999994</c:v>
                </c:pt>
                <c:pt idx="1207">
                  <c:v>80.781689583333332</c:v>
                </c:pt>
                <c:pt idx="1208">
                  <c:v>80.84834166666667</c:v>
                </c:pt>
                <c:pt idx="1209">
                  <c:v>80.914995833333336</c:v>
                </c:pt>
                <c:pt idx="1210">
                  <c:v>80.981710416666672</c:v>
                </c:pt>
                <c:pt idx="1211">
                  <c:v>81.049162499999994</c:v>
                </c:pt>
                <c:pt idx="1212">
                  <c:v>81.115814583333332</c:v>
                </c:pt>
                <c:pt idx="1213">
                  <c:v>81.18246666666667</c:v>
                </c:pt>
                <c:pt idx="1214">
                  <c:v>81.249118749999994</c:v>
                </c:pt>
                <c:pt idx="1215">
                  <c:v>81.315768750000004</c:v>
                </c:pt>
                <c:pt idx="1216">
                  <c:v>81.382420833333327</c:v>
                </c:pt>
                <c:pt idx="1217">
                  <c:v>81.449074999999993</c:v>
                </c:pt>
                <c:pt idx="1218">
                  <c:v>81.515725000000003</c:v>
                </c:pt>
                <c:pt idx="1219">
                  <c:v>81.582377083333327</c:v>
                </c:pt>
                <c:pt idx="1220">
                  <c:v>81.649029166666665</c:v>
                </c:pt>
                <c:pt idx="1221">
                  <c:v>81.715879166666667</c:v>
                </c:pt>
                <c:pt idx="1222">
                  <c:v>81.782700000000006</c:v>
                </c:pt>
                <c:pt idx="1223">
                  <c:v>81.849318749999995</c:v>
                </c:pt>
                <c:pt idx="1224">
                  <c:v>81.9161</c:v>
                </c:pt>
                <c:pt idx="1225">
                  <c:v>81.982752083333338</c:v>
                </c:pt>
                <c:pt idx="1226">
                  <c:v>82.049406250000004</c:v>
                </c:pt>
                <c:pt idx="1227">
                  <c:v>82.11605625</c:v>
                </c:pt>
                <c:pt idx="1228">
                  <c:v>82.182708333333338</c:v>
                </c:pt>
                <c:pt idx="1229">
                  <c:v>82.249360416666661</c:v>
                </c:pt>
                <c:pt idx="1230">
                  <c:v>82.31602083333334</c:v>
                </c:pt>
                <c:pt idx="1231">
                  <c:v>82.382662499999995</c:v>
                </c:pt>
                <c:pt idx="1232">
                  <c:v>82.449579166666666</c:v>
                </c:pt>
                <c:pt idx="1233">
                  <c:v>82.516231250000004</c:v>
                </c:pt>
                <c:pt idx="1234">
                  <c:v>82.582883333333328</c:v>
                </c:pt>
                <c:pt idx="1235">
                  <c:v>82.649535416666666</c:v>
                </c:pt>
                <c:pt idx="1236">
                  <c:v>82.716185416666661</c:v>
                </c:pt>
                <c:pt idx="1237">
                  <c:v>82.782839583333327</c:v>
                </c:pt>
                <c:pt idx="1238">
                  <c:v>82.849491666666665</c:v>
                </c:pt>
                <c:pt idx="1239">
                  <c:v>82.916141666666661</c:v>
                </c:pt>
                <c:pt idx="1240">
                  <c:v>82.982993750000006</c:v>
                </c:pt>
                <c:pt idx="1241">
                  <c:v>83.049643750000001</c:v>
                </c:pt>
                <c:pt idx="1242">
                  <c:v>83.116295833333339</c:v>
                </c:pt>
                <c:pt idx="1243">
                  <c:v>83.18314791666667</c:v>
                </c:pt>
                <c:pt idx="1244">
                  <c:v>83.249802083333336</c:v>
                </c:pt>
                <c:pt idx="1245">
                  <c:v>83.316450000000003</c:v>
                </c:pt>
                <c:pt idx="1246">
                  <c:v>83.383102083333327</c:v>
                </c:pt>
                <c:pt idx="1247">
                  <c:v>83.449754166666665</c:v>
                </c:pt>
                <c:pt idx="1248">
                  <c:v>83.516406250000003</c:v>
                </c:pt>
                <c:pt idx="1249">
                  <c:v>83.583058333333327</c:v>
                </c:pt>
                <c:pt idx="1250">
                  <c:v>83.649712500000007</c:v>
                </c:pt>
                <c:pt idx="1251">
                  <c:v>83.71649583333334</c:v>
                </c:pt>
                <c:pt idx="1252">
                  <c:v>83.783312499999994</c:v>
                </c:pt>
                <c:pt idx="1253">
                  <c:v>83.849931249999997</c:v>
                </c:pt>
                <c:pt idx="1254">
                  <c:v>83.916583333333335</c:v>
                </c:pt>
                <c:pt idx="1255">
                  <c:v>83.983679166666661</c:v>
                </c:pt>
                <c:pt idx="1256">
                  <c:v>84.050285416666668</c:v>
                </c:pt>
                <c:pt idx="1257">
                  <c:v>84.117004166666661</c:v>
                </c:pt>
                <c:pt idx="1258">
                  <c:v>84.18365416666667</c:v>
                </c:pt>
                <c:pt idx="1259">
                  <c:v>84.250306249999994</c:v>
                </c:pt>
                <c:pt idx="1260">
                  <c:v>84.316958333333332</c:v>
                </c:pt>
                <c:pt idx="1261">
                  <c:v>84.38361041666667</c:v>
                </c:pt>
                <c:pt idx="1262">
                  <c:v>84.450729166666662</c:v>
                </c:pt>
                <c:pt idx="1263">
                  <c:v>84.517379166666672</c:v>
                </c:pt>
                <c:pt idx="1264">
                  <c:v>84.584031249999995</c:v>
                </c:pt>
                <c:pt idx="1265">
                  <c:v>84.650683333333333</c:v>
                </c:pt>
                <c:pt idx="1266">
                  <c:v>84.717335416666671</c:v>
                </c:pt>
                <c:pt idx="1267">
                  <c:v>84.783985416666667</c:v>
                </c:pt>
                <c:pt idx="1268">
                  <c:v>84.850770833333328</c:v>
                </c:pt>
                <c:pt idx="1269">
                  <c:v>84.917422916666666</c:v>
                </c:pt>
                <c:pt idx="1270">
                  <c:v>84.984274999999997</c:v>
                </c:pt>
                <c:pt idx="1271">
                  <c:v>85.050925000000007</c:v>
                </c:pt>
                <c:pt idx="1272">
                  <c:v>85.117579166666673</c:v>
                </c:pt>
                <c:pt idx="1273">
                  <c:v>85.184362500000006</c:v>
                </c:pt>
                <c:pt idx="1274">
                  <c:v>85.25101458333333</c:v>
                </c:pt>
                <c:pt idx="1275">
                  <c:v>85.31766458333334</c:v>
                </c:pt>
                <c:pt idx="1276">
                  <c:v>85.384316666666663</c:v>
                </c:pt>
                <c:pt idx="1277">
                  <c:v>85.450968750000001</c:v>
                </c:pt>
                <c:pt idx="1278">
                  <c:v>85.517620833333339</c:v>
                </c:pt>
                <c:pt idx="1279">
                  <c:v>85.584272916666663</c:v>
                </c:pt>
                <c:pt idx="1280">
                  <c:v>85.650922916666673</c:v>
                </c:pt>
                <c:pt idx="1281">
                  <c:v>85.717574999999997</c:v>
                </c:pt>
                <c:pt idx="1282">
                  <c:v>85.784227083333334</c:v>
                </c:pt>
                <c:pt idx="1283">
                  <c:v>85.850879166666672</c:v>
                </c:pt>
                <c:pt idx="1284">
                  <c:v>85.917662500000006</c:v>
                </c:pt>
                <c:pt idx="1285">
                  <c:v>85.984514583333336</c:v>
                </c:pt>
                <c:pt idx="1286">
                  <c:v>86.05116666666666</c:v>
                </c:pt>
                <c:pt idx="1287">
                  <c:v>86.117885416666667</c:v>
                </c:pt>
                <c:pt idx="1288">
                  <c:v>86.184537500000005</c:v>
                </c:pt>
                <c:pt idx="1289">
                  <c:v>86.2511875</c:v>
                </c:pt>
                <c:pt idx="1290">
                  <c:v>86.317906249999993</c:v>
                </c:pt>
                <c:pt idx="1291">
                  <c:v>86.384558333333331</c:v>
                </c:pt>
                <c:pt idx="1292">
                  <c:v>86.451210416666669</c:v>
                </c:pt>
                <c:pt idx="1293">
                  <c:v>86.517860416666664</c:v>
                </c:pt>
                <c:pt idx="1294">
                  <c:v>86.584514583333331</c:v>
                </c:pt>
                <c:pt idx="1295">
                  <c:v>86.651297916666664</c:v>
                </c:pt>
                <c:pt idx="1296">
                  <c:v>86.717950000000002</c:v>
                </c:pt>
                <c:pt idx="1297">
                  <c:v>86.784599999999998</c:v>
                </c:pt>
                <c:pt idx="1298">
                  <c:v>86.851320833333332</c:v>
                </c:pt>
                <c:pt idx="1299">
                  <c:v>86.918018750000002</c:v>
                </c:pt>
                <c:pt idx="1300">
                  <c:v>86.984622916666666</c:v>
                </c:pt>
                <c:pt idx="1301">
                  <c:v>87.051275000000004</c:v>
                </c:pt>
                <c:pt idx="1302">
                  <c:v>87.117925</c:v>
                </c:pt>
                <c:pt idx="1303">
                  <c:v>87.184645833333335</c:v>
                </c:pt>
                <c:pt idx="1304">
                  <c:v>87.25129583333333</c:v>
                </c:pt>
                <c:pt idx="1305">
                  <c:v>87.317947916666668</c:v>
                </c:pt>
                <c:pt idx="1306">
                  <c:v>87.384600000000006</c:v>
                </c:pt>
                <c:pt idx="1307">
                  <c:v>87.451250000000002</c:v>
                </c:pt>
                <c:pt idx="1308">
                  <c:v>87.51790208333334</c:v>
                </c:pt>
                <c:pt idx="1309">
                  <c:v>87.584554166666663</c:v>
                </c:pt>
                <c:pt idx="1310">
                  <c:v>87.651206250000001</c:v>
                </c:pt>
                <c:pt idx="1311">
                  <c:v>87.717856249999997</c:v>
                </c:pt>
                <c:pt idx="1312">
                  <c:v>87.785108333333326</c:v>
                </c:pt>
                <c:pt idx="1313">
                  <c:v>87.851760416666664</c:v>
                </c:pt>
                <c:pt idx="1314">
                  <c:v>87.918479166666671</c:v>
                </c:pt>
                <c:pt idx="1315">
                  <c:v>87.985129166666667</c:v>
                </c:pt>
                <c:pt idx="1316">
                  <c:v>88.051781250000005</c:v>
                </c:pt>
                <c:pt idx="1317">
                  <c:v>88.118566666666666</c:v>
                </c:pt>
                <c:pt idx="1318">
                  <c:v>88.185218750000004</c:v>
                </c:pt>
                <c:pt idx="1319">
                  <c:v>88.25186875</c:v>
                </c:pt>
                <c:pt idx="1320">
                  <c:v>88.318587500000007</c:v>
                </c:pt>
                <c:pt idx="1321">
                  <c:v>88.38523958333333</c:v>
                </c:pt>
                <c:pt idx="1322">
                  <c:v>88.451891666666668</c:v>
                </c:pt>
                <c:pt idx="1323">
                  <c:v>88.518543750000006</c:v>
                </c:pt>
                <c:pt idx="1324">
                  <c:v>88.585193750000002</c:v>
                </c:pt>
                <c:pt idx="1325">
                  <c:v>88.651847916666668</c:v>
                </c:pt>
                <c:pt idx="1326">
                  <c:v>88.718570833333331</c:v>
                </c:pt>
                <c:pt idx="1327">
                  <c:v>88.785214583333328</c:v>
                </c:pt>
                <c:pt idx="1328">
                  <c:v>88.851866666666666</c:v>
                </c:pt>
                <c:pt idx="1329">
                  <c:v>88.918652083333328</c:v>
                </c:pt>
                <c:pt idx="1330">
                  <c:v>88.985304166666666</c:v>
                </c:pt>
                <c:pt idx="1331">
                  <c:v>89.051956250000003</c:v>
                </c:pt>
                <c:pt idx="1332">
                  <c:v>89.118606249999999</c:v>
                </c:pt>
                <c:pt idx="1333">
                  <c:v>89.185258333333337</c:v>
                </c:pt>
                <c:pt idx="1334">
                  <c:v>89.252437499999999</c:v>
                </c:pt>
                <c:pt idx="1335">
                  <c:v>89.319097916666664</c:v>
                </c:pt>
                <c:pt idx="1336">
                  <c:v>89.385745833333331</c:v>
                </c:pt>
                <c:pt idx="1337">
                  <c:v>89.452464583333338</c:v>
                </c:pt>
                <c:pt idx="1338">
                  <c:v>89.519116666666662</c:v>
                </c:pt>
                <c:pt idx="1339">
                  <c:v>89.586302083333337</c:v>
                </c:pt>
                <c:pt idx="1340">
                  <c:v>89.652952083333332</c:v>
                </c:pt>
                <c:pt idx="1341">
                  <c:v>89.719606249999998</c:v>
                </c:pt>
                <c:pt idx="1342">
                  <c:v>89.786256249999994</c:v>
                </c:pt>
                <c:pt idx="1343">
                  <c:v>89.852908333333332</c:v>
                </c:pt>
                <c:pt idx="1344">
                  <c:v>89.91956041666667</c:v>
                </c:pt>
                <c:pt idx="1345">
                  <c:v>89.986210416666665</c:v>
                </c:pt>
                <c:pt idx="1346">
                  <c:v>90.04976666666667</c:v>
                </c:pt>
              </c:numCache>
            </c:numRef>
          </c:xVal>
          <c:yVal>
            <c:numRef>
              <c:f>'C:\Daten\Viskomat\2007\Projekt Rheologische Regelprüfungen\Kenngrößen nach Reparatur\[279 Referenz 2012.xlsx]12021279_1D'!$C$33:$C$1379</c:f>
              <c:numCache>
                <c:formatCode>General</c:formatCode>
                <c:ptCount val="1347"/>
                <c:pt idx="0">
                  <c:v>21.808770062960011</c:v>
                </c:pt>
                <c:pt idx="1">
                  <c:v>26.61944666134611</c:v>
                </c:pt>
                <c:pt idx="2">
                  <c:v>31.829165558215841</c:v>
                </c:pt>
                <c:pt idx="3">
                  <c:v>37.44901126186042</c:v>
                </c:pt>
                <c:pt idx="4">
                  <c:v>38.734814223641052</c:v>
                </c:pt>
                <c:pt idx="5">
                  <c:v>38.823490289970742</c:v>
                </c:pt>
                <c:pt idx="6">
                  <c:v>38.690476190476197</c:v>
                </c:pt>
                <c:pt idx="7">
                  <c:v>38.801321273388318</c:v>
                </c:pt>
                <c:pt idx="8">
                  <c:v>38.889997339718008</c:v>
                </c:pt>
                <c:pt idx="9">
                  <c:v>38.889997339718008</c:v>
                </c:pt>
                <c:pt idx="10">
                  <c:v>38.989757914338917</c:v>
                </c:pt>
                <c:pt idx="11">
                  <c:v>38.978673406047712</c:v>
                </c:pt>
                <c:pt idx="12">
                  <c:v>38.945419881174082</c:v>
                </c:pt>
                <c:pt idx="13">
                  <c:v>39.078433980668621</c:v>
                </c:pt>
                <c:pt idx="14">
                  <c:v>39.034095947503779</c:v>
                </c:pt>
                <c:pt idx="15">
                  <c:v>39.056264964086203</c:v>
                </c:pt>
                <c:pt idx="16">
                  <c:v>39.178194555289529</c:v>
                </c:pt>
                <c:pt idx="17">
                  <c:v>39.35554668794893</c:v>
                </c:pt>
                <c:pt idx="18">
                  <c:v>39.178194555289529</c:v>
                </c:pt>
                <c:pt idx="19">
                  <c:v>39.178194555289529</c:v>
                </c:pt>
                <c:pt idx="20">
                  <c:v>39.200363571871961</c:v>
                </c:pt>
                <c:pt idx="21">
                  <c:v>39.167110046998317</c:v>
                </c:pt>
                <c:pt idx="22">
                  <c:v>39.156025538707112</c:v>
                </c:pt>
                <c:pt idx="23">
                  <c:v>39.144941030415893</c:v>
                </c:pt>
                <c:pt idx="24">
                  <c:v>39.211448080163173</c:v>
                </c:pt>
                <c:pt idx="25">
                  <c:v>39.189279063580742</c:v>
                </c:pt>
                <c:pt idx="26">
                  <c:v>39.222532588454378</c:v>
                </c:pt>
                <c:pt idx="27">
                  <c:v>39.211448080163173</c:v>
                </c:pt>
                <c:pt idx="28">
                  <c:v>39.255786113328007</c:v>
                </c:pt>
                <c:pt idx="29">
                  <c:v>39.222532588454378</c:v>
                </c:pt>
                <c:pt idx="30">
                  <c:v>39.277955129910453</c:v>
                </c:pt>
                <c:pt idx="31">
                  <c:v>39.277955129910453</c:v>
                </c:pt>
                <c:pt idx="32">
                  <c:v>39.311208654784082</c:v>
                </c:pt>
                <c:pt idx="33">
                  <c:v>39.28903963820165</c:v>
                </c:pt>
                <c:pt idx="34">
                  <c:v>39.311208654784082</c:v>
                </c:pt>
                <c:pt idx="35">
                  <c:v>39.333377671366499</c:v>
                </c:pt>
                <c:pt idx="36">
                  <c:v>39.366631196240142</c:v>
                </c:pt>
                <c:pt idx="37">
                  <c:v>39.35554668794893</c:v>
                </c:pt>
                <c:pt idx="38">
                  <c:v>39.399884721113779</c:v>
                </c:pt>
                <c:pt idx="39">
                  <c:v>39.388800212822559</c:v>
                </c:pt>
                <c:pt idx="40">
                  <c:v>39.765673494723778</c:v>
                </c:pt>
                <c:pt idx="41">
                  <c:v>39.477476279152263</c:v>
                </c:pt>
                <c:pt idx="42">
                  <c:v>39.422053737696203</c:v>
                </c:pt>
                <c:pt idx="43">
                  <c:v>39.521814312317112</c:v>
                </c:pt>
                <c:pt idx="44">
                  <c:v>39.521814312317112</c:v>
                </c:pt>
                <c:pt idx="45">
                  <c:v>39.5107298040259</c:v>
                </c:pt>
                <c:pt idx="46">
                  <c:v>39.577236853773172</c:v>
                </c:pt>
                <c:pt idx="47">
                  <c:v>39.49964529573468</c:v>
                </c:pt>
                <c:pt idx="48">
                  <c:v>39.56615234548196</c:v>
                </c:pt>
                <c:pt idx="49">
                  <c:v>39.543983328899529</c:v>
                </c:pt>
                <c:pt idx="50">
                  <c:v>39.577236853773172</c:v>
                </c:pt>
                <c:pt idx="51">
                  <c:v>39.599405870355596</c:v>
                </c:pt>
                <c:pt idx="52">
                  <c:v>39.676997428394081</c:v>
                </c:pt>
                <c:pt idx="53">
                  <c:v>39.610490378646809</c:v>
                </c:pt>
                <c:pt idx="54">
                  <c:v>39.676997428394081</c:v>
                </c:pt>
                <c:pt idx="55">
                  <c:v>39.665912920102862</c:v>
                </c:pt>
                <c:pt idx="56">
                  <c:v>39.676997428394081</c:v>
                </c:pt>
                <c:pt idx="57">
                  <c:v>39.688081936685293</c:v>
                </c:pt>
                <c:pt idx="58">
                  <c:v>39.72133546155893</c:v>
                </c:pt>
                <c:pt idx="59">
                  <c:v>39.72133546155893</c:v>
                </c:pt>
                <c:pt idx="60">
                  <c:v>39.743504478141347</c:v>
                </c:pt>
                <c:pt idx="61">
                  <c:v>39.765673494723778</c:v>
                </c:pt>
                <c:pt idx="62">
                  <c:v>39.72133546155893</c:v>
                </c:pt>
                <c:pt idx="63">
                  <c:v>39.732419969850142</c:v>
                </c:pt>
                <c:pt idx="64">
                  <c:v>39.787842511306202</c:v>
                </c:pt>
                <c:pt idx="65">
                  <c:v>39.798927019597407</c:v>
                </c:pt>
                <c:pt idx="66">
                  <c:v>39.821096036179839</c:v>
                </c:pt>
                <c:pt idx="67">
                  <c:v>39.821096036179839</c:v>
                </c:pt>
                <c:pt idx="68">
                  <c:v>39.865434069344687</c:v>
                </c:pt>
                <c:pt idx="69">
                  <c:v>39.865434069344687</c:v>
                </c:pt>
                <c:pt idx="70">
                  <c:v>39.876518577635899</c:v>
                </c:pt>
                <c:pt idx="71">
                  <c:v>39.909772102509542</c:v>
                </c:pt>
                <c:pt idx="72">
                  <c:v>39.909772102509542</c:v>
                </c:pt>
                <c:pt idx="73">
                  <c:v>39.943025627383172</c:v>
                </c:pt>
                <c:pt idx="74">
                  <c:v>39.943025627383172</c:v>
                </c:pt>
                <c:pt idx="75">
                  <c:v>39.943025627383172</c:v>
                </c:pt>
                <c:pt idx="76">
                  <c:v>39.976279152256808</c:v>
                </c:pt>
                <c:pt idx="77">
                  <c:v>39.987363660548027</c:v>
                </c:pt>
                <c:pt idx="78">
                  <c:v>39.987363660548027</c:v>
                </c:pt>
                <c:pt idx="79">
                  <c:v>39.998448168839232</c:v>
                </c:pt>
                <c:pt idx="80">
                  <c:v>39.987363660548027</c:v>
                </c:pt>
                <c:pt idx="81">
                  <c:v>40.009532677130437</c:v>
                </c:pt>
                <c:pt idx="82">
                  <c:v>40.209053826372262</c:v>
                </c:pt>
                <c:pt idx="83">
                  <c:v>40.031701693712883</c:v>
                </c:pt>
                <c:pt idx="84">
                  <c:v>40.020617185421663</c:v>
                </c:pt>
                <c:pt idx="85">
                  <c:v>40.076039726877717</c:v>
                </c:pt>
                <c:pt idx="86">
                  <c:v>40.076039726877717</c:v>
                </c:pt>
                <c:pt idx="87">
                  <c:v>40.120377760042572</c:v>
                </c:pt>
                <c:pt idx="88">
                  <c:v>40.087124235168929</c:v>
                </c:pt>
                <c:pt idx="89">
                  <c:v>40.153631284916209</c:v>
                </c:pt>
                <c:pt idx="90">
                  <c:v>40.10929325175136</c:v>
                </c:pt>
                <c:pt idx="91">
                  <c:v>40.120377760042572</c:v>
                </c:pt>
                <c:pt idx="92">
                  <c:v>40.164715793207407</c:v>
                </c:pt>
                <c:pt idx="93">
                  <c:v>40.153631284916209</c:v>
                </c:pt>
                <c:pt idx="94">
                  <c:v>40.26447636782833</c:v>
                </c:pt>
                <c:pt idx="95">
                  <c:v>40.220138334663467</c:v>
                </c:pt>
                <c:pt idx="96">
                  <c:v>40.242307351245913</c:v>
                </c:pt>
                <c:pt idx="97">
                  <c:v>40.26447636782833</c:v>
                </c:pt>
                <c:pt idx="98">
                  <c:v>40.26447636782833</c:v>
                </c:pt>
                <c:pt idx="99">
                  <c:v>40.330983417575602</c:v>
                </c:pt>
                <c:pt idx="100">
                  <c:v>40.308814400993178</c:v>
                </c:pt>
                <c:pt idx="101">
                  <c:v>40.364236942449239</c:v>
                </c:pt>
                <c:pt idx="102">
                  <c:v>40.353152434158027</c:v>
                </c:pt>
                <c:pt idx="103">
                  <c:v>40.40857497561408</c:v>
                </c:pt>
                <c:pt idx="104">
                  <c:v>40.342067925866807</c:v>
                </c:pt>
                <c:pt idx="105">
                  <c:v>40.386405959031663</c:v>
                </c:pt>
                <c:pt idx="106">
                  <c:v>40.386405959031663</c:v>
                </c:pt>
                <c:pt idx="107">
                  <c:v>40.463997517070148</c:v>
                </c:pt>
                <c:pt idx="108">
                  <c:v>40.452913008778928</c:v>
                </c:pt>
                <c:pt idx="109">
                  <c:v>40.419659483905299</c:v>
                </c:pt>
                <c:pt idx="110">
                  <c:v>40.463997517070148</c:v>
                </c:pt>
                <c:pt idx="111">
                  <c:v>40.441828500487723</c:v>
                </c:pt>
                <c:pt idx="112">
                  <c:v>40.430743992196511</c:v>
                </c:pt>
                <c:pt idx="113">
                  <c:v>40.463997517070148</c:v>
                </c:pt>
                <c:pt idx="114">
                  <c:v>40.486166533652572</c:v>
                </c:pt>
                <c:pt idx="115">
                  <c:v>40.47508202536136</c:v>
                </c:pt>
                <c:pt idx="116">
                  <c:v>40.53050456681742</c:v>
                </c:pt>
                <c:pt idx="117">
                  <c:v>40.519420058526208</c:v>
                </c:pt>
                <c:pt idx="118">
                  <c:v>40.541589075108632</c:v>
                </c:pt>
                <c:pt idx="119">
                  <c:v>40.53050456681742</c:v>
                </c:pt>
                <c:pt idx="120">
                  <c:v>40.552673583399837</c:v>
                </c:pt>
                <c:pt idx="121">
                  <c:v>40.597011616564693</c:v>
                </c:pt>
                <c:pt idx="122">
                  <c:v>40.608096124855898</c:v>
                </c:pt>
                <c:pt idx="123">
                  <c:v>40.630265141438329</c:v>
                </c:pt>
                <c:pt idx="124">
                  <c:v>40.585927108273481</c:v>
                </c:pt>
                <c:pt idx="125">
                  <c:v>40.619180633147117</c:v>
                </c:pt>
                <c:pt idx="126">
                  <c:v>40.674603174603178</c:v>
                </c:pt>
                <c:pt idx="127">
                  <c:v>40.674603174603178</c:v>
                </c:pt>
                <c:pt idx="128">
                  <c:v>40.630265141438329</c:v>
                </c:pt>
                <c:pt idx="129">
                  <c:v>40.663518666311973</c:v>
                </c:pt>
                <c:pt idx="130">
                  <c:v>40.641349649729541</c:v>
                </c:pt>
                <c:pt idx="131">
                  <c:v>40.652434158020753</c:v>
                </c:pt>
                <c:pt idx="132">
                  <c:v>40.696772191185609</c:v>
                </c:pt>
                <c:pt idx="133">
                  <c:v>40.674603174603178</c:v>
                </c:pt>
                <c:pt idx="134">
                  <c:v>40.718941207768033</c:v>
                </c:pt>
                <c:pt idx="135">
                  <c:v>40.696772191185609</c:v>
                </c:pt>
                <c:pt idx="136">
                  <c:v>40.752194732641662</c:v>
                </c:pt>
                <c:pt idx="137">
                  <c:v>40.718941207768033</c:v>
                </c:pt>
                <c:pt idx="138">
                  <c:v>40.730025716059238</c:v>
                </c:pt>
                <c:pt idx="139">
                  <c:v>40.785448257515313</c:v>
                </c:pt>
                <c:pt idx="140">
                  <c:v>40.796532765806511</c:v>
                </c:pt>
                <c:pt idx="141">
                  <c:v>40.785448257515313</c:v>
                </c:pt>
                <c:pt idx="142">
                  <c:v>40.785448257515313</c:v>
                </c:pt>
                <c:pt idx="143">
                  <c:v>40.829786290680147</c:v>
                </c:pt>
                <c:pt idx="144">
                  <c:v>40.86303981555379</c:v>
                </c:pt>
                <c:pt idx="145">
                  <c:v>40.851955307262571</c:v>
                </c:pt>
                <c:pt idx="146">
                  <c:v>40.86303981555379</c:v>
                </c:pt>
                <c:pt idx="147">
                  <c:v>40.840870798971359</c:v>
                </c:pt>
                <c:pt idx="148">
                  <c:v>40.874124323845002</c:v>
                </c:pt>
                <c:pt idx="149">
                  <c:v>40.851955307262571</c:v>
                </c:pt>
                <c:pt idx="150">
                  <c:v>40.885208832136207</c:v>
                </c:pt>
                <c:pt idx="151">
                  <c:v>40.896293340427427</c:v>
                </c:pt>
                <c:pt idx="152">
                  <c:v>40.885208832136207</c:v>
                </c:pt>
                <c:pt idx="153">
                  <c:v>40.929546865301063</c:v>
                </c:pt>
                <c:pt idx="154">
                  <c:v>40.940631373592282</c:v>
                </c:pt>
                <c:pt idx="155">
                  <c:v>40.95171588188348</c:v>
                </c:pt>
                <c:pt idx="156">
                  <c:v>40.929546865301063</c:v>
                </c:pt>
                <c:pt idx="157">
                  <c:v>40.940631373592282</c:v>
                </c:pt>
                <c:pt idx="158">
                  <c:v>40.996053915048329</c:v>
                </c:pt>
                <c:pt idx="159">
                  <c:v>41.007138423339541</c:v>
                </c:pt>
                <c:pt idx="160">
                  <c:v>41.01822293163076</c:v>
                </c:pt>
                <c:pt idx="161">
                  <c:v>40.996053915048329</c:v>
                </c:pt>
                <c:pt idx="162">
                  <c:v>41.106898997960457</c:v>
                </c:pt>
                <c:pt idx="163">
                  <c:v>41.051476456504389</c:v>
                </c:pt>
                <c:pt idx="164">
                  <c:v>41.140152522834093</c:v>
                </c:pt>
                <c:pt idx="165">
                  <c:v>41.117983506251662</c:v>
                </c:pt>
                <c:pt idx="166">
                  <c:v>41.16232153941651</c:v>
                </c:pt>
                <c:pt idx="167">
                  <c:v>41.140152522834093</c:v>
                </c:pt>
                <c:pt idx="168">
                  <c:v>41.129068014542867</c:v>
                </c:pt>
                <c:pt idx="169">
                  <c:v>41.129068014542867</c:v>
                </c:pt>
                <c:pt idx="170">
                  <c:v>41.140152522834093</c:v>
                </c:pt>
                <c:pt idx="171">
                  <c:v>41.22882858916379</c:v>
                </c:pt>
                <c:pt idx="172">
                  <c:v>41.716546953977122</c:v>
                </c:pt>
                <c:pt idx="173">
                  <c:v>41.22882858916379</c:v>
                </c:pt>
                <c:pt idx="174">
                  <c:v>41.417265230114403</c:v>
                </c:pt>
                <c:pt idx="175">
                  <c:v>41.239913097455002</c:v>
                </c:pt>
                <c:pt idx="176">
                  <c:v>41.273166622328638</c:v>
                </c:pt>
                <c:pt idx="177">
                  <c:v>41.206659572581358</c:v>
                </c:pt>
                <c:pt idx="178">
                  <c:v>41.239913097455002</c:v>
                </c:pt>
                <c:pt idx="179">
                  <c:v>41.239913097455002</c:v>
                </c:pt>
                <c:pt idx="180">
                  <c:v>41.262082114037433</c:v>
                </c:pt>
                <c:pt idx="181">
                  <c:v>41.317504655493487</c:v>
                </c:pt>
                <c:pt idx="182">
                  <c:v>41.295335638911062</c:v>
                </c:pt>
                <c:pt idx="183">
                  <c:v>41.339673672075911</c:v>
                </c:pt>
                <c:pt idx="184">
                  <c:v>41.328589163784692</c:v>
                </c:pt>
                <c:pt idx="185">
                  <c:v>41.372927196949547</c:v>
                </c:pt>
                <c:pt idx="186">
                  <c:v>41.339673672075911</c:v>
                </c:pt>
                <c:pt idx="187">
                  <c:v>41.361842688658342</c:v>
                </c:pt>
                <c:pt idx="188">
                  <c:v>41.372927196949547</c:v>
                </c:pt>
                <c:pt idx="189">
                  <c:v>41.428349738405608</c:v>
                </c:pt>
                <c:pt idx="190">
                  <c:v>41.372927196949547</c:v>
                </c:pt>
                <c:pt idx="191">
                  <c:v>41.428349738405608</c:v>
                </c:pt>
                <c:pt idx="192">
                  <c:v>41.949321628092576</c:v>
                </c:pt>
                <c:pt idx="193">
                  <c:v>41.372927196949547</c:v>
                </c:pt>
                <c:pt idx="194">
                  <c:v>41.417265230114403</c:v>
                </c:pt>
                <c:pt idx="195">
                  <c:v>41.43943424669682</c:v>
                </c:pt>
                <c:pt idx="196">
                  <c:v>41.406180721823183</c:v>
                </c:pt>
                <c:pt idx="197">
                  <c:v>41.43943424669682</c:v>
                </c:pt>
                <c:pt idx="198">
                  <c:v>41.450518754988039</c:v>
                </c:pt>
                <c:pt idx="199">
                  <c:v>41.472687771570463</c:v>
                </c:pt>
                <c:pt idx="200">
                  <c:v>41.49485678815288</c:v>
                </c:pt>
                <c:pt idx="201">
                  <c:v>41.49485678815288</c:v>
                </c:pt>
                <c:pt idx="202">
                  <c:v>41.472687771570463</c:v>
                </c:pt>
                <c:pt idx="203">
                  <c:v>41.49485678815288</c:v>
                </c:pt>
                <c:pt idx="204">
                  <c:v>41.505941296444092</c:v>
                </c:pt>
                <c:pt idx="205">
                  <c:v>41.472687771570463</c:v>
                </c:pt>
                <c:pt idx="206">
                  <c:v>41.49485678815288</c:v>
                </c:pt>
                <c:pt idx="207">
                  <c:v>41.49485678815288</c:v>
                </c:pt>
                <c:pt idx="208">
                  <c:v>41.572448346191372</c:v>
                </c:pt>
                <c:pt idx="209">
                  <c:v>41.539194821317729</c:v>
                </c:pt>
                <c:pt idx="210">
                  <c:v>41.594617362773789</c:v>
                </c:pt>
                <c:pt idx="211">
                  <c:v>41.539194821317729</c:v>
                </c:pt>
                <c:pt idx="212">
                  <c:v>41.594617362773789</c:v>
                </c:pt>
                <c:pt idx="213">
                  <c:v>41.61678637935622</c:v>
                </c:pt>
                <c:pt idx="214">
                  <c:v>41.594617362773789</c:v>
                </c:pt>
                <c:pt idx="215">
                  <c:v>41.638955395938638</c:v>
                </c:pt>
                <c:pt idx="216">
                  <c:v>41.638955395938638</c:v>
                </c:pt>
                <c:pt idx="217">
                  <c:v>41.638955395938638</c:v>
                </c:pt>
                <c:pt idx="218">
                  <c:v>41.672208920812267</c:v>
                </c:pt>
                <c:pt idx="219">
                  <c:v>41.650039904229857</c:v>
                </c:pt>
                <c:pt idx="220">
                  <c:v>41.694377937394712</c:v>
                </c:pt>
                <c:pt idx="221">
                  <c:v>41.70546244568591</c:v>
                </c:pt>
                <c:pt idx="222">
                  <c:v>41.738715970559547</c:v>
                </c:pt>
                <c:pt idx="223">
                  <c:v>41.716546953977122</c:v>
                </c:pt>
                <c:pt idx="224">
                  <c:v>41.749800478850759</c:v>
                </c:pt>
                <c:pt idx="225">
                  <c:v>41.361842688658342</c:v>
                </c:pt>
                <c:pt idx="226">
                  <c:v>40.619180633147117</c:v>
                </c:pt>
                <c:pt idx="227">
                  <c:v>39.954110135674377</c:v>
                </c:pt>
                <c:pt idx="228">
                  <c:v>39.455307262569832</c:v>
                </c:pt>
                <c:pt idx="229">
                  <c:v>38.679391682184978</c:v>
                </c:pt>
                <c:pt idx="230">
                  <c:v>38.047574709585888</c:v>
                </c:pt>
                <c:pt idx="231">
                  <c:v>37.482264786734063</c:v>
                </c:pt>
                <c:pt idx="232">
                  <c:v>36.839363305843747</c:v>
                </c:pt>
                <c:pt idx="233">
                  <c:v>36.329475924447991</c:v>
                </c:pt>
                <c:pt idx="234">
                  <c:v>35.730912476722537</c:v>
                </c:pt>
                <c:pt idx="235">
                  <c:v>35.221025095326773</c:v>
                </c:pt>
                <c:pt idx="236">
                  <c:v>34.644630664183737</c:v>
                </c:pt>
                <c:pt idx="237">
                  <c:v>34.101489757914337</c:v>
                </c:pt>
                <c:pt idx="238">
                  <c:v>33.658109426265852</c:v>
                </c:pt>
                <c:pt idx="239">
                  <c:v>33.092799503414042</c:v>
                </c:pt>
                <c:pt idx="240">
                  <c:v>32.593996630309483</c:v>
                </c:pt>
                <c:pt idx="241">
                  <c:v>32.039771215748871</c:v>
                </c:pt>
                <c:pt idx="242">
                  <c:v>31.62964440897402</c:v>
                </c:pt>
                <c:pt idx="243">
                  <c:v>31.031080961248559</c:v>
                </c:pt>
                <c:pt idx="244">
                  <c:v>30.54336259643522</c:v>
                </c:pt>
                <c:pt idx="245">
                  <c:v>29.91154562383613</c:v>
                </c:pt>
                <c:pt idx="246">
                  <c:v>29.346235700984309</c:v>
                </c:pt>
                <c:pt idx="247">
                  <c:v>28.836348319588549</c:v>
                </c:pt>
                <c:pt idx="248">
                  <c:v>28.2488693801543</c:v>
                </c:pt>
                <c:pt idx="249">
                  <c:v>27.539460849516718</c:v>
                </c:pt>
                <c:pt idx="250">
                  <c:v>27.107165026159439</c:v>
                </c:pt>
                <c:pt idx="251">
                  <c:v>26.37558747893943</c:v>
                </c:pt>
                <c:pt idx="252">
                  <c:v>25.455573290768829</c:v>
                </c:pt>
                <c:pt idx="253">
                  <c:v>24.402545003103661</c:v>
                </c:pt>
                <c:pt idx="254">
                  <c:v>23.48253081493305</c:v>
                </c:pt>
                <c:pt idx="255">
                  <c:v>30.742883745677041</c:v>
                </c:pt>
                <c:pt idx="256">
                  <c:v>37.415757736986791</c:v>
                </c:pt>
                <c:pt idx="257">
                  <c:v>43.157533031834717</c:v>
                </c:pt>
                <c:pt idx="258">
                  <c:v>42.869335816263188</c:v>
                </c:pt>
                <c:pt idx="259">
                  <c:v>42.880420324554407</c:v>
                </c:pt>
                <c:pt idx="260">
                  <c:v>43.157533031834717</c:v>
                </c:pt>
                <c:pt idx="261">
                  <c:v>43.124279506961066</c:v>
                </c:pt>
                <c:pt idx="262">
                  <c:v>43.046687948922589</c:v>
                </c:pt>
                <c:pt idx="263">
                  <c:v>42.980180899175323</c:v>
                </c:pt>
                <c:pt idx="264">
                  <c:v>42.847166799680771</c:v>
                </c:pt>
                <c:pt idx="265">
                  <c:v>42.869335816263188</c:v>
                </c:pt>
                <c:pt idx="266">
                  <c:v>42.880420324554407</c:v>
                </c:pt>
                <c:pt idx="267">
                  <c:v>42.913673849428037</c:v>
                </c:pt>
                <c:pt idx="268">
                  <c:v>42.924758357719263</c:v>
                </c:pt>
                <c:pt idx="269">
                  <c:v>42.880420324554407</c:v>
                </c:pt>
                <c:pt idx="270">
                  <c:v>42.847166799680771</c:v>
                </c:pt>
                <c:pt idx="271">
                  <c:v>42.813913274807128</c:v>
                </c:pt>
                <c:pt idx="272">
                  <c:v>42.847166799680771</c:v>
                </c:pt>
                <c:pt idx="273">
                  <c:v>42.824997783098347</c:v>
                </c:pt>
                <c:pt idx="274">
                  <c:v>42.880420324554407</c:v>
                </c:pt>
                <c:pt idx="275">
                  <c:v>42.802828766515923</c:v>
                </c:pt>
                <c:pt idx="276">
                  <c:v>42.813913274807128</c:v>
                </c:pt>
                <c:pt idx="277">
                  <c:v>42.836082291389559</c:v>
                </c:pt>
                <c:pt idx="278">
                  <c:v>42.813913274807128</c:v>
                </c:pt>
                <c:pt idx="279">
                  <c:v>42.847166799680771</c:v>
                </c:pt>
                <c:pt idx="280">
                  <c:v>42.813913274807128</c:v>
                </c:pt>
                <c:pt idx="281">
                  <c:v>42.847166799680771</c:v>
                </c:pt>
                <c:pt idx="282">
                  <c:v>42.858251307971983</c:v>
                </c:pt>
                <c:pt idx="283">
                  <c:v>42.824997783098347</c:v>
                </c:pt>
                <c:pt idx="284">
                  <c:v>42.813913274807128</c:v>
                </c:pt>
                <c:pt idx="285">
                  <c:v>42.802828766515923</c:v>
                </c:pt>
                <c:pt idx="286">
                  <c:v>42.847166799680771</c:v>
                </c:pt>
                <c:pt idx="287">
                  <c:v>42.813913274807128</c:v>
                </c:pt>
                <c:pt idx="288">
                  <c:v>42.813913274807128</c:v>
                </c:pt>
                <c:pt idx="289">
                  <c:v>42.802828766515923</c:v>
                </c:pt>
                <c:pt idx="290">
                  <c:v>42.836082291389559</c:v>
                </c:pt>
                <c:pt idx="291">
                  <c:v>42.858251307971983</c:v>
                </c:pt>
                <c:pt idx="292">
                  <c:v>42.791744258224703</c:v>
                </c:pt>
                <c:pt idx="293">
                  <c:v>42.847166799680771</c:v>
                </c:pt>
                <c:pt idx="294">
                  <c:v>42.813913274807128</c:v>
                </c:pt>
                <c:pt idx="295">
                  <c:v>42.824997783098347</c:v>
                </c:pt>
                <c:pt idx="296">
                  <c:v>42.836082291389559</c:v>
                </c:pt>
                <c:pt idx="297">
                  <c:v>42.847166799680771</c:v>
                </c:pt>
                <c:pt idx="298">
                  <c:v>42.869335816263188</c:v>
                </c:pt>
                <c:pt idx="299">
                  <c:v>42.813913274807128</c:v>
                </c:pt>
                <c:pt idx="300">
                  <c:v>42.880420324554407</c:v>
                </c:pt>
                <c:pt idx="301">
                  <c:v>42.813913274807128</c:v>
                </c:pt>
                <c:pt idx="302">
                  <c:v>42.902589341136832</c:v>
                </c:pt>
                <c:pt idx="303">
                  <c:v>42.836082291389559</c:v>
                </c:pt>
                <c:pt idx="304">
                  <c:v>42.836082291389559</c:v>
                </c:pt>
                <c:pt idx="305">
                  <c:v>42.869335816263188</c:v>
                </c:pt>
                <c:pt idx="306">
                  <c:v>42.813913274807128</c:v>
                </c:pt>
                <c:pt idx="307">
                  <c:v>42.847166799680771</c:v>
                </c:pt>
                <c:pt idx="308">
                  <c:v>42.836082291389559</c:v>
                </c:pt>
                <c:pt idx="309">
                  <c:v>42.880420324554407</c:v>
                </c:pt>
                <c:pt idx="310">
                  <c:v>42.891504832845619</c:v>
                </c:pt>
                <c:pt idx="311">
                  <c:v>42.858251307971983</c:v>
                </c:pt>
                <c:pt idx="312">
                  <c:v>42.902589341136832</c:v>
                </c:pt>
                <c:pt idx="313">
                  <c:v>42.836082291389559</c:v>
                </c:pt>
                <c:pt idx="314">
                  <c:v>42.913673849428037</c:v>
                </c:pt>
                <c:pt idx="315">
                  <c:v>43.024518932340158</c:v>
                </c:pt>
                <c:pt idx="316">
                  <c:v>42.913673849428037</c:v>
                </c:pt>
                <c:pt idx="317">
                  <c:v>42.935842866010468</c:v>
                </c:pt>
                <c:pt idx="318">
                  <c:v>42.902589341136832</c:v>
                </c:pt>
                <c:pt idx="319">
                  <c:v>42.94692737430168</c:v>
                </c:pt>
                <c:pt idx="320">
                  <c:v>42.902589341136832</c:v>
                </c:pt>
                <c:pt idx="321">
                  <c:v>42.969096390884097</c:v>
                </c:pt>
                <c:pt idx="322">
                  <c:v>42.935842866010468</c:v>
                </c:pt>
                <c:pt idx="323">
                  <c:v>42.980180899175323</c:v>
                </c:pt>
                <c:pt idx="324">
                  <c:v>42.958011882592892</c:v>
                </c:pt>
                <c:pt idx="325">
                  <c:v>42.94692737430168</c:v>
                </c:pt>
                <c:pt idx="326">
                  <c:v>42.935842866010468</c:v>
                </c:pt>
                <c:pt idx="327">
                  <c:v>42.902589341136832</c:v>
                </c:pt>
                <c:pt idx="328">
                  <c:v>42.980180899175323</c:v>
                </c:pt>
                <c:pt idx="329">
                  <c:v>42.958011882592892</c:v>
                </c:pt>
                <c:pt idx="330">
                  <c:v>42.958011882592892</c:v>
                </c:pt>
                <c:pt idx="331">
                  <c:v>42.991265407466528</c:v>
                </c:pt>
                <c:pt idx="332">
                  <c:v>43.013434424048953</c:v>
                </c:pt>
                <c:pt idx="333">
                  <c:v>43.035603440631377</c:v>
                </c:pt>
                <c:pt idx="334">
                  <c:v>42.958011882592892</c:v>
                </c:pt>
                <c:pt idx="335">
                  <c:v>42.991265407466528</c:v>
                </c:pt>
                <c:pt idx="336">
                  <c:v>43.024518932340158</c:v>
                </c:pt>
                <c:pt idx="337">
                  <c:v>43.00234991575774</c:v>
                </c:pt>
                <c:pt idx="338">
                  <c:v>43.035603440631377</c:v>
                </c:pt>
                <c:pt idx="339">
                  <c:v>43.013434424048953</c:v>
                </c:pt>
                <c:pt idx="340">
                  <c:v>43.046687948922589</c:v>
                </c:pt>
                <c:pt idx="341">
                  <c:v>43.046687948922589</c:v>
                </c:pt>
                <c:pt idx="342">
                  <c:v>43.024518932340158</c:v>
                </c:pt>
                <c:pt idx="343">
                  <c:v>43.068856965505013</c:v>
                </c:pt>
                <c:pt idx="344">
                  <c:v>43.046687948922589</c:v>
                </c:pt>
                <c:pt idx="345">
                  <c:v>43.079941473796232</c:v>
                </c:pt>
                <c:pt idx="346">
                  <c:v>43.035603440631377</c:v>
                </c:pt>
                <c:pt idx="347">
                  <c:v>43.124279506961066</c:v>
                </c:pt>
                <c:pt idx="348">
                  <c:v>43.102110490378649</c:v>
                </c:pt>
                <c:pt idx="349">
                  <c:v>43.068856965505013</c:v>
                </c:pt>
                <c:pt idx="350">
                  <c:v>43.135364015252293</c:v>
                </c:pt>
                <c:pt idx="351">
                  <c:v>43.124279506961066</c:v>
                </c:pt>
                <c:pt idx="352">
                  <c:v>43.146448523543498</c:v>
                </c:pt>
                <c:pt idx="353">
                  <c:v>43.113194998669869</c:v>
                </c:pt>
                <c:pt idx="354">
                  <c:v>43.135364015252293</c:v>
                </c:pt>
                <c:pt idx="355">
                  <c:v>43.168617540125922</c:v>
                </c:pt>
                <c:pt idx="356">
                  <c:v>43.135364015252293</c:v>
                </c:pt>
                <c:pt idx="357">
                  <c:v>43.179702048417127</c:v>
                </c:pt>
                <c:pt idx="358">
                  <c:v>43.146448523543498</c:v>
                </c:pt>
                <c:pt idx="359">
                  <c:v>43.201871064999573</c:v>
                </c:pt>
                <c:pt idx="360">
                  <c:v>43.146448523543498</c:v>
                </c:pt>
                <c:pt idx="361">
                  <c:v>43.224040081581983</c:v>
                </c:pt>
                <c:pt idx="362">
                  <c:v>43.235124589873202</c:v>
                </c:pt>
                <c:pt idx="363">
                  <c:v>43.179702048417127</c:v>
                </c:pt>
                <c:pt idx="364">
                  <c:v>43.235124589873202</c:v>
                </c:pt>
                <c:pt idx="365">
                  <c:v>43.201871064999573</c:v>
                </c:pt>
                <c:pt idx="366">
                  <c:v>43.257293606455619</c:v>
                </c:pt>
                <c:pt idx="367">
                  <c:v>43.224040081581983</c:v>
                </c:pt>
                <c:pt idx="368">
                  <c:v>43.21295557329077</c:v>
                </c:pt>
                <c:pt idx="369">
                  <c:v>43.290547131329262</c:v>
                </c:pt>
                <c:pt idx="370">
                  <c:v>43.290547131329262</c:v>
                </c:pt>
                <c:pt idx="371">
                  <c:v>43.301631639620467</c:v>
                </c:pt>
                <c:pt idx="372">
                  <c:v>43.27946262303805</c:v>
                </c:pt>
                <c:pt idx="373">
                  <c:v>43.323800656202899</c:v>
                </c:pt>
                <c:pt idx="374">
                  <c:v>43.312716147911686</c:v>
                </c:pt>
                <c:pt idx="375">
                  <c:v>43.268378114746831</c:v>
                </c:pt>
                <c:pt idx="376">
                  <c:v>43.323800656202899</c:v>
                </c:pt>
                <c:pt idx="377">
                  <c:v>43.27946262303805</c:v>
                </c:pt>
                <c:pt idx="378">
                  <c:v>43.345969672785323</c:v>
                </c:pt>
                <c:pt idx="379">
                  <c:v>43.323800656202899</c:v>
                </c:pt>
                <c:pt idx="380">
                  <c:v>43.312716147911686</c:v>
                </c:pt>
                <c:pt idx="381">
                  <c:v>43.357054181076528</c:v>
                </c:pt>
                <c:pt idx="382">
                  <c:v>43.334885164494104</c:v>
                </c:pt>
                <c:pt idx="383">
                  <c:v>43.412476722532588</c:v>
                </c:pt>
                <c:pt idx="384">
                  <c:v>43.345969672785323</c:v>
                </c:pt>
                <c:pt idx="385">
                  <c:v>43.4235612308238</c:v>
                </c:pt>
                <c:pt idx="386">
                  <c:v>43.379223197658952</c:v>
                </c:pt>
                <c:pt idx="387">
                  <c:v>43.401392214241383</c:v>
                </c:pt>
                <c:pt idx="388">
                  <c:v>43.379223197658952</c:v>
                </c:pt>
                <c:pt idx="389">
                  <c:v>43.412476722532588</c:v>
                </c:pt>
                <c:pt idx="390">
                  <c:v>43.467899263988663</c:v>
                </c:pt>
                <c:pt idx="391">
                  <c:v>43.412476722532588</c:v>
                </c:pt>
                <c:pt idx="392">
                  <c:v>43.467899263988663</c:v>
                </c:pt>
                <c:pt idx="393">
                  <c:v>43.43464573911502</c:v>
                </c:pt>
                <c:pt idx="394">
                  <c:v>43.512237297153497</c:v>
                </c:pt>
                <c:pt idx="395">
                  <c:v>43.478983772279868</c:v>
                </c:pt>
                <c:pt idx="396">
                  <c:v>43.478983772279868</c:v>
                </c:pt>
                <c:pt idx="397">
                  <c:v>43.556575330318353</c:v>
                </c:pt>
                <c:pt idx="398">
                  <c:v>43.49006828057108</c:v>
                </c:pt>
                <c:pt idx="399">
                  <c:v>43.567659838609558</c:v>
                </c:pt>
                <c:pt idx="400">
                  <c:v>43.534406313735929</c:v>
                </c:pt>
                <c:pt idx="401">
                  <c:v>43.57874434690077</c:v>
                </c:pt>
                <c:pt idx="402">
                  <c:v>43.545490822027134</c:v>
                </c:pt>
                <c:pt idx="403">
                  <c:v>43.523321805444724</c:v>
                </c:pt>
                <c:pt idx="404">
                  <c:v>43.623082380065618</c:v>
                </c:pt>
                <c:pt idx="405">
                  <c:v>43.556575330318353</c:v>
                </c:pt>
                <c:pt idx="406">
                  <c:v>43.634166888356837</c:v>
                </c:pt>
                <c:pt idx="407">
                  <c:v>43.623082380065618</c:v>
                </c:pt>
                <c:pt idx="408">
                  <c:v>43.600913363483201</c:v>
                </c:pt>
                <c:pt idx="409">
                  <c:v>43.656335904939262</c:v>
                </c:pt>
                <c:pt idx="410">
                  <c:v>43.589828855191989</c:v>
                </c:pt>
                <c:pt idx="411">
                  <c:v>43.667420413230467</c:v>
                </c:pt>
                <c:pt idx="412">
                  <c:v>43.623082380065618</c:v>
                </c:pt>
                <c:pt idx="413">
                  <c:v>43.689589429812898</c:v>
                </c:pt>
                <c:pt idx="414">
                  <c:v>43.667420413230467</c:v>
                </c:pt>
                <c:pt idx="415">
                  <c:v>43.678504921521693</c:v>
                </c:pt>
                <c:pt idx="416">
                  <c:v>43.722842954686527</c:v>
                </c:pt>
                <c:pt idx="417">
                  <c:v>43.667420413230467</c:v>
                </c:pt>
                <c:pt idx="418">
                  <c:v>43.756096479560171</c:v>
                </c:pt>
                <c:pt idx="419">
                  <c:v>43.689589429812898</c:v>
                </c:pt>
                <c:pt idx="420">
                  <c:v>43.678504921521693</c:v>
                </c:pt>
                <c:pt idx="421">
                  <c:v>43.767180987851383</c:v>
                </c:pt>
                <c:pt idx="422">
                  <c:v>43.767180987851383</c:v>
                </c:pt>
                <c:pt idx="423">
                  <c:v>43.778265496142588</c:v>
                </c:pt>
                <c:pt idx="424">
                  <c:v>43.756096479560171</c:v>
                </c:pt>
                <c:pt idx="425">
                  <c:v>43.811519021016231</c:v>
                </c:pt>
                <c:pt idx="426">
                  <c:v>43.756096479560171</c:v>
                </c:pt>
                <c:pt idx="427">
                  <c:v>43.800434512725019</c:v>
                </c:pt>
                <c:pt idx="428">
                  <c:v>43.811519021016231</c:v>
                </c:pt>
                <c:pt idx="429">
                  <c:v>43.833688037598662</c:v>
                </c:pt>
                <c:pt idx="430">
                  <c:v>43.844772545889867</c:v>
                </c:pt>
                <c:pt idx="431">
                  <c:v>43.822603529307443</c:v>
                </c:pt>
                <c:pt idx="432">
                  <c:v>43.889110579054723</c:v>
                </c:pt>
                <c:pt idx="433">
                  <c:v>43.889110579054723</c:v>
                </c:pt>
                <c:pt idx="434">
                  <c:v>43.878026070763497</c:v>
                </c:pt>
                <c:pt idx="435">
                  <c:v>44.975392391593523</c:v>
                </c:pt>
                <c:pt idx="436">
                  <c:v>43.889110579054723</c:v>
                </c:pt>
                <c:pt idx="437">
                  <c:v>43.933448612219557</c:v>
                </c:pt>
                <c:pt idx="438">
                  <c:v>43.878026070763497</c:v>
                </c:pt>
                <c:pt idx="439">
                  <c:v>43.955617628801988</c:v>
                </c:pt>
                <c:pt idx="440">
                  <c:v>43.922364103928352</c:v>
                </c:pt>
                <c:pt idx="441">
                  <c:v>43.944533120510783</c:v>
                </c:pt>
                <c:pt idx="442">
                  <c:v>43.999955661966837</c:v>
                </c:pt>
                <c:pt idx="443">
                  <c:v>43.944533120510783</c:v>
                </c:pt>
                <c:pt idx="444">
                  <c:v>44.022124678549268</c:v>
                </c:pt>
                <c:pt idx="445">
                  <c:v>43.966702137093201</c:v>
                </c:pt>
                <c:pt idx="446">
                  <c:v>44.03320918684048</c:v>
                </c:pt>
                <c:pt idx="447">
                  <c:v>44.011040170258049</c:v>
                </c:pt>
                <c:pt idx="448">
                  <c:v>44.022124678549268</c:v>
                </c:pt>
                <c:pt idx="449">
                  <c:v>44.066462711714117</c:v>
                </c:pt>
                <c:pt idx="450">
                  <c:v>44.03320918684048</c:v>
                </c:pt>
                <c:pt idx="451">
                  <c:v>44.088631728296527</c:v>
                </c:pt>
                <c:pt idx="452">
                  <c:v>44.110800744878958</c:v>
                </c:pt>
                <c:pt idx="453">
                  <c:v>44.12188525317017</c:v>
                </c:pt>
                <c:pt idx="454">
                  <c:v>44.155138778043813</c:v>
                </c:pt>
                <c:pt idx="455">
                  <c:v>44.099716236587753</c:v>
                </c:pt>
                <c:pt idx="456">
                  <c:v>44.166223286335018</c:v>
                </c:pt>
                <c:pt idx="457">
                  <c:v>44.132969761461382</c:v>
                </c:pt>
                <c:pt idx="458">
                  <c:v>44.12188525317017</c:v>
                </c:pt>
                <c:pt idx="459">
                  <c:v>44.144054269752601</c:v>
                </c:pt>
                <c:pt idx="460">
                  <c:v>44.210561319499867</c:v>
                </c:pt>
                <c:pt idx="461">
                  <c:v>44.243814844373503</c:v>
                </c:pt>
                <c:pt idx="462">
                  <c:v>44.18839230291745</c:v>
                </c:pt>
                <c:pt idx="463">
                  <c:v>44.254899352664722</c:v>
                </c:pt>
                <c:pt idx="464">
                  <c:v>44.243814844373503</c:v>
                </c:pt>
                <c:pt idx="465">
                  <c:v>44.288152877538352</c:v>
                </c:pt>
                <c:pt idx="466">
                  <c:v>44.254899352664722</c:v>
                </c:pt>
                <c:pt idx="467">
                  <c:v>44.277068369247147</c:v>
                </c:pt>
                <c:pt idx="468">
                  <c:v>44.354659927285631</c:v>
                </c:pt>
                <c:pt idx="469">
                  <c:v>44.321406402411988</c:v>
                </c:pt>
                <c:pt idx="470">
                  <c:v>44.387913452159268</c:v>
                </c:pt>
                <c:pt idx="471">
                  <c:v>44.365744435576843</c:v>
                </c:pt>
                <c:pt idx="472">
                  <c:v>44.410082468741678</c:v>
                </c:pt>
                <c:pt idx="473">
                  <c:v>44.443335993615328</c:v>
                </c:pt>
                <c:pt idx="474">
                  <c:v>44.432251485324123</c:v>
                </c:pt>
                <c:pt idx="475">
                  <c:v>44.487674026780176</c:v>
                </c:pt>
                <c:pt idx="476">
                  <c:v>44.432251485324123</c:v>
                </c:pt>
                <c:pt idx="477">
                  <c:v>44.465505010197752</c:v>
                </c:pt>
                <c:pt idx="478">
                  <c:v>44.532012059945018</c:v>
                </c:pt>
                <c:pt idx="479">
                  <c:v>44.509843043362601</c:v>
                </c:pt>
                <c:pt idx="480">
                  <c:v>44.520927551653813</c:v>
                </c:pt>
                <c:pt idx="481">
                  <c:v>44.543096568236237</c:v>
                </c:pt>
                <c:pt idx="482">
                  <c:v>44.620688126274729</c:v>
                </c:pt>
                <c:pt idx="483">
                  <c:v>44.587434601401092</c:v>
                </c:pt>
                <c:pt idx="484">
                  <c:v>44.620688126274729</c:v>
                </c:pt>
                <c:pt idx="485">
                  <c:v>44.676110667730782</c:v>
                </c:pt>
                <c:pt idx="486">
                  <c:v>44.642857142857153</c:v>
                </c:pt>
                <c:pt idx="487">
                  <c:v>44.720448700895631</c:v>
                </c:pt>
                <c:pt idx="488">
                  <c:v>44.687195176021987</c:v>
                </c:pt>
                <c:pt idx="489">
                  <c:v>44.775871242351698</c:v>
                </c:pt>
                <c:pt idx="490">
                  <c:v>44.731533209186843</c:v>
                </c:pt>
                <c:pt idx="491">
                  <c:v>44.775871242351698</c:v>
                </c:pt>
                <c:pt idx="492">
                  <c:v>44.786955750642903</c:v>
                </c:pt>
                <c:pt idx="493">
                  <c:v>44.842378292098957</c:v>
                </c:pt>
                <c:pt idx="494">
                  <c:v>44.853462800390183</c:v>
                </c:pt>
                <c:pt idx="495">
                  <c:v>44.842378292098957</c:v>
                </c:pt>
                <c:pt idx="496">
                  <c:v>44.864547308681402</c:v>
                </c:pt>
                <c:pt idx="497">
                  <c:v>44.919969850137448</c:v>
                </c:pt>
                <c:pt idx="498">
                  <c:v>44.94213886671988</c:v>
                </c:pt>
                <c:pt idx="499">
                  <c:v>44.931054358428661</c:v>
                </c:pt>
                <c:pt idx="500">
                  <c:v>44.975392391593523</c:v>
                </c:pt>
                <c:pt idx="501">
                  <c:v>45.052983949632001</c:v>
                </c:pt>
                <c:pt idx="502">
                  <c:v>45.064068457923213</c:v>
                </c:pt>
                <c:pt idx="503">
                  <c:v>45.08623747450563</c:v>
                </c:pt>
                <c:pt idx="504">
                  <c:v>45.064068457923213</c:v>
                </c:pt>
                <c:pt idx="505">
                  <c:v>45.097321982796849</c:v>
                </c:pt>
                <c:pt idx="506">
                  <c:v>45.141660015961698</c:v>
                </c:pt>
                <c:pt idx="507">
                  <c:v>45.15274452425291</c:v>
                </c:pt>
                <c:pt idx="508">
                  <c:v>45.197082557417758</c:v>
                </c:pt>
                <c:pt idx="509">
                  <c:v>45.185998049126553</c:v>
                </c:pt>
                <c:pt idx="510">
                  <c:v>45.263589607165031</c:v>
                </c:pt>
                <c:pt idx="511">
                  <c:v>45.252505098873819</c:v>
                </c:pt>
                <c:pt idx="512">
                  <c:v>45.263589607165031</c:v>
                </c:pt>
                <c:pt idx="513">
                  <c:v>45.341181165203523</c:v>
                </c:pt>
                <c:pt idx="514">
                  <c:v>45.330096656912303</c:v>
                </c:pt>
                <c:pt idx="515">
                  <c:v>45.385519198368357</c:v>
                </c:pt>
                <c:pt idx="516">
                  <c:v>45.352265673494728</c:v>
                </c:pt>
                <c:pt idx="517">
                  <c:v>45.418772723242</c:v>
                </c:pt>
                <c:pt idx="518">
                  <c:v>45.385519198368357</c:v>
                </c:pt>
                <c:pt idx="519">
                  <c:v>45.440941739824417</c:v>
                </c:pt>
                <c:pt idx="520">
                  <c:v>45.496364281280478</c:v>
                </c:pt>
                <c:pt idx="521">
                  <c:v>45.485279772989273</c:v>
                </c:pt>
                <c:pt idx="522">
                  <c:v>45.551786822736553</c:v>
                </c:pt>
                <c:pt idx="523">
                  <c:v>45.518533297862909</c:v>
                </c:pt>
                <c:pt idx="524">
                  <c:v>45.596124855901387</c:v>
                </c:pt>
                <c:pt idx="525">
                  <c:v>45.62937838077503</c:v>
                </c:pt>
                <c:pt idx="526">
                  <c:v>45.607209364192613</c:v>
                </c:pt>
                <c:pt idx="527">
                  <c:v>45.673716413939879</c:v>
                </c:pt>
                <c:pt idx="528">
                  <c:v>45.673716413939879</c:v>
                </c:pt>
                <c:pt idx="529">
                  <c:v>45.718054447104727</c:v>
                </c:pt>
                <c:pt idx="530">
                  <c:v>45.706969938813508</c:v>
                </c:pt>
                <c:pt idx="531">
                  <c:v>45.806730513434431</c:v>
                </c:pt>
                <c:pt idx="532">
                  <c:v>45.806730513434431</c:v>
                </c:pt>
                <c:pt idx="533">
                  <c:v>45.795646005143212</c:v>
                </c:pt>
                <c:pt idx="534">
                  <c:v>45.862153054890491</c:v>
                </c:pt>
                <c:pt idx="535">
                  <c:v>45.83998403830806</c:v>
                </c:pt>
                <c:pt idx="536">
                  <c:v>45.90649108805534</c:v>
                </c:pt>
                <c:pt idx="537">
                  <c:v>45.884322071472923</c:v>
                </c:pt>
                <c:pt idx="538">
                  <c:v>45.972998137802612</c:v>
                </c:pt>
                <c:pt idx="539">
                  <c:v>45.972998137802612</c:v>
                </c:pt>
                <c:pt idx="540">
                  <c:v>45.950829121220188</c:v>
                </c:pt>
                <c:pt idx="541">
                  <c:v>46.039505187549878</c:v>
                </c:pt>
                <c:pt idx="542">
                  <c:v>46.017336170967461</c:v>
                </c:pt>
                <c:pt idx="543">
                  <c:v>46.083843220714733</c:v>
                </c:pt>
                <c:pt idx="544">
                  <c:v>46.050589695841097</c:v>
                </c:pt>
                <c:pt idx="545">
                  <c:v>46.139265762170787</c:v>
                </c:pt>
                <c:pt idx="546">
                  <c:v>46.150350270462013</c:v>
                </c:pt>
                <c:pt idx="547">
                  <c:v>46.161434778753232</c:v>
                </c:pt>
                <c:pt idx="548">
                  <c:v>46.205772811918067</c:v>
                </c:pt>
                <c:pt idx="549">
                  <c:v>46.216857320209279</c:v>
                </c:pt>
                <c:pt idx="550">
                  <c:v>46.183603795335642</c:v>
                </c:pt>
                <c:pt idx="551">
                  <c:v>46.272279861665339</c:v>
                </c:pt>
                <c:pt idx="552">
                  <c:v>46.272279861665339</c:v>
                </c:pt>
                <c:pt idx="553">
                  <c:v>46.272279861665339</c:v>
                </c:pt>
                <c:pt idx="554">
                  <c:v>46.294448878247763</c:v>
                </c:pt>
                <c:pt idx="555">
                  <c:v>46.394209452868672</c:v>
                </c:pt>
                <c:pt idx="556">
                  <c:v>46.38312494457746</c:v>
                </c:pt>
                <c:pt idx="557">
                  <c:v>46.416378469451097</c:v>
                </c:pt>
                <c:pt idx="558">
                  <c:v>46.394209452868672</c:v>
                </c:pt>
                <c:pt idx="559">
                  <c:v>46.405293961159892</c:v>
                </c:pt>
                <c:pt idx="560">
                  <c:v>46.405293961159892</c:v>
                </c:pt>
                <c:pt idx="561">
                  <c:v>46.44963199432474</c:v>
                </c:pt>
                <c:pt idx="562">
                  <c:v>46.505054535780793</c:v>
                </c:pt>
                <c:pt idx="563">
                  <c:v>46.493970027489588</c:v>
                </c:pt>
                <c:pt idx="564">
                  <c:v>46.516139044072013</c:v>
                </c:pt>
                <c:pt idx="565">
                  <c:v>46.582646093819278</c:v>
                </c:pt>
                <c:pt idx="566">
                  <c:v>46.582646093819278</c:v>
                </c:pt>
                <c:pt idx="567">
                  <c:v>46.59373060211049</c:v>
                </c:pt>
                <c:pt idx="568">
                  <c:v>46.626984126984127</c:v>
                </c:pt>
                <c:pt idx="569">
                  <c:v>46.66023765185777</c:v>
                </c:pt>
                <c:pt idx="570">
                  <c:v>46.604815110401709</c:v>
                </c:pt>
                <c:pt idx="571">
                  <c:v>46.682406668440187</c:v>
                </c:pt>
                <c:pt idx="572">
                  <c:v>46.682406668440187</c:v>
                </c:pt>
                <c:pt idx="573">
                  <c:v>46.74891371818746</c:v>
                </c:pt>
                <c:pt idx="574">
                  <c:v>46.759998226478679</c:v>
                </c:pt>
                <c:pt idx="575">
                  <c:v>46.759998226478679</c:v>
                </c:pt>
                <c:pt idx="576">
                  <c:v>46.837589784517156</c:v>
                </c:pt>
                <c:pt idx="577">
                  <c:v>46.804336259643527</c:v>
                </c:pt>
                <c:pt idx="578">
                  <c:v>46.848674292808383</c:v>
                </c:pt>
                <c:pt idx="579">
                  <c:v>46.881927817682012</c:v>
                </c:pt>
                <c:pt idx="580">
                  <c:v>46.904096834264443</c:v>
                </c:pt>
                <c:pt idx="581">
                  <c:v>46.92626585084686</c:v>
                </c:pt>
                <c:pt idx="582">
                  <c:v>46.893012325973217</c:v>
                </c:pt>
                <c:pt idx="583">
                  <c:v>46.970603884011709</c:v>
                </c:pt>
                <c:pt idx="584">
                  <c:v>46.948434867429278</c:v>
                </c:pt>
                <c:pt idx="585">
                  <c:v>46.959519375720497</c:v>
                </c:pt>
                <c:pt idx="586">
                  <c:v>47.059279950341413</c:v>
                </c:pt>
                <c:pt idx="587">
                  <c:v>47.059279950341413</c:v>
                </c:pt>
                <c:pt idx="588">
                  <c:v>47.037110933758989</c:v>
                </c:pt>
                <c:pt idx="589">
                  <c:v>47.092533475215042</c:v>
                </c:pt>
                <c:pt idx="590">
                  <c:v>47.059279950341413</c:v>
                </c:pt>
                <c:pt idx="591">
                  <c:v>47.125787000088678</c:v>
                </c:pt>
                <c:pt idx="592">
                  <c:v>47.114702491797473</c:v>
                </c:pt>
                <c:pt idx="593">
                  <c:v>47.147956016671102</c:v>
                </c:pt>
                <c:pt idx="594">
                  <c:v>47.147956016671102</c:v>
                </c:pt>
                <c:pt idx="595">
                  <c:v>47.236632083000814</c:v>
                </c:pt>
                <c:pt idx="596">
                  <c:v>47.236632083000814</c:v>
                </c:pt>
                <c:pt idx="597">
                  <c:v>47.20337855812717</c:v>
                </c:pt>
                <c:pt idx="598">
                  <c:v>47.247716591292011</c:v>
                </c:pt>
                <c:pt idx="599">
                  <c:v>47.269885607874443</c:v>
                </c:pt>
                <c:pt idx="600">
                  <c:v>47.29205462445686</c:v>
                </c:pt>
                <c:pt idx="601">
                  <c:v>47.303139132748072</c:v>
                </c:pt>
                <c:pt idx="602">
                  <c:v>47.303139132748072</c:v>
                </c:pt>
                <c:pt idx="603">
                  <c:v>47.380730690786557</c:v>
                </c:pt>
                <c:pt idx="604">
                  <c:v>47.425068723951412</c:v>
                </c:pt>
                <c:pt idx="605">
                  <c:v>47.35856167420414</c:v>
                </c:pt>
                <c:pt idx="606">
                  <c:v>47.469406757116261</c:v>
                </c:pt>
                <c:pt idx="607">
                  <c:v>47.447237740533843</c:v>
                </c:pt>
                <c:pt idx="608">
                  <c:v>47.480491265407473</c:v>
                </c:pt>
                <c:pt idx="609">
                  <c:v>47.469406757116261</c:v>
                </c:pt>
                <c:pt idx="610">
                  <c:v>47.524829298572321</c:v>
                </c:pt>
                <c:pt idx="611">
                  <c:v>47.50266028198989</c:v>
                </c:pt>
                <c:pt idx="612">
                  <c:v>47.50266028198989</c:v>
                </c:pt>
                <c:pt idx="613">
                  <c:v>47.535913806863533</c:v>
                </c:pt>
                <c:pt idx="614">
                  <c:v>47.613505364902018</c:v>
                </c:pt>
                <c:pt idx="615">
                  <c:v>47.580251840028367</c:v>
                </c:pt>
                <c:pt idx="616">
                  <c:v>47.635674381484442</c:v>
                </c:pt>
                <c:pt idx="617">
                  <c:v>47.613505364902018</c:v>
                </c:pt>
                <c:pt idx="618">
                  <c:v>47.702181431231708</c:v>
                </c:pt>
                <c:pt idx="619">
                  <c:v>47.680012414649291</c:v>
                </c:pt>
                <c:pt idx="620">
                  <c:v>47.646758889775647</c:v>
                </c:pt>
                <c:pt idx="621">
                  <c:v>47.768688480978987</c:v>
                </c:pt>
                <c:pt idx="622">
                  <c:v>47.735434956105351</c:v>
                </c:pt>
                <c:pt idx="623">
                  <c:v>47.724350447814139</c:v>
                </c:pt>
                <c:pt idx="624">
                  <c:v>47.790857497561412</c:v>
                </c:pt>
                <c:pt idx="625">
                  <c:v>47.846280039017472</c:v>
                </c:pt>
                <c:pt idx="626">
                  <c:v>47.813026514143843</c:v>
                </c:pt>
                <c:pt idx="627">
                  <c:v>47.790857497561412</c:v>
                </c:pt>
                <c:pt idx="628">
                  <c:v>47.90170258047354</c:v>
                </c:pt>
                <c:pt idx="629">
                  <c:v>47.857364547308677</c:v>
                </c:pt>
                <c:pt idx="630">
                  <c:v>47.879533563891108</c:v>
                </c:pt>
                <c:pt idx="631">
                  <c:v>47.879533563891108</c:v>
                </c:pt>
                <c:pt idx="632">
                  <c:v>47.934956105347169</c:v>
                </c:pt>
                <c:pt idx="633">
                  <c:v>47.912787088764752</c:v>
                </c:pt>
                <c:pt idx="634">
                  <c:v>47.968209630220812</c:v>
                </c:pt>
                <c:pt idx="635">
                  <c:v>47.979294138512017</c:v>
                </c:pt>
                <c:pt idx="636">
                  <c:v>48.034716679968078</c:v>
                </c:pt>
                <c:pt idx="637">
                  <c:v>48.079054713132933</c:v>
                </c:pt>
                <c:pt idx="638">
                  <c:v>48.079054713132933</c:v>
                </c:pt>
                <c:pt idx="639">
                  <c:v>48.11230823800657</c:v>
                </c:pt>
                <c:pt idx="640">
                  <c:v>48.11230823800657</c:v>
                </c:pt>
                <c:pt idx="641">
                  <c:v>48.090139221424138</c:v>
                </c:pt>
                <c:pt idx="642">
                  <c:v>48.11230823800657</c:v>
                </c:pt>
                <c:pt idx="643">
                  <c:v>48.134477254588987</c:v>
                </c:pt>
                <c:pt idx="644">
                  <c:v>48.223153320918691</c:v>
                </c:pt>
                <c:pt idx="645">
                  <c:v>48.145561762880213</c:v>
                </c:pt>
                <c:pt idx="646">
                  <c:v>48.223153320918691</c:v>
                </c:pt>
                <c:pt idx="647">
                  <c:v>48.200984304336266</c:v>
                </c:pt>
                <c:pt idx="648">
                  <c:v>48.25640684579232</c:v>
                </c:pt>
                <c:pt idx="649">
                  <c:v>48.267491354083539</c:v>
                </c:pt>
                <c:pt idx="650">
                  <c:v>48.234237829209903</c:v>
                </c:pt>
                <c:pt idx="651">
                  <c:v>48.3229138955396</c:v>
                </c:pt>
                <c:pt idx="652">
                  <c:v>48.311829387248387</c:v>
                </c:pt>
                <c:pt idx="653">
                  <c:v>48.356167420413243</c:v>
                </c:pt>
                <c:pt idx="654">
                  <c:v>48.367251928704448</c:v>
                </c:pt>
                <c:pt idx="655">
                  <c:v>48.356167420413243</c:v>
                </c:pt>
                <c:pt idx="656">
                  <c:v>48.389420945286872</c:v>
                </c:pt>
                <c:pt idx="657">
                  <c:v>48.367251928704448</c:v>
                </c:pt>
                <c:pt idx="658">
                  <c:v>48.400505453578077</c:v>
                </c:pt>
                <c:pt idx="659">
                  <c:v>48.411589961869289</c:v>
                </c:pt>
                <c:pt idx="660">
                  <c:v>48.478097011616569</c:v>
                </c:pt>
                <c:pt idx="661">
                  <c:v>48.444843486742933</c:v>
                </c:pt>
                <c:pt idx="662">
                  <c:v>48.511350536490212</c:v>
                </c:pt>
                <c:pt idx="663">
                  <c:v>48.489181519907781</c:v>
                </c:pt>
                <c:pt idx="664">
                  <c:v>48.544604061363842</c:v>
                </c:pt>
                <c:pt idx="665">
                  <c:v>48.53351955307263</c:v>
                </c:pt>
                <c:pt idx="666">
                  <c:v>48.522435044781417</c:v>
                </c:pt>
                <c:pt idx="667">
                  <c:v>48.600026602819902</c:v>
                </c:pt>
                <c:pt idx="668">
                  <c:v>48.555688569655047</c:v>
                </c:pt>
                <c:pt idx="669">
                  <c:v>48.65544914427597</c:v>
                </c:pt>
                <c:pt idx="670">
                  <c:v>48.633280127693538</c:v>
                </c:pt>
                <c:pt idx="671">
                  <c:v>48.644364635984751</c:v>
                </c:pt>
                <c:pt idx="672">
                  <c:v>48.721956194023242</c:v>
                </c:pt>
                <c:pt idx="673">
                  <c:v>48.710871685732023</c:v>
                </c:pt>
                <c:pt idx="674">
                  <c:v>48.699787177440818</c:v>
                </c:pt>
                <c:pt idx="675">
                  <c:v>48.755209718896872</c:v>
                </c:pt>
                <c:pt idx="676">
                  <c:v>48.744125210605667</c:v>
                </c:pt>
                <c:pt idx="677">
                  <c:v>48.810632260352932</c:v>
                </c:pt>
                <c:pt idx="678">
                  <c:v>48.755209718896872</c:v>
                </c:pt>
                <c:pt idx="679">
                  <c:v>48.810632260352932</c:v>
                </c:pt>
                <c:pt idx="680">
                  <c:v>48.866054801809</c:v>
                </c:pt>
                <c:pt idx="681">
                  <c:v>48.821716768644151</c:v>
                </c:pt>
                <c:pt idx="682">
                  <c:v>48.888223818391417</c:v>
                </c:pt>
                <c:pt idx="683">
                  <c:v>48.910392834973848</c:v>
                </c:pt>
                <c:pt idx="684">
                  <c:v>48.965815376429902</c:v>
                </c:pt>
                <c:pt idx="685">
                  <c:v>48.943646359847477</c:v>
                </c:pt>
                <c:pt idx="686">
                  <c:v>48.943646359847477</c:v>
                </c:pt>
                <c:pt idx="687">
                  <c:v>48.999068901303538</c:v>
                </c:pt>
                <c:pt idx="688">
                  <c:v>48.987984393012333</c:v>
                </c:pt>
                <c:pt idx="689">
                  <c:v>48.987984393012333</c:v>
                </c:pt>
                <c:pt idx="690">
                  <c:v>49.043406934468393</c:v>
                </c:pt>
                <c:pt idx="691">
                  <c:v>49.010153409594757</c:v>
                </c:pt>
                <c:pt idx="692">
                  <c:v>49.032322426177181</c:v>
                </c:pt>
                <c:pt idx="693">
                  <c:v>49.07666045934203</c:v>
                </c:pt>
                <c:pt idx="694">
                  <c:v>49.043406934468393</c:v>
                </c:pt>
                <c:pt idx="695">
                  <c:v>49.13208300079809</c:v>
                </c:pt>
                <c:pt idx="696">
                  <c:v>49.065575951050818</c:v>
                </c:pt>
                <c:pt idx="697">
                  <c:v>49.154252017380507</c:v>
                </c:pt>
                <c:pt idx="698">
                  <c:v>49.13208300079809</c:v>
                </c:pt>
                <c:pt idx="699">
                  <c:v>49.198590050545363</c:v>
                </c:pt>
                <c:pt idx="700">
                  <c:v>49.165336525671719</c:v>
                </c:pt>
                <c:pt idx="701">
                  <c:v>49.220759067127787</c:v>
                </c:pt>
                <c:pt idx="702">
                  <c:v>49.209674558836568</c:v>
                </c:pt>
                <c:pt idx="703">
                  <c:v>49.231843575418999</c:v>
                </c:pt>
                <c:pt idx="704">
                  <c:v>49.276181608583848</c:v>
                </c:pt>
                <c:pt idx="705">
                  <c:v>49.231843575418999</c:v>
                </c:pt>
                <c:pt idx="706">
                  <c:v>49.309435133457477</c:v>
                </c:pt>
                <c:pt idx="707">
                  <c:v>49.276181608583848</c:v>
                </c:pt>
                <c:pt idx="708">
                  <c:v>49.320519641748703</c:v>
                </c:pt>
                <c:pt idx="709">
                  <c:v>49.387026691495969</c:v>
                </c:pt>
                <c:pt idx="710">
                  <c:v>49.331604150039908</c:v>
                </c:pt>
                <c:pt idx="711">
                  <c:v>49.420280216369598</c:v>
                </c:pt>
                <c:pt idx="712">
                  <c:v>49.387026691495969</c:v>
                </c:pt>
                <c:pt idx="713">
                  <c:v>49.464618249534453</c:v>
                </c:pt>
                <c:pt idx="714">
                  <c:v>49.4091957080784</c:v>
                </c:pt>
                <c:pt idx="715">
                  <c:v>49.464618249534453</c:v>
                </c:pt>
                <c:pt idx="716">
                  <c:v>49.475702757825673</c:v>
                </c:pt>
                <c:pt idx="717">
                  <c:v>49.508956282699302</c:v>
                </c:pt>
                <c:pt idx="718">
                  <c:v>49.486787266116878</c:v>
                </c:pt>
                <c:pt idx="719">
                  <c:v>49.564378824155369</c:v>
                </c:pt>
                <c:pt idx="720">
                  <c:v>49.486787266116878</c:v>
                </c:pt>
                <c:pt idx="721">
                  <c:v>49.520040790990507</c:v>
                </c:pt>
                <c:pt idx="722">
                  <c:v>49.575463332446581</c:v>
                </c:pt>
                <c:pt idx="723">
                  <c:v>49.630885873902628</c:v>
                </c:pt>
                <c:pt idx="724">
                  <c:v>49.653054890485073</c:v>
                </c:pt>
                <c:pt idx="725">
                  <c:v>49.664139398776271</c:v>
                </c:pt>
                <c:pt idx="726">
                  <c:v>49.686308415358702</c:v>
                </c:pt>
                <c:pt idx="727">
                  <c:v>49.641970382193847</c:v>
                </c:pt>
                <c:pt idx="728">
                  <c:v>49.630885873902628</c:v>
                </c:pt>
                <c:pt idx="729">
                  <c:v>49.697392923649907</c:v>
                </c:pt>
                <c:pt idx="730">
                  <c:v>49.730646448523551</c:v>
                </c:pt>
                <c:pt idx="731">
                  <c:v>49.70847743194112</c:v>
                </c:pt>
                <c:pt idx="732">
                  <c:v>49.774984481688399</c:v>
                </c:pt>
                <c:pt idx="733">
                  <c:v>49.730646448523551</c:v>
                </c:pt>
                <c:pt idx="734">
                  <c:v>49.819322514853248</c:v>
                </c:pt>
                <c:pt idx="735">
                  <c:v>49.830407023144453</c:v>
                </c:pt>
                <c:pt idx="736">
                  <c:v>49.819322514853248</c:v>
                </c:pt>
                <c:pt idx="737">
                  <c:v>49.874745056309301</c:v>
                </c:pt>
                <c:pt idx="738">
                  <c:v>49.88582956460052</c:v>
                </c:pt>
                <c:pt idx="739">
                  <c:v>49.907998581182937</c:v>
                </c:pt>
                <c:pt idx="740">
                  <c:v>49.930167597765369</c:v>
                </c:pt>
                <c:pt idx="741">
                  <c:v>49.896914072891732</c:v>
                </c:pt>
                <c:pt idx="742">
                  <c:v>49.91908308947415</c:v>
                </c:pt>
                <c:pt idx="743">
                  <c:v>49.930167597765369</c:v>
                </c:pt>
                <c:pt idx="744">
                  <c:v>49.985590139221429</c:v>
                </c:pt>
                <c:pt idx="745">
                  <c:v>49.952336614347793</c:v>
                </c:pt>
                <c:pt idx="746">
                  <c:v>49.974505630930217</c:v>
                </c:pt>
                <c:pt idx="747">
                  <c:v>50.029692517485593</c:v>
                </c:pt>
                <c:pt idx="748">
                  <c:v>50.007698060088863</c:v>
                </c:pt>
                <c:pt idx="749">
                  <c:v>50.062684203580702</c:v>
                </c:pt>
                <c:pt idx="750">
                  <c:v>50.040689746183972</c:v>
                </c:pt>
                <c:pt idx="751">
                  <c:v>50.029692517485593</c:v>
                </c:pt>
                <c:pt idx="752">
                  <c:v>50.128667575770912</c:v>
                </c:pt>
                <c:pt idx="753">
                  <c:v>50.084678660977438</c:v>
                </c:pt>
                <c:pt idx="754">
                  <c:v>50.161659261866014</c:v>
                </c:pt>
                <c:pt idx="755">
                  <c:v>50.139664804469277</c:v>
                </c:pt>
                <c:pt idx="756">
                  <c:v>50.18365371926275</c:v>
                </c:pt>
                <c:pt idx="757">
                  <c:v>50.216645405357852</c:v>
                </c:pt>
                <c:pt idx="758">
                  <c:v>50.172656490564378</c:v>
                </c:pt>
                <c:pt idx="759">
                  <c:v>50.238639862754603</c:v>
                </c:pt>
                <c:pt idx="760">
                  <c:v>50.205648176659487</c:v>
                </c:pt>
                <c:pt idx="761">
                  <c:v>50.205648176659487</c:v>
                </c:pt>
                <c:pt idx="762">
                  <c:v>50.315620463643171</c:v>
                </c:pt>
                <c:pt idx="763">
                  <c:v>50.249637091452961</c:v>
                </c:pt>
                <c:pt idx="764">
                  <c:v>50.337614921039901</c:v>
                </c:pt>
                <c:pt idx="765">
                  <c:v>50.304623234944792</c:v>
                </c:pt>
                <c:pt idx="766">
                  <c:v>50.304623234944792</c:v>
                </c:pt>
                <c:pt idx="767">
                  <c:v>50.381603835833367</c:v>
                </c:pt>
                <c:pt idx="768">
                  <c:v>50.348612149738273</c:v>
                </c:pt>
                <c:pt idx="769">
                  <c:v>50.403598293230111</c:v>
                </c:pt>
                <c:pt idx="770">
                  <c:v>50.458584436721949</c:v>
                </c:pt>
                <c:pt idx="771">
                  <c:v>50.414595521928483</c:v>
                </c:pt>
                <c:pt idx="772">
                  <c:v>50.403598293230111</c:v>
                </c:pt>
                <c:pt idx="773">
                  <c:v>50.414595521928483</c:v>
                </c:pt>
                <c:pt idx="774">
                  <c:v>50.491576122817051</c:v>
                </c:pt>
                <c:pt idx="775">
                  <c:v>50.52456780891216</c:v>
                </c:pt>
                <c:pt idx="776">
                  <c:v>50.458584436721949</c:v>
                </c:pt>
                <c:pt idx="777">
                  <c:v>50.502573351515423</c:v>
                </c:pt>
                <c:pt idx="778">
                  <c:v>50.535565037610517</c:v>
                </c:pt>
                <c:pt idx="779">
                  <c:v>50.546562266308889</c:v>
                </c:pt>
                <c:pt idx="780">
                  <c:v>50.59055118110237</c:v>
                </c:pt>
                <c:pt idx="781">
                  <c:v>50.557559495007261</c:v>
                </c:pt>
                <c:pt idx="782">
                  <c:v>50.579553952403998</c:v>
                </c:pt>
                <c:pt idx="783">
                  <c:v>50.634540095895836</c:v>
                </c:pt>
                <c:pt idx="784">
                  <c:v>50.601548409800728</c:v>
                </c:pt>
                <c:pt idx="785">
                  <c:v>50.667531781990952</c:v>
                </c:pt>
                <c:pt idx="786">
                  <c:v>50.656534553292573</c:v>
                </c:pt>
                <c:pt idx="787">
                  <c:v>50.722517925482776</c:v>
                </c:pt>
                <c:pt idx="788">
                  <c:v>50.755509611577892</c:v>
                </c:pt>
                <c:pt idx="789">
                  <c:v>50.70052346808604</c:v>
                </c:pt>
                <c:pt idx="790">
                  <c:v>50.76650684027625</c:v>
                </c:pt>
                <c:pt idx="791">
                  <c:v>50.821492983768088</c:v>
                </c:pt>
                <c:pt idx="792">
                  <c:v>50.788501297672987</c:v>
                </c:pt>
                <c:pt idx="793">
                  <c:v>50.777504068974622</c:v>
                </c:pt>
                <c:pt idx="794">
                  <c:v>50.832490212466467</c:v>
                </c:pt>
                <c:pt idx="795">
                  <c:v>50.810495755069716</c:v>
                </c:pt>
                <c:pt idx="796">
                  <c:v>50.865481898561569</c:v>
                </c:pt>
                <c:pt idx="797">
                  <c:v>50.854484669863197</c:v>
                </c:pt>
                <c:pt idx="798">
                  <c:v>50.887476355958299</c:v>
                </c:pt>
                <c:pt idx="799">
                  <c:v>50.865481898561569</c:v>
                </c:pt>
                <c:pt idx="800">
                  <c:v>50.898473584656656</c:v>
                </c:pt>
                <c:pt idx="801">
                  <c:v>50.942462499450137</c:v>
                </c:pt>
                <c:pt idx="802">
                  <c:v>50.953459728148509</c:v>
                </c:pt>
                <c:pt idx="803">
                  <c:v>50.997448642941983</c:v>
                </c:pt>
                <c:pt idx="804">
                  <c:v>50.986451414243618</c:v>
                </c:pt>
                <c:pt idx="805">
                  <c:v>50.942462499450137</c:v>
                </c:pt>
                <c:pt idx="806">
                  <c:v>50.964456956846867</c:v>
                </c:pt>
                <c:pt idx="807">
                  <c:v>50.986451414243618</c:v>
                </c:pt>
                <c:pt idx="808">
                  <c:v>50.975454185545253</c:v>
                </c:pt>
                <c:pt idx="809">
                  <c:v>51.052434786433821</c:v>
                </c:pt>
                <c:pt idx="810">
                  <c:v>51.019443100338712</c:v>
                </c:pt>
                <c:pt idx="811">
                  <c:v>51.107420929925667</c:v>
                </c:pt>
                <c:pt idx="812">
                  <c:v>51.063432015132193</c:v>
                </c:pt>
                <c:pt idx="813">
                  <c:v>51.118418158624031</c:v>
                </c:pt>
                <c:pt idx="814">
                  <c:v>51.118418158624031</c:v>
                </c:pt>
                <c:pt idx="815">
                  <c:v>51.129415387322403</c:v>
                </c:pt>
                <c:pt idx="816">
                  <c:v>51.140412616020768</c:v>
                </c:pt>
                <c:pt idx="817">
                  <c:v>51.206395988210971</c:v>
                </c:pt>
                <c:pt idx="818">
                  <c:v>51.195398759512607</c:v>
                </c:pt>
                <c:pt idx="819">
                  <c:v>51.217393216909343</c:v>
                </c:pt>
                <c:pt idx="820">
                  <c:v>51.23938767430608</c:v>
                </c:pt>
                <c:pt idx="821">
                  <c:v>51.272379360401182</c:v>
                </c:pt>
                <c:pt idx="822">
                  <c:v>51.261382131702817</c:v>
                </c:pt>
                <c:pt idx="823">
                  <c:v>51.272379360401182</c:v>
                </c:pt>
                <c:pt idx="824">
                  <c:v>51.272379360401182</c:v>
                </c:pt>
                <c:pt idx="825">
                  <c:v>51.294373817797911</c:v>
                </c:pt>
                <c:pt idx="826">
                  <c:v>51.272379360401182</c:v>
                </c:pt>
                <c:pt idx="827">
                  <c:v>51.349359961289757</c:v>
                </c:pt>
                <c:pt idx="828">
                  <c:v>51.338362732591392</c:v>
                </c:pt>
                <c:pt idx="829">
                  <c:v>51.349359961289757</c:v>
                </c:pt>
                <c:pt idx="830">
                  <c:v>51.39334887608323</c:v>
                </c:pt>
                <c:pt idx="831">
                  <c:v>51.349359961289757</c:v>
                </c:pt>
                <c:pt idx="832">
                  <c:v>51.39334887608323</c:v>
                </c:pt>
                <c:pt idx="833">
                  <c:v>51.459332248273441</c:v>
                </c:pt>
                <c:pt idx="834">
                  <c:v>51.426340562178339</c:v>
                </c:pt>
                <c:pt idx="835">
                  <c:v>51.470329476971813</c:v>
                </c:pt>
                <c:pt idx="836">
                  <c:v>51.503321163066907</c:v>
                </c:pt>
                <c:pt idx="837">
                  <c:v>51.536312849162023</c:v>
                </c:pt>
                <c:pt idx="838">
                  <c:v>51.525315620463637</c:v>
                </c:pt>
                <c:pt idx="839">
                  <c:v>51.514318391765279</c:v>
                </c:pt>
                <c:pt idx="840">
                  <c:v>51.580301763955489</c:v>
                </c:pt>
                <c:pt idx="841">
                  <c:v>51.591298992653847</c:v>
                </c:pt>
                <c:pt idx="842">
                  <c:v>51.536312849162023</c:v>
                </c:pt>
                <c:pt idx="843">
                  <c:v>51.624290678748963</c:v>
                </c:pt>
                <c:pt idx="844">
                  <c:v>51.591298992653847</c:v>
                </c:pt>
                <c:pt idx="845">
                  <c:v>51.580301763955489</c:v>
                </c:pt>
                <c:pt idx="846">
                  <c:v>51.646285136145693</c:v>
                </c:pt>
                <c:pt idx="847">
                  <c:v>51.657282364844058</c:v>
                </c:pt>
                <c:pt idx="848">
                  <c:v>51.657282364844058</c:v>
                </c:pt>
                <c:pt idx="849">
                  <c:v>51.657282364844058</c:v>
                </c:pt>
                <c:pt idx="850">
                  <c:v>51.668279593542429</c:v>
                </c:pt>
                <c:pt idx="851">
                  <c:v>51.756257423129369</c:v>
                </c:pt>
                <c:pt idx="852">
                  <c:v>51.73426296573264</c:v>
                </c:pt>
                <c:pt idx="853">
                  <c:v>51.778251880526113</c:v>
                </c:pt>
                <c:pt idx="854">
                  <c:v>51.723265737034268</c:v>
                </c:pt>
                <c:pt idx="855">
                  <c:v>51.811243566621208</c:v>
                </c:pt>
                <c:pt idx="856">
                  <c:v>51.844235252716317</c:v>
                </c:pt>
                <c:pt idx="857">
                  <c:v>51.789249109224478</c:v>
                </c:pt>
                <c:pt idx="858">
                  <c:v>51.800246337922843</c:v>
                </c:pt>
                <c:pt idx="859">
                  <c:v>51.844235252716317</c:v>
                </c:pt>
                <c:pt idx="860">
                  <c:v>51.888224167509797</c:v>
                </c:pt>
                <c:pt idx="861">
                  <c:v>51.844235252716317</c:v>
                </c:pt>
                <c:pt idx="862">
                  <c:v>51.877226938811418</c:v>
                </c:pt>
                <c:pt idx="863">
                  <c:v>51.954207539699993</c:v>
                </c:pt>
                <c:pt idx="864">
                  <c:v>51.899221396208162</c:v>
                </c:pt>
                <c:pt idx="865">
                  <c:v>51.965204768398372</c:v>
                </c:pt>
                <c:pt idx="866">
                  <c:v>51.954207539699993</c:v>
                </c:pt>
                <c:pt idx="867">
                  <c:v>51.976201997096737</c:v>
                </c:pt>
                <c:pt idx="868">
                  <c:v>52.009193683191839</c:v>
                </c:pt>
                <c:pt idx="869">
                  <c:v>52.009193683191839</c:v>
                </c:pt>
                <c:pt idx="870">
                  <c:v>51.987199225795102</c:v>
                </c:pt>
                <c:pt idx="871">
                  <c:v>51.976201997096737</c:v>
                </c:pt>
                <c:pt idx="872">
                  <c:v>52.020190911890211</c:v>
                </c:pt>
                <c:pt idx="873">
                  <c:v>52.108168741477151</c:v>
                </c:pt>
                <c:pt idx="874">
                  <c:v>52.053182597985312</c:v>
                </c:pt>
                <c:pt idx="875">
                  <c:v>52.119165970175523</c:v>
                </c:pt>
                <c:pt idx="876">
                  <c:v>52.152157656270617</c:v>
                </c:pt>
                <c:pt idx="877">
                  <c:v>52.141160427572252</c:v>
                </c:pt>
                <c:pt idx="878">
                  <c:v>52.141160427572252</c:v>
                </c:pt>
                <c:pt idx="879">
                  <c:v>52.185149342365733</c:v>
                </c:pt>
                <c:pt idx="880">
                  <c:v>52.130163198873888</c:v>
                </c:pt>
                <c:pt idx="881">
                  <c:v>52.196146571064091</c:v>
                </c:pt>
                <c:pt idx="882">
                  <c:v>52.152157656270617</c:v>
                </c:pt>
                <c:pt idx="883">
                  <c:v>52.240135485857571</c:v>
                </c:pt>
                <c:pt idx="884">
                  <c:v>52.207143799762463</c:v>
                </c:pt>
                <c:pt idx="885">
                  <c:v>52.284124400651052</c:v>
                </c:pt>
                <c:pt idx="886">
                  <c:v>52.218141028460828</c:v>
                </c:pt>
                <c:pt idx="887">
                  <c:v>52.273127171952673</c:v>
                </c:pt>
                <c:pt idx="888">
                  <c:v>52.284124400651052</c:v>
                </c:pt>
                <c:pt idx="889">
                  <c:v>52.262129943254301</c:v>
                </c:pt>
                <c:pt idx="890">
                  <c:v>52.29512162934941</c:v>
                </c:pt>
                <c:pt idx="891">
                  <c:v>52.317116086746147</c:v>
                </c:pt>
                <c:pt idx="892">
                  <c:v>52.36110500153962</c:v>
                </c:pt>
                <c:pt idx="893">
                  <c:v>52.328113315444511</c:v>
                </c:pt>
                <c:pt idx="894">
                  <c:v>52.394096687634708</c:v>
                </c:pt>
                <c:pt idx="895">
                  <c:v>52.394096687634708</c:v>
                </c:pt>
                <c:pt idx="896">
                  <c:v>52.405093916333087</c:v>
                </c:pt>
                <c:pt idx="897">
                  <c:v>51.73426296573264</c:v>
                </c:pt>
                <c:pt idx="898">
                  <c:v>51.019443100338712</c:v>
                </c:pt>
                <c:pt idx="899">
                  <c:v>50.304623234944792</c:v>
                </c:pt>
                <c:pt idx="900">
                  <c:v>49.61980136561143</c:v>
                </c:pt>
                <c:pt idx="901">
                  <c:v>48.910392834973848</c:v>
                </c:pt>
                <c:pt idx="902">
                  <c:v>48.345082912122017</c:v>
                </c:pt>
                <c:pt idx="903">
                  <c:v>47.613505364902018</c:v>
                </c:pt>
                <c:pt idx="904">
                  <c:v>47.08144896692383</c:v>
                </c:pt>
                <c:pt idx="905">
                  <c:v>46.416378469451097</c:v>
                </c:pt>
                <c:pt idx="906">
                  <c:v>45.862153054890491</c:v>
                </c:pt>
                <c:pt idx="907">
                  <c:v>45.230336082291387</c:v>
                </c:pt>
                <c:pt idx="908">
                  <c:v>44.620688126274729</c:v>
                </c:pt>
                <c:pt idx="909">
                  <c:v>43.999955661966837</c:v>
                </c:pt>
                <c:pt idx="910">
                  <c:v>43.478983772279868</c:v>
                </c:pt>
                <c:pt idx="911">
                  <c:v>42.980180899175323</c:v>
                </c:pt>
                <c:pt idx="912">
                  <c:v>42.414870976323492</c:v>
                </c:pt>
                <c:pt idx="913">
                  <c:v>41.738715970559547</c:v>
                </c:pt>
                <c:pt idx="914">
                  <c:v>41.195575064290153</c:v>
                </c:pt>
                <c:pt idx="915">
                  <c:v>40.707856699476807</c:v>
                </c:pt>
                <c:pt idx="916">
                  <c:v>40.031701693712883</c:v>
                </c:pt>
                <c:pt idx="917">
                  <c:v>39.211448080163173</c:v>
                </c:pt>
                <c:pt idx="918">
                  <c:v>38.75698324022347</c:v>
                </c:pt>
                <c:pt idx="919">
                  <c:v>37.925645118382548</c:v>
                </c:pt>
                <c:pt idx="920">
                  <c:v>37.349250687239518</c:v>
                </c:pt>
                <c:pt idx="921">
                  <c:v>36.617673140019512</c:v>
                </c:pt>
                <c:pt idx="922">
                  <c:v>35.764166001596173</c:v>
                </c:pt>
                <c:pt idx="923">
                  <c:v>34.899574354881622</c:v>
                </c:pt>
                <c:pt idx="924">
                  <c:v>33.514010818480102</c:v>
                </c:pt>
                <c:pt idx="925">
                  <c:v>32.327968431320393</c:v>
                </c:pt>
                <c:pt idx="926">
                  <c:v>31.47446129289705</c:v>
                </c:pt>
                <c:pt idx="927">
                  <c:v>42.847166799680771</c:v>
                </c:pt>
                <c:pt idx="928">
                  <c:v>50.062684203580702</c:v>
                </c:pt>
                <c:pt idx="929">
                  <c:v>53.52681124356662</c:v>
                </c:pt>
                <c:pt idx="930">
                  <c:v>53.559802929661728</c:v>
                </c:pt>
                <c:pt idx="931">
                  <c:v>53.570800158360093</c:v>
                </c:pt>
                <c:pt idx="932">
                  <c:v>53.724761360137236</c:v>
                </c:pt>
                <c:pt idx="933">
                  <c:v>53.724761360137236</c:v>
                </c:pt>
                <c:pt idx="934">
                  <c:v>53.636783530550296</c:v>
                </c:pt>
                <c:pt idx="935">
                  <c:v>53.471825100074788</c:v>
                </c:pt>
                <c:pt idx="936">
                  <c:v>53.339858355694368</c:v>
                </c:pt>
                <c:pt idx="937">
                  <c:v>53.328861126996003</c:v>
                </c:pt>
                <c:pt idx="938">
                  <c:v>53.405841727884571</c:v>
                </c:pt>
                <c:pt idx="939">
                  <c:v>53.35085558439274</c:v>
                </c:pt>
                <c:pt idx="940">
                  <c:v>53.394844499186213</c:v>
                </c:pt>
                <c:pt idx="941">
                  <c:v>53.284872212202529</c:v>
                </c:pt>
                <c:pt idx="942">
                  <c:v>53.339858355694368</c:v>
                </c:pt>
                <c:pt idx="943">
                  <c:v>53.251880526107421</c:v>
                </c:pt>
                <c:pt idx="944">
                  <c:v>53.306866669599273</c:v>
                </c:pt>
                <c:pt idx="945">
                  <c:v>53.317863898297631</c:v>
                </c:pt>
                <c:pt idx="946">
                  <c:v>53.361852813091097</c:v>
                </c:pt>
                <c:pt idx="947">
                  <c:v>53.317863898297631</c:v>
                </c:pt>
                <c:pt idx="948">
                  <c:v>53.251880526107421</c:v>
                </c:pt>
                <c:pt idx="949">
                  <c:v>53.361852813091097</c:v>
                </c:pt>
                <c:pt idx="950">
                  <c:v>53.306866669599273</c:v>
                </c:pt>
                <c:pt idx="951">
                  <c:v>53.328861126996003</c:v>
                </c:pt>
                <c:pt idx="952">
                  <c:v>53.328861126996003</c:v>
                </c:pt>
                <c:pt idx="953">
                  <c:v>53.317863898297631</c:v>
                </c:pt>
                <c:pt idx="954">
                  <c:v>53.306866669599273</c:v>
                </c:pt>
                <c:pt idx="955">
                  <c:v>53.394844499186213</c:v>
                </c:pt>
                <c:pt idx="956">
                  <c:v>53.361852813091097</c:v>
                </c:pt>
                <c:pt idx="957">
                  <c:v>53.394844499186213</c:v>
                </c:pt>
                <c:pt idx="958">
                  <c:v>53.405841727884571</c:v>
                </c:pt>
                <c:pt idx="959">
                  <c:v>53.339858355694368</c:v>
                </c:pt>
                <c:pt idx="960">
                  <c:v>53.41683895658295</c:v>
                </c:pt>
                <c:pt idx="961">
                  <c:v>53.383847270487841</c:v>
                </c:pt>
                <c:pt idx="962">
                  <c:v>53.427836185281308</c:v>
                </c:pt>
                <c:pt idx="963">
                  <c:v>53.471825100074788</c:v>
                </c:pt>
                <c:pt idx="964">
                  <c:v>53.427836185281308</c:v>
                </c:pt>
                <c:pt idx="965">
                  <c:v>53.482822328773153</c:v>
                </c:pt>
                <c:pt idx="966">
                  <c:v>53.43883341397968</c:v>
                </c:pt>
                <c:pt idx="967">
                  <c:v>53.43883341397968</c:v>
                </c:pt>
                <c:pt idx="968">
                  <c:v>53.460827871376416</c:v>
                </c:pt>
                <c:pt idx="969">
                  <c:v>53.515814014868248</c:v>
                </c:pt>
                <c:pt idx="970">
                  <c:v>53.50481678616989</c:v>
                </c:pt>
                <c:pt idx="971">
                  <c:v>53.52681124356662</c:v>
                </c:pt>
                <c:pt idx="972">
                  <c:v>53.537808472264999</c:v>
                </c:pt>
                <c:pt idx="973">
                  <c:v>53.460827871376416</c:v>
                </c:pt>
                <c:pt idx="974">
                  <c:v>53.581797387058472</c:v>
                </c:pt>
                <c:pt idx="975">
                  <c:v>53.559802929661728</c:v>
                </c:pt>
                <c:pt idx="976">
                  <c:v>53.52681124356662</c:v>
                </c:pt>
                <c:pt idx="977">
                  <c:v>53.59279461575683</c:v>
                </c:pt>
                <c:pt idx="978">
                  <c:v>53.52681124356662</c:v>
                </c:pt>
                <c:pt idx="979">
                  <c:v>53.636783530550296</c:v>
                </c:pt>
                <c:pt idx="980">
                  <c:v>53.570800158360093</c:v>
                </c:pt>
                <c:pt idx="981">
                  <c:v>53.625786301851939</c:v>
                </c:pt>
                <c:pt idx="982">
                  <c:v>53.65877798794704</c:v>
                </c:pt>
                <c:pt idx="983">
                  <c:v>53.669775216645412</c:v>
                </c:pt>
                <c:pt idx="984">
                  <c:v>53.614789073153567</c:v>
                </c:pt>
                <c:pt idx="985">
                  <c:v>53.625786301851939</c:v>
                </c:pt>
                <c:pt idx="986">
                  <c:v>53.636783530550296</c:v>
                </c:pt>
                <c:pt idx="987">
                  <c:v>53.713764131438879</c:v>
                </c:pt>
                <c:pt idx="988">
                  <c:v>53.65877798794704</c:v>
                </c:pt>
                <c:pt idx="989">
                  <c:v>53.713764131438879</c:v>
                </c:pt>
                <c:pt idx="990">
                  <c:v>53.713764131438879</c:v>
                </c:pt>
                <c:pt idx="991">
                  <c:v>53.746755817533987</c:v>
                </c:pt>
                <c:pt idx="992">
                  <c:v>53.680772445343777</c:v>
                </c:pt>
                <c:pt idx="993">
                  <c:v>53.779747503629089</c:v>
                </c:pt>
                <c:pt idx="994">
                  <c:v>53.735758588835623</c:v>
                </c:pt>
                <c:pt idx="995">
                  <c:v>53.812739189724198</c:v>
                </c:pt>
                <c:pt idx="996">
                  <c:v>53.779747503629089</c:v>
                </c:pt>
                <c:pt idx="997">
                  <c:v>53.779747503629089</c:v>
                </c:pt>
                <c:pt idx="998">
                  <c:v>53.757753046232352</c:v>
                </c:pt>
                <c:pt idx="999">
                  <c:v>53.779747503629089</c:v>
                </c:pt>
                <c:pt idx="1000">
                  <c:v>53.834733647120927</c:v>
                </c:pt>
                <c:pt idx="1001">
                  <c:v>53.834733647120927</c:v>
                </c:pt>
                <c:pt idx="1002">
                  <c:v>53.889719790612773</c:v>
                </c:pt>
                <c:pt idx="1003">
                  <c:v>53.790744732327447</c:v>
                </c:pt>
                <c:pt idx="1004">
                  <c:v>53.856728104517657</c:v>
                </c:pt>
                <c:pt idx="1005">
                  <c:v>53.834733647120927</c:v>
                </c:pt>
                <c:pt idx="1006">
                  <c:v>53.922711476707867</c:v>
                </c:pt>
                <c:pt idx="1007">
                  <c:v>53.867725333216043</c:v>
                </c:pt>
                <c:pt idx="1008">
                  <c:v>53.933708705406247</c:v>
                </c:pt>
                <c:pt idx="1009">
                  <c:v>53.878722561914401</c:v>
                </c:pt>
                <c:pt idx="1010">
                  <c:v>53.955703162802983</c:v>
                </c:pt>
                <c:pt idx="1011">
                  <c:v>53.955703162802983</c:v>
                </c:pt>
                <c:pt idx="1012">
                  <c:v>53.944705934104611</c:v>
                </c:pt>
                <c:pt idx="1013">
                  <c:v>53.944705934104611</c:v>
                </c:pt>
                <c:pt idx="1014">
                  <c:v>54.010689306294822</c:v>
                </c:pt>
                <c:pt idx="1015">
                  <c:v>53.933708705406247</c:v>
                </c:pt>
                <c:pt idx="1016">
                  <c:v>54.043680992389923</c:v>
                </c:pt>
                <c:pt idx="1017">
                  <c:v>53.966700391501348</c:v>
                </c:pt>
                <c:pt idx="1018">
                  <c:v>53.955703162802983</c:v>
                </c:pt>
                <c:pt idx="1019">
                  <c:v>54.043680992389923</c:v>
                </c:pt>
                <c:pt idx="1020">
                  <c:v>53.988694848898078</c:v>
                </c:pt>
                <c:pt idx="1021">
                  <c:v>54.06567544978666</c:v>
                </c:pt>
                <c:pt idx="1022">
                  <c:v>53.977697620199713</c:v>
                </c:pt>
                <c:pt idx="1023">
                  <c:v>54.076672678485018</c:v>
                </c:pt>
                <c:pt idx="1024">
                  <c:v>54.109664364580127</c:v>
                </c:pt>
                <c:pt idx="1025">
                  <c:v>54.06567544978666</c:v>
                </c:pt>
                <c:pt idx="1026">
                  <c:v>54.109664364580127</c:v>
                </c:pt>
                <c:pt idx="1027">
                  <c:v>54.120661593278491</c:v>
                </c:pt>
                <c:pt idx="1028">
                  <c:v>54.043680992389923</c:v>
                </c:pt>
                <c:pt idx="1029">
                  <c:v>54.054678221088288</c:v>
                </c:pt>
                <c:pt idx="1030">
                  <c:v>54.164650508071972</c:v>
                </c:pt>
                <c:pt idx="1031">
                  <c:v>54.098667135881762</c:v>
                </c:pt>
                <c:pt idx="1032">
                  <c:v>54.175647736770337</c:v>
                </c:pt>
                <c:pt idx="1033">
                  <c:v>54.13165882197687</c:v>
                </c:pt>
                <c:pt idx="1034">
                  <c:v>54.208639422865453</c:v>
                </c:pt>
                <c:pt idx="1035">
                  <c:v>54.142656050675242</c:v>
                </c:pt>
                <c:pt idx="1036">
                  <c:v>54.241631108960547</c:v>
                </c:pt>
                <c:pt idx="1037">
                  <c:v>54.175647736770337</c:v>
                </c:pt>
                <c:pt idx="1038">
                  <c:v>54.263625566357277</c:v>
                </c:pt>
                <c:pt idx="1039">
                  <c:v>54.208639422865453</c:v>
                </c:pt>
                <c:pt idx="1040">
                  <c:v>54.274622795055649</c:v>
                </c:pt>
                <c:pt idx="1041">
                  <c:v>54.208639422865453</c:v>
                </c:pt>
                <c:pt idx="1042">
                  <c:v>54.296617252452393</c:v>
                </c:pt>
                <c:pt idx="1043">
                  <c:v>54.285620023754021</c:v>
                </c:pt>
                <c:pt idx="1044">
                  <c:v>54.296617252452393</c:v>
                </c:pt>
                <c:pt idx="1045">
                  <c:v>54.340606167245859</c:v>
                </c:pt>
                <c:pt idx="1046">
                  <c:v>54.318611709849122</c:v>
                </c:pt>
                <c:pt idx="1047">
                  <c:v>54.362600624642603</c:v>
                </c:pt>
                <c:pt idx="1048">
                  <c:v>54.318611709849122</c:v>
                </c:pt>
                <c:pt idx="1049">
                  <c:v>54.373597853340961</c:v>
                </c:pt>
                <c:pt idx="1050">
                  <c:v>54.318611709849122</c:v>
                </c:pt>
                <c:pt idx="1051">
                  <c:v>54.417586768134427</c:v>
                </c:pt>
                <c:pt idx="1052">
                  <c:v>54.406589539436069</c:v>
                </c:pt>
                <c:pt idx="1053">
                  <c:v>54.450578454229543</c:v>
                </c:pt>
                <c:pt idx="1054">
                  <c:v>54.373597853340961</c:v>
                </c:pt>
                <c:pt idx="1055">
                  <c:v>54.472572911626273</c:v>
                </c:pt>
                <c:pt idx="1056">
                  <c:v>54.428583996832799</c:v>
                </c:pt>
                <c:pt idx="1057">
                  <c:v>54.483570140324638</c:v>
                </c:pt>
                <c:pt idx="1058">
                  <c:v>54.483570140324638</c:v>
                </c:pt>
                <c:pt idx="1059">
                  <c:v>54.527559055118118</c:v>
                </c:pt>
                <c:pt idx="1060">
                  <c:v>54.571547969911578</c:v>
                </c:pt>
                <c:pt idx="1061">
                  <c:v>54.527559055118118</c:v>
                </c:pt>
                <c:pt idx="1062">
                  <c:v>54.604539656006693</c:v>
                </c:pt>
                <c:pt idx="1063">
                  <c:v>54.549553512514848</c:v>
                </c:pt>
                <c:pt idx="1064">
                  <c:v>54.626534113403423</c:v>
                </c:pt>
                <c:pt idx="1065">
                  <c:v>54.604539656006693</c:v>
                </c:pt>
                <c:pt idx="1066">
                  <c:v>54.615536884705058</c:v>
                </c:pt>
                <c:pt idx="1067">
                  <c:v>54.637531342101788</c:v>
                </c:pt>
                <c:pt idx="1068">
                  <c:v>54.593542427308307</c:v>
                </c:pt>
                <c:pt idx="1069">
                  <c:v>54.692517485593633</c:v>
                </c:pt>
                <c:pt idx="1070">
                  <c:v>54.626534113403423</c:v>
                </c:pt>
                <c:pt idx="1071">
                  <c:v>54.659525799498532</c:v>
                </c:pt>
                <c:pt idx="1072">
                  <c:v>54.703514714291998</c:v>
                </c:pt>
                <c:pt idx="1073">
                  <c:v>54.659525799498532</c:v>
                </c:pt>
                <c:pt idx="1074">
                  <c:v>54.725509171688742</c:v>
                </c:pt>
                <c:pt idx="1075">
                  <c:v>54.670523028196897</c:v>
                </c:pt>
                <c:pt idx="1076">
                  <c:v>54.769498086482209</c:v>
                </c:pt>
                <c:pt idx="1077">
                  <c:v>54.703514714291998</c:v>
                </c:pt>
                <c:pt idx="1078">
                  <c:v>54.802489772577317</c:v>
                </c:pt>
                <c:pt idx="1079">
                  <c:v>54.769498086482209</c:v>
                </c:pt>
                <c:pt idx="1080">
                  <c:v>54.780495315180573</c:v>
                </c:pt>
                <c:pt idx="1081">
                  <c:v>54.824484229974047</c:v>
                </c:pt>
                <c:pt idx="1082">
                  <c:v>54.802489772577317</c:v>
                </c:pt>
                <c:pt idx="1083">
                  <c:v>54.846478687370777</c:v>
                </c:pt>
                <c:pt idx="1084">
                  <c:v>54.802489772577317</c:v>
                </c:pt>
                <c:pt idx="1085">
                  <c:v>54.857475916069163</c:v>
                </c:pt>
                <c:pt idx="1086">
                  <c:v>54.901464830862622</c:v>
                </c:pt>
                <c:pt idx="1087">
                  <c:v>54.879470373465892</c:v>
                </c:pt>
                <c:pt idx="1088">
                  <c:v>54.912462059560987</c:v>
                </c:pt>
                <c:pt idx="1089">
                  <c:v>54.879470373465892</c:v>
                </c:pt>
                <c:pt idx="1090">
                  <c:v>54.901464830862622</c:v>
                </c:pt>
                <c:pt idx="1091">
                  <c:v>54.967448203052832</c:v>
                </c:pt>
                <c:pt idx="1092">
                  <c:v>54.934456516957731</c:v>
                </c:pt>
                <c:pt idx="1093">
                  <c:v>54.967448203052832</c:v>
                </c:pt>
                <c:pt idx="1094">
                  <c:v>55.011437117846313</c:v>
                </c:pt>
                <c:pt idx="1095">
                  <c:v>54.934456516957731</c:v>
                </c:pt>
                <c:pt idx="1096">
                  <c:v>55.033431575243043</c:v>
                </c:pt>
                <c:pt idx="1097">
                  <c:v>54.989442660449583</c:v>
                </c:pt>
                <c:pt idx="1098">
                  <c:v>55.033431575243043</c:v>
                </c:pt>
                <c:pt idx="1099">
                  <c:v>55.033431575243043</c:v>
                </c:pt>
                <c:pt idx="1100">
                  <c:v>55.077420490036523</c:v>
                </c:pt>
                <c:pt idx="1101">
                  <c:v>55.05542603263978</c:v>
                </c:pt>
                <c:pt idx="1102">
                  <c:v>55.066423261338151</c:v>
                </c:pt>
                <c:pt idx="1103">
                  <c:v>55.12140940482999</c:v>
                </c:pt>
                <c:pt idx="1104">
                  <c:v>55.05542603263978</c:v>
                </c:pt>
                <c:pt idx="1105">
                  <c:v>55.14340386222672</c:v>
                </c:pt>
                <c:pt idx="1106">
                  <c:v>55.110412176131618</c:v>
                </c:pt>
                <c:pt idx="1107">
                  <c:v>55.154401090925091</c:v>
                </c:pt>
                <c:pt idx="1108">
                  <c:v>55.176395548321821</c:v>
                </c:pt>
                <c:pt idx="1109">
                  <c:v>55.14340386222672</c:v>
                </c:pt>
                <c:pt idx="1110">
                  <c:v>55.20938723441693</c:v>
                </c:pt>
                <c:pt idx="1111">
                  <c:v>55.14340386222672</c:v>
                </c:pt>
                <c:pt idx="1112">
                  <c:v>55.242378920512031</c:v>
                </c:pt>
                <c:pt idx="1113">
                  <c:v>55.198390005718572</c:v>
                </c:pt>
                <c:pt idx="1114">
                  <c:v>55.253376149210403</c:v>
                </c:pt>
                <c:pt idx="1115">
                  <c:v>55.198390005718572</c:v>
                </c:pt>
                <c:pt idx="1116">
                  <c:v>55.319359521400607</c:v>
                </c:pt>
                <c:pt idx="1117">
                  <c:v>55.27537060660714</c:v>
                </c:pt>
                <c:pt idx="1118">
                  <c:v>55.319359521400607</c:v>
                </c:pt>
                <c:pt idx="1119">
                  <c:v>55.27537060660714</c:v>
                </c:pt>
                <c:pt idx="1120">
                  <c:v>55.330356750098979</c:v>
                </c:pt>
                <c:pt idx="1121">
                  <c:v>55.319359521400607</c:v>
                </c:pt>
                <c:pt idx="1122">
                  <c:v>55.374345664892452</c:v>
                </c:pt>
                <c:pt idx="1123">
                  <c:v>55.374345664892452</c:v>
                </c:pt>
                <c:pt idx="1124">
                  <c:v>55.385342893590817</c:v>
                </c:pt>
                <c:pt idx="1125">
                  <c:v>55.418334579685919</c:v>
                </c:pt>
                <c:pt idx="1126">
                  <c:v>55.407337350987547</c:v>
                </c:pt>
                <c:pt idx="1127">
                  <c:v>55.451326265781027</c:v>
                </c:pt>
                <c:pt idx="1128">
                  <c:v>55.484317951876129</c:v>
                </c:pt>
                <c:pt idx="1129">
                  <c:v>55.407337350987547</c:v>
                </c:pt>
                <c:pt idx="1130">
                  <c:v>55.473320723177757</c:v>
                </c:pt>
                <c:pt idx="1131">
                  <c:v>55.473320723177757</c:v>
                </c:pt>
                <c:pt idx="1132">
                  <c:v>55.440329037082662</c:v>
                </c:pt>
                <c:pt idx="1133">
                  <c:v>55.528306866669602</c:v>
                </c:pt>
                <c:pt idx="1134">
                  <c:v>55.462323494479399</c:v>
                </c:pt>
                <c:pt idx="1135">
                  <c:v>55.561298552764697</c:v>
                </c:pt>
                <c:pt idx="1136">
                  <c:v>55.506312409272873</c:v>
                </c:pt>
                <c:pt idx="1137">
                  <c:v>55.572295781463069</c:v>
                </c:pt>
                <c:pt idx="1138">
                  <c:v>55.594290238859813</c:v>
                </c:pt>
                <c:pt idx="1139">
                  <c:v>55.550301324066339</c:v>
                </c:pt>
                <c:pt idx="1140">
                  <c:v>55.627281924954907</c:v>
                </c:pt>
                <c:pt idx="1141">
                  <c:v>55.550301324066339</c:v>
                </c:pt>
                <c:pt idx="1142">
                  <c:v>55.660273611050023</c:v>
                </c:pt>
                <c:pt idx="1143">
                  <c:v>55.583293010161448</c:v>
                </c:pt>
                <c:pt idx="1144">
                  <c:v>55.638279153653279</c:v>
                </c:pt>
                <c:pt idx="1145">
                  <c:v>55.649276382351651</c:v>
                </c:pt>
                <c:pt idx="1146">
                  <c:v>55.638279153653279</c:v>
                </c:pt>
                <c:pt idx="1147">
                  <c:v>55.660273611050023</c:v>
                </c:pt>
                <c:pt idx="1148">
                  <c:v>55.649276382351651</c:v>
                </c:pt>
                <c:pt idx="1149">
                  <c:v>55.70426252584349</c:v>
                </c:pt>
                <c:pt idx="1150">
                  <c:v>55.660273611050023</c:v>
                </c:pt>
                <c:pt idx="1151">
                  <c:v>55.759248669335328</c:v>
                </c:pt>
                <c:pt idx="1152">
                  <c:v>55.737254211938598</c:v>
                </c:pt>
                <c:pt idx="1153">
                  <c:v>55.792240355430437</c:v>
                </c:pt>
                <c:pt idx="1154">
                  <c:v>55.770245898033693</c:v>
                </c:pt>
                <c:pt idx="1155">
                  <c:v>55.759248669335328</c:v>
                </c:pt>
                <c:pt idx="1156">
                  <c:v>55.847226498922282</c:v>
                </c:pt>
                <c:pt idx="1157">
                  <c:v>55.781243126732072</c:v>
                </c:pt>
                <c:pt idx="1158">
                  <c:v>55.814234812827173</c:v>
                </c:pt>
                <c:pt idx="1159">
                  <c:v>55.792240355430437</c:v>
                </c:pt>
                <c:pt idx="1160">
                  <c:v>55.891215413715749</c:v>
                </c:pt>
                <c:pt idx="1161">
                  <c:v>55.869220956319012</c:v>
                </c:pt>
                <c:pt idx="1162">
                  <c:v>55.869220956319012</c:v>
                </c:pt>
                <c:pt idx="1163">
                  <c:v>55.935204328509222</c:v>
                </c:pt>
                <c:pt idx="1164">
                  <c:v>55.847226498922282</c:v>
                </c:pt>
                <c:pt idx="1165">
                  <c:v>55.913209871112493</c:v>
                </c:pt>
                <c:pt idx="1166">
                  <c:v>55.902212642414113</c:v>
                </c:pt>
                <c:pt idx="1167">
                  <c:v>56.001187700699433</c:v>
                </c:pt>
                <c:pt idx="1168">
                  <c:v>55.968196014604317</c:v>
                </c:pt>
                <c:pt idx="1169">
                  <c:v>55.979193243302703</c:v>
                </c:pt>
                <c:pt idx="1170">
                  <c:v>56.001187700699433</c:v>
                </c:pt>
                <c:pt idx="1171">
                  <c:v>55.913209871112493</c:v>
                </c:pt>
                <c:pt idx="1172">
                  <c:v>56.034179386794527</c:v>
                </c:pt>
                <c:pt idx="1173">
                  <c:v>55.979193243302703</c:v>
                </c:pt>
                <c:pt idx="1174">
                  <c:v>56.067171072889643</c:v>
                </c:pt>
                <c:pt idx="1175">
                  <c:v>55.979193243302703</c:v>
                </c:pt>
                <c:pt idx="1176">
                  <c:v>56.089165530286373</c:v>
                </c:pt>
                <c:pt idx="1177">
                  <c:v>56.100162758984737</c:v>
                </c:pt>
                <c:pt idx="1178">
                  <c:v>56.001187700699433</c:v>
                </c:pt>
                <c:pt idx="1179">
                  <c:v>56.111159987683109</c:v>
                </c:pt>
                <c:pt idx="1180">
                  <c:v>56.056173844191271</c:v>
                </c:pt>
                <c:pt idx="1181">
                  <c:v>56.144151673778211</c:v>
                </c:pt>
                <c:pt idx="1182">
                  <c:v>56.144151673778211</c:v>
                </c:pt>
                <c:pt idx="1183">
                  <c:v>56.155148902476583</c:v>
                </c:pt>
                <c:pt idx="1184">
                  <c:v>56.111159987683109</c:v>
                </c:pt>
                <c:pt idx="1185">
                  <c:v>56.155148902476583</c:v>
                </c:pt>
                <c:pt idx="1186">
                  <c:v>56.210135045968421</c:v>
                </c:pt>
                <c:pt idx="1187">
                  <c:v>56.188140588571677</c:v>
                </c:pt>
                <c:pt idx="1188">
                  <c:v>56.243126732063523</c:v>
                </c:pt>
                <c:pt idx="1189">
                  <c:v>56.17714335987332</c:v>
                </c:pt>
                <c:pt idx="1190">
                  <c:v>56.26512118946026</c:v>
                </c:pt>
                <c:pt idx="1191">
                  <c:v>56.221132274666793</c:v>
                </c:pt>
                <c:pt idx="1192">
                  <c:v>56.298112875555361</c:v>
                </c:pt>
                <c:pt idx="1193">
                  <c:v>56.26512118946026</c:v>
                </c:pt>
                <c:pt idx="1194">
                  <c:v>56.33110456165047</c:v>
                </c:pt>
                <c:pt idx="1195">
                  <c:v>56.320107332952098</c:v>
                </c:pt>
                <c:pt idx="1196">
                  <c:v>56.320107332952098</c:v>
                </c:pt>
                <c:pt idx="1197">
                  <c:v>56.386090705142308</c:v>
                </c:pt>
                <c:pt idx="1198">
                  <c:v>56.298112875555361</c:v>
                </c:pt>
                <c:pt idx="1199">
                  <c:v>56.408085162539052</c:v>
                </c:pt>
                <c:pt idx="1200">
                  <c:v>56.342101790348828</c:v>
                </c:pt>
                <c:pt idx="1201">
                  <c:v>56.375093476443944</c:v>
                </c:pt>
                <c:pt idx="1202">
                  <c:v>56.397087933840673</c:v>
                </c:pt>
                <c:pt idx="1203">
                  <c:v>56.397087933840673</c:v>
                </c:pt>
                <c:pt idx="1204">
                  <c:v>56.463071306030884</c:v>
                </c:pt>
                <c:pt idx="1205">
                  <c:v>56.375093476443944</c:v>
                </c:pt>
                <c:pt idx="1206">
                  <c:v>56.441076848634147</c:v>
                </c:pt>
                <c:pt idx="1207">
                  <c:v>56.48506576342762</c:v>
                </c:pt>
                <c:pt idx="1208">
                  <c:v>56.474068534729248</c:v>
                </c:pt>
                <c:pt idx="1209">
                  <c:v>56.518057449522722</c:v>
                </c:pt>
                <c:pt idx="1210">
                  <c:v>56.441076848634147</c:v>
                </c:pt>
                <c:pt idx="1211">
                  <c:v>56.551049135617824</c:v>
                </c:pt>
                <c:pt idx="1212">
                  <c:v>56.474068534729248</c:v>
                </c:pt>
                <c:pt idx="1213">
                  <c:v>56.562046364316203</c:v>
                </c:pt>
                <c:pt idx="1214">
                  <c:v>56.529054678221087</c:v>
                </c:pt>
                <c:pt idx="1215">
                  <c:v>56.606035279109669</c:v>
                </c:pt>
                <c:pt idx="1216">
                  <c:v>56.529054678221087</c:v>
                </c:pt>
                <c:pt idx="1217">
                  <c:v>56.540051906919459</c:v>
                </c:pt>
                <c:pt idx="1218">
                  <c:v>56.661021422601507</c:v>
                </c:pt>
                <c:pt idx="1219">
                  <c:v>56.551049135617824</c:v>
                </c:pt>
                <c:pt idx="1220">
                  <c:v>56.661021422601507</c:v>
                </c:pt>
                <c:pt idx="1221">
                  <c:v>56.617032507808027</c:v>
                </c:pt>
                <c:pt idx="1222">
                  <c:v>56.683015879998237</c:v>
                </c:pt>
                <c:pt idx="1223">
                  <c:v>56.617032507808027</c:v>
                </c:pt>
                <c:pt idx="1224">
                  <c:v>56.639026965204778</c:v>
                </c:pt>
                <c:pt idx="1225">
                  <c:v>56.661021422601507</c:v>
                </c:pt>
                <c:pt idx="1226">
                  <c:v>56.661021422601507</c:v>
                </c:pt>
                <c:pt idx="1227">
                  <c:v>56.759996480886819</c:v>
                </c:pt>
                <c:pt idx="1228">
                  <c:v>56.727004794791718</c:v>
                </c:pt>
                <c:pt idx="1229">
                  <c:v>56.792988166981921</c:v>
                </c:pt>
                <c:pt idx="1230">
                  <c:v>56.781990938283563</c:v>
                </c:pt>
                <c:pt idx="1231">
                  <c:v>56.803985395680293</c:v>
                </c:pt>
                <c:pt idx="1232">
                  <c:v>56.836977081775402</c:v>
                </c:pt>
                <c:pt idx="1233">
                  <c:v>56.738002023490083</c:v>
                </c:pt>
                <c:pt idx="1234">
                  <c:v>56.836977081775402</c:v>
                </c:pt>
                <c:pt idx="1235">
                  <c:v>56.792988166981921</c:v>
                </c:pt>
                <c:pt idx="1236">
                  <c:v>56.814982624378658</c:v>
                </c:pt>
                <c:pt idx="1237">
                  <c:v>56.880965996568868</c:v>
                </c:pt>
                <c:pt idx="1238">
                  <c:v>56.803985395680293</c:v>
                </c:pt>
                <c:pt idx="1239">
                  <c:v>56.924954911362342</c:v>
                </c:pt>
                <c:pt idx="1240">
                  <c:v>56.836977081775402</c:v>
                </c:pt>
                <c:pt idx="1241">
                  <c:v>56.935952140060706</c:v>
                </c:pt>
                <c:pt idx="1242">
                  <c:v>56.902960453965598</c:v>
                </c:pt>
                <c:pt idx="1243">
                  <c:v>56.913957682663977</c:v>
                </c:pt>
                <c:pt idx="1244">
                  <c:v>56.946949368759071</c:v>
                </c:pt>
                <c:pt idx="1245">
                  <c:v>56.913957682663977</c:v>
                </c:pt>
                <c:pt idx="1246">
                  <c:v>57.034927198346033</c:v>
                </c:pt>
                <c:pt idx="1247">
                  <c:v>56.990938283552552</c:v>
                </c:pt>
                <c:pt idx="1248">
                  <c:v>57.023929969647646</c:v>
                </c:pt>
                <c:pt idx="1249">
                  <c:v>57.056921655742762</c:v>
                </c:pt>
                <c:pt idx="1250">
                  <c:v>57.06791888444112</c:v>
                </c:pt>
                <c:pt idx="1251">
                  <c:v>57.089913341837857</c:v>
                </c:pt>
                <c:pt idx="1252">
                  <c:v>57.012932740949282</c:v>
                </c:pt>
                <c:pt idx="1253">
                  <c:v>57.04592442704439</c:v>
                </c:pt>
                <c:pt idx="1254">
                  <c:v>57.06791888444112</c:v>
                </c:pt>
                <c:pt idx="1255">
                  <c:v>57.13390225663133</c:v>
                </c:pt>
                <c:pt idx="1256">
                  <c:v>57.100910570536229</c:v>
                </c:pt>
                <c:pt idx="1257">
                  <c:v>57.144899485329702</c:v>
                </c:pt>
                <c:pt idx="1258">
                  <c:v>57.188888400123183</c:v>
                </c:pt>
                <c:pt idx="1259">
                  <c:v>57.089913341837857</c:v>
                </c:pt>
                <c:pt idx="1260">
                  <c:v>57.232877314916649</c:v>
                </c:pt>
                <c:pt idx="1261">
                  <c:v>57.155896714028067</c:v>
                </c:pt>
                <c:pt idx="1262">
                  <c:v>57.22188008621827</c:v>
                </c:pt>
                <c:pt idx="1263">
                  <c:v>57.232877314916649</c:v>
                </c:pt>
                <c:pt idx="1264">
                  <c:v>57.243874543615007</c:v>
                </c:pt>
                <c:pt idx="1265">
                  <c:v>57.22188008621827</c:v>
                </c:pt>
                <c:pt idx="1266">
                  <c:v>57.210882857519913</c:v>
                </c:pt>
                <c:pt idx="1267">
                  <c:v>57.287863458408481</c:v>
                </c:pt>
                <c:pt idx="1268">
                  <c:v>57.232877314916649</c:v>
                </c:pt>
                <c:pt idx="1269">
                  <c:v>57.320855144503589</c:v>
                </c:pt>
                <c:pt idx="1270">
                  <c:v>57.298860687106853</c:v>
                </c:pt>
                <c:pt idx="1271">
                  <c:v>57.320855144503589</c:v>
                </c:pt>
                <c:pt idx="1272">
                  <c:v>57.342849601900319</c:v>
                </c:pt>
                <c:pt idx="1273">
                  <c:v>57.320855144503589</c:v>
                </c:pt>
                <c:pt idx="1274">
                  <c:v>57.397835745392157</c:v>
                </c:pt>
                <c:pt idx="1275">
                  <c:v>57.309857915805217</c:v>
                </c:pt>
                <c:pt idx="1276">
                  <c:v>57.353846830598691</c:v>
                </c:pt>
                <c:pt idx="1277">
                  <c:v>57.353846830598691</c:v>
                </c:pt>
                <c:pt idx="1278">
                  <c:v>57.397835745392157</c:v>
                </c:pt>
                <c:pt idx="1279">
                  <c:v>57.397835745392157</c:v>
                </c:pt>
                <c:pt idx="1280">
                  <c:v>57.375841287995428</c:v>
                </c:pt>
                <c:pt idx="1281">
                  <c:v>57.47481634628074</c:v>
                </c:pt>
                <c:pt idx="1282">
                  <c:v>57.408832974090529</c:v>
                </c:pt>
                <c:pt idx="1283">
                  <c:v>57.430827431487273</c:v>
                </c:pt>
                <c:pt idx="1284">
                  <c:v>57.441824660185638</c:v>
                </c:pt>
                <c:pt idx="1285">
                  <c:v>57.463819117582368</c:v>
                </c:pt>
                <c:pt idx="1286">
                  <c:v>57.463819117582368</c:v>
                </c:pt>
                <c:pt idx="1287">
                  <c:v>57.430827431487273</c:v>
                </c:pt>
                <c:pt idx="1288">
                  <c:v>57.507808032375848</c:v>
                </c:pt>
                <c:pt idx="1289">
                  <c:v>57.518805261074213</c:v>
                </c:pt>
                <c:pt idx="1290">
                  <c:v>57.551796947169308</c:v>
                </c:pt>
                <c:pt idx="1291">
                  <c:v>57.573791404566052</c:v>
                </c:pt>
                <c:pt idx="1292">
                  <c:v>57.573791404566052</c:v>
                </c:pt>
                <c:pt idx="1293">
                  <c:v>57.628777548057897</c:v>
                </c:pt>
                <c:pt idx="1294">
                  <c:v>57.551796947169308</c:v>
                </c:pt>
                <c:pt idx="1295">
                  <c:v>57.628777548057897</c:v>
                </c:pt>
                <c:pt idx="1296">
                  <c:v>57.617780319359518</c:v>
                </c:pt>
                <c:pt idx="1297">
                  <c:v>57.628777548057897</c:v>
                </c:pt>
                <c:pt idx="1298">
                  <c:v>57.661769234152999</c:v>
                </c:pt>
                <c:pt idx="1299">
                  <c:v>57.628777548057897</c:v>
                </c:pt>
                <c:pt idx="1300">
                  <c:v>57.705758148946472</c:v>
                </c:pt>
                <c:pt idx="1301">
                  <c:v>57.661769234152999</c:v>
                </c:pt>
                <c:pt idx="1302">
                  <c:v>57.716755377644837</c:v>
                </c:pt>
                <c:pt idx="1303">
                  <c:v>57.6947609202481</c:v>
                </c:pt>
                <c:pt idx="1304">
                  <c:v>57.683763691549728</c:v>
                </c:pt>
                <c:pt idx="1305">
                  <c:v>57.771741521136683</c:v>
                </c:pt>
                <c:pt idx="1306">
                  <c:v>57.727752606343202</c:v>
                </c:pt>
                <c:pt idx="1307">
                  <c:v>57.727752606343202</c:v>
                </c:pt>
                <c:pt idx="1308">
                  <c:v>57.760744292438311</c:v>
                </c:pt>
                <c:pt idx="1309">
                  <c:v>57.738749835041567</c:v>
                </c:pt>
                <c:pt idx="1310">
                  <c:v>57.859719350723623</c:v>
                </c:pt>
                <c:pt idx="1311">
                  <c:v>57.782738749835048</c:v>
                </c:pt>
                <c:pt idx="1312">
                  <c:v>57.848722122025251</c:v>
                </c:pt>
                <c:pt idx="1313">
                  <c:v>57.870716579421988</c:v>
                </c:pt>
                <c:pt idx="1314">
                  <c:v>57.870716579421988</c:v>
                </c:pt>
                <c:pt idx="1315">
                  <c:v>57.837724893326893</c:v>
                </c:pt>
                <c:pt idx="1316">
                  <c:v>57.815730435930149</c:v>
                </c:pt>
                <c:pt idx="1317">
                  <c:v>57.925702722913833</c:v>
                </c:pt>
                <c:pt idx="1318">
                  <c:v>57.881713808120352</c:v>
                </c:pt>
                <c:pt idx="1319">
                  <c:v>57.958694409008928</c:v>
                </c:pt>
                <c:pt idx="1320">
                  <c:v>57.925702722913833</c:v>
                </c:pt>
                <c:pt idx="1321">
                  <c:v>57.969691637707299</c:v>
                </c:pt>
                <c:pt idx="1322">
                  <c:v>57.958694409008928</c:v>
                </c:pt>
                <c:pt idx="1323">
                  <c:v>57.969691637707299</c:v>
                </c:pt>
                <c:pt idx="1324">
                  <c:v>58.013680552500773</c:v>
                </c:pt>
                <c:pt idx="1325">
                  <c:v>57.958694409008928</c:v>
                </c:pt>
                <c:pt idx="1326">
                  <c:v>58.002683323802401</c:v>
                </c:pt>
                <c:pt idx="1327">
                  <c:v>58.024677781199138</c:v>
                </c:pt>
                <c:pt idx="1328">
                  <c:v>58.046672238595868</c:v>
                </c:pt>
                <c:pt idx="1329">
                  <c:v>58.046672238595868</c:v>
                </c:pt>
                <c:pt idx="1330">
                  <c:v>58.03567500989751</c:v>
                </c:pt>
                <c:pt idx="1331">
                  <c:v>58.12365283948445</c:v>
                </c:pt>
                <c:pt idx="1332">
                  <c:v>58.10165838208772</c:v>
                </c:pt>
                <c:pt idx="1333">
                  <c:v>58.10165838208772</c:v>
                </c:pt>
                <c:pt idx="1334">
                  <c:v>58.112655610786078</c:v>
                </c:pt>
                <c:pt idx="1335">
                  <c:v>58.112655610786078</c:v>
                </c:pt>
                <c:pt idx="1336">
                  <c:v>58.156644525579559</c:v>
                </c:pt>
                <c:pt idx="1337">
                  <c:v>58.145647296881187</c:v>
                </c:pt>
                <c:pt idx="1338">
                  <c:v>58.18963621167466</c:v>
                </c:pt>
                <c:pt idx="1339">
                  <c:v>58.156644525579559</c:v>
                </c:pt>
                <c:pt idx="1340">
                  <c:v>58.244622355166499</c:v>
                </c:pt>
                <c:pt idx="1341">
                  <c:v>58.211630669071397</c:v>
                </c:pt>
                <c:pt idx="1342">
                  <c:v>58.288611269959979</c:v>
                </c:pt>
                <c:pt idx="1343">
                  <c:v>58.244622355166499</c:v>
                </c:pt>
                <c:pt idx="1344">
                  <c:v>58.233625126468127</c:v>
                </c:pt>
                <c:pt idx="1345">
                  <c:v>58.332600184753453</c:v>
                </c:pt>
                <c:pt idx="1346">
                  <c:v>-0.11752328080229521</c:v>
                </c:pt>
              </c:numCache>
            </c:numRef>
          </c:yVal>
          <c:smooth val="0"/>
        </c:ser>
        <c:ser>
          <c:idx val="5"/>
          <c:order val="5"/>
          <c:tx>
            <c:v>16.01.2012</c:v>
          </c:tx>
          <c:spPr>
            <a:ln>
              <a:solidFill>
                <a:srgbClr val="99CCFF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2012.xlsx]12031279_1D'!$A$33:$A$1381</c:f>
              <c:numCache>
                <c:formatCode>General</c:formatCode>
                <c:ptCount val="1349"/>
                <c:pt idx="0">
                  <c:v>3.6952083333333337E-2</c:v>
                </c:pt>
                <c:pt idx="1">
                  <c:v>0.10355625</c:v>
                </c:pt>
                <c:pt idx="2">
                  <c:v>0.17027083333333332</c:v>
                </c:pt>
                <c:pt idx="3">
                  <c:v>0.2369208333333333</c:v>
                </c:pt>
                <c:pt idx="4">
                  <c:v>0.30356666666666671</c:v>
                </c:pt>
                <c:pt idx="5">
                  <c:v>0.37021874999999999</c:v>
                </c:pt>
                <c:pt idx="6">
                  <c:v>0.43687083333333332</c:v>
                </c:pt>
                <c:pt idx="7">
                  <c:v>0.50352291666666671</c:v>
                </c:pt>
                <c:pt idx="8">
                  <c:v>0.5701729166666667</c:v>
                </c:pt>
                <c:pt idx="9">
                  <c:v>0.63682499999999997</c:v>
                </c:pt>
                <c:pt idx="10">
                  <c:v>0.70347708333333336</c:v>
                </c:pt>
                <c:pt idx="11">
                  <c:v>0.77013749999999992</c:v>
                </c:pt>
                <c:pt idx="12">
                  <c:v>0.83697916666666672</c:v>
                </c:pt>
                <c:pt idx="13">
                  <c:v>0.90363125</c:v>
                </c:pt>
                <c:pt idx="14">
                  <c:v>0.97028541666666668</c:v>
                </c:pt>
                <c:pt idx="15">
                  <c:v>1.037066666666667</c:v>
                </c:pt>
                <c:pt idx="16">
                  <c:v>1.1037187500000001</c:v>
                </c:pt>
                <c:pt idx="17">
                  <c:v>1.1703708333333329</c:v>
                </c:pt>
                <c:pt idx="18">
                  <c:v>1.2370229166666671</c:v>
                </c:pt>
                <c:pt idx="19">
                  <c:v>1.3036749999999999</c:v>
                </c:pt>
                <c:pt idx="20">
                  <c:v>1.3705812500000001</c:v>
                </c:pt>
                <c:pt idx="21">
                  <c:v>1.437177083333333</c:v>
                </c:pt>
                <c:pt idx="22">
                  <c:v>1.5043625</c:v>
                </c:pt>
                <c:pt idx="23">
                  <c:v>1.5712229166666669</c:v>
                </c:pt>
                <c:pt idx="24">
                  <c:v>1.637864583333333</c:v>
                </c:pt>
                <c:pt idx="25">
                  <c:v>1.7048520833333329</c:v>
                </c:pt>
                <c:pt idx="26">
                  <c:v>1.771502083333333</c:v>
                </c:pt>
                <c:pt idx="27">
                  <c:v>1.8381520833333329</c:v>
                </c:pt>
                <c:pt idx="28">
                  <c:v>1.90480625</c:v>
                </c:pt>
                <c:pt idx="29">
                  <c:v>1.9714562499999999</c:v>
                </c:pt>
                <c:pt idx="30">
                  <c:v>2.0381083333333332</c:v>
                </c:pt>
                <c:pt idx="31">
                  <c:v>2.1047583333333328</c:v>
                </c:pt>
                <c:pt idx="32">
                  <c:v>2.1718104166666672</c:v>
                </c:pt>
                <c:pt idx="33">
                  <c:v>2.2384624999999998</c:v>
                </c:pt>
                <c:pt idx="34">
                  <c:v>2.3051145833333329</c:v>
                </c:pt>
                <c:pt idx="35">
                  <c:v>2.3719645833333329</c:v>
                </c:pt>
                <c:pt idx="36">
                  <c:v>2.4386166666666669</c:v>
                </c:pt>
                <c:pt idx="37">
                  <c:v>2.5052687499999999</c:v>
                </c:pt>
                <c:pt idx="38">
                  <c:v>2.571920833333333</c:v>
                </c:pt>
                <c:pt idx="39">
                  <c:v>2.6388375000000002</c:v>
                </c:pt>
                <c:pt idx="40">
                  <c:v>2.7056083333333332</c:v>
                </c:pt>
                <c:pt idx="41">
                  <c:v>2.7722083333333329</c:v>
                </c:pt>
                <c:pt idx="42">
                  <c:v>2.839258333333333</c:v>
                </c:pt>
                <c:pt idx="43">
                  <c:v>2.9059833333333329</c:v>
                </c:pt>
                <c:pt idx="44">
                  <c:v>2.9726291666666671</c:v>
                </c:pt>
                <c:pt idx="45">
                  <c:v>3.0392812500000002</c:v>
                </c:pt>
                <c:pt idx="46">
                  <c:v>3.1059312499999998</c:v>
                </c:pt>
                <c:pt idx="47">
                  <c:v>3.1725833333333329</c:v>
                </c:pt>
                <c:pt idx="48">
                  <c:v>3.2392375000000002</c:v>
                </c:pt>
                <c:pt idx="49">
                  <c:v>3.3058895833333328</c:v>
                </c:pt>
                <c:pt idx="50">
                  <c:v>3.3725541666666672</c:v>
                </c:pt>
                <c:pt idx="51">
                  <c:v>3.439189583333333</c:v>
                </c:pt>
                <c:pt idx="52">
                  <c:v>3.5058437499999999</c:v>
                </c:pt>
                <c:pt idx="53">
                  <c:v>3.57249375</c:v>
                </c:pt>
                <c:pt idx="54">
                  <c:v>3.6391437500000001</c:v>
                </c:pt>
                <c:pt idx="55">
                  <c:v>3.7057958333333332</c:v>
                </c:pt>
                <c:pt idx="56">
                  <c:v>3.7724479166666671</c:v>
                </c:pt>
                <c:pt idx="57">
                  <c:v>3.8393187499999999</c:v>
                </c:pt>
                <c:pt idx="58">
                  <c:v>3.9059499999999998</c:v>
                </c:pt>
                <c:pt idx="59">
                  <c:v>3.97266875</c:v>
                </c:pt>
                <c:pt idx="60">
                  <c:v>4.039320833333333</c:v>
                </c:pt>
                <c:pt idx="61">
                  <c:v>4.1059729166666674</c:v>
                </c:pt>
                <c:pt idx="62">
                  <c:v>4.1726729166666674</c:v>
                </c:pt>
                <c:pt idx="63">
                  <c:v>4.2392750000000001</c:v>
                </c:pt>
                <c:pt idx="64">
                  <c:v>4.3059833333333337</c:v>
                </c:pt>
                <c:pt idx="65">
                  <c:v>4.3725791666666662</c:v>
                </c:pt>
                <c:pt idx="66">
                  <c:v>4.4392958333333334</c:v>
                </c:pt>
                <c:pt idx="67">
                  <c:v>4.5066666666666668</c:v>
                </c:pt>
                <c:pt idx="68">
                  <c:v>4.573266666666667</c:v>
                </c:pt>
                <c:pt idx="69">
                  <c:v>4.6400541666666664</c:v>
                </c:pt>
                <c:pt idx="70">
                  <c:v>4.7067041666666656</c:v>
                </c:pt>
                <c:pt idx="71">
                  <c:v>4.77335625</c:v>
                </c:pt>
                <c:pt idx="72">
                  <c:v>4.8400062500000001</c:v>
                </c:pt>
                <c:pt idx="73">
                  <c:v>4.9066583333333336</c:v>
                </c:pt>
                <c:pt idx="74">
                  <c:v>4.9734708333333337</c:v>
                </c:pt>
                <c:pt idx="75">
                  <c:v>5.0400937499999996</c:v>
                </c:pt>
                <c:pt idx="76">
                  <c:v>5.1067458333333331</c:v>
                </c:pt>
                <c:pt idx="77">
                  <c:v>5.1735312499999999</c:v>
                </c:pt>
                <c:pt idx="78">
                  <c:v>5.24018125</c:v>
                </c:pt>
                <c:pt idx="79">
                  <c:v>5.3068333333333344</c:v>
                </c:pt>
                <c:pt idx="80">
                  <c:v>5.373485416666667</c:v>
                </c:pt>
                <c:pt idx="81">
                  <c:v>5.4401354166666662</c:v>
                </c:pt>
                <c:pt idx="82">
                  <c:v>5.5067895833333331</c:v>
                </c:pt>
                <c:pt idx="83">
                  <c:v>5.5735062500000003</c:v>
                </c:pt>
                <c:pt idx="84">
                  <c:v>5.6402916666666663</c:v>
                </c:pt>
                <c:pt idx="85">
                  <c:v>5.7069416666666664</c:v>
                </c:pt>
                <c:pt idx="86">
                  <c:v>5.7735937499999999</c:v>
                </c:pt>
                <c:pt idx="87">
                  <c:v>5.8402458333333334</c:v>
                </c:pt>
                <c:pt idx="88">
                  <c:v>5.9068979166666669</c:v>
                </c:pt>
                <c:pt idx="89">
                  <c:v>5.973547916666667</c:v>
                </c:pt>
                <c:pt idx="90">
                  <c:v>6.0404</c:v>
                </c:pt>
                <c:pt idx="91">
                  <c:v>6.1075604166666668</c:v>
                </c:pt>
                <c:pt idx="92">
                  <c:v>6.1741729166666666</c:v>
                </c:pt>
                <c:pt idx="93">
                  <c:v>6.2409583333333334</c:v>
                </c:pt>
                <c:pt idx="94">
                  <c:v>6.3077416666666668</c:v>
                </c:pt>
                <c:pt idx="95">
                  <c:v>6.3743916666666669</c:v>
                </c:pt>
                <c:pt idx="96">
                  <c:v>6.4410458333333329</c:v>
                </c:pt>
                <c:pt idx="97">
                  <c:v>6.5076937499999996</c:v>
                </c:pt>
                <c:pt idx="98">
                  <c:v>6.5743458333333331</c:v>
                </c:pt>
                <c:pt idx="99">
                  <c:v>6.6409979166666666</c:v>
                </c:pt>
                <c:pt idx="100">
                  <c:v>6.7076479166666667</c:v>
                </c:pt>
                <c:pt idx="101">
                  <c:v>6.7743000000000002</c:v>
                </c:pt>
                <c:pt idx="102">
                  <c:v>6.8409520833333337</c:v>
                </c:pt>
                <c:pt idx="103">
                  <c:v>6.9076020833333329</c:v>
                </c:pt>
                <c:pt idx="104">
                  <c:v>6.9742541666666664</c:v>
                </c:pt>
                <c:pt idx="105">
                  <c:v>7.0409062499999999</c:v>
                </c:pt>
                <c:pt idx="106">
                  <c:v>7.1075583333333334</c:v>
                </c:pt>
                <c:pt idx="107">
                  <c:v>7.1742083333333344</c:v>
                </c:pt>
                <c:pt idx="108">
                  <c:v>7.2409479166666664</c:v>
                </c:pt>
                <c:pt idx="109">
                  <c:v>7.3075791666666667</c:v>
                </c:pt>
                <c:pt idx="110">
                  <c:v>7.3743645833333336</c:v>
                </c:pt>
                <c:pt idx="111">
                  <c:v>7.4410145833333337</c:v>
                </c:pt>
                <c:pt idx="112">
                  <c:v>7.5076666666666663</c:v>
                </c:pt>
                <c:pt idx="113">
                  <c:v>7.5743208333333332</c:v>
                </c:pt>
                <c:pt idx="114">
                  <c:v>7.6409708333333333</c:v>
                </c:pt>
                <c:pt idx="115">
                  <c:v>7.7082333333333333</c:v>
                </c:pt>
                <c:pt idx="116">
                  <c:v>7.7748749999999998</c:v>
                </c:pt>
                <c:pt idx="117">
                  <c:v>7.8415937500000004</c:v>
                </c:pt>
                <c:pt idx="118">
                  <c:v>7.9086562499999999</c:v>
                </c:pt>
                <c:pt idx="119">
                  <c:v>7.975295833333333</c:v>
                </c:pt>
                <c:pt idx="120">
                  <c:v>8.042345833333334</c:v>
                </c:pt>
                <c:pt idx="121">
                  <c:v>8.1089979166666666</c:v>
                </c:pt>
                <c:pt idx="122">
                  <c:v>8.1756479166666658</c:v>
                </c:pt>
                <c:pt idx="123">
                  <c:v>8.2423000000000002</c:v>
                </c:pt>
                <c:pt idx="124">
                  <c:v>8.3089541666666662</c:v>
                </c:pt>
                <c:pt idx="125">
                  <c:v>8.3761395833333339</c:v>
                </c:pt>
                <c:pt idx="126">
                  <c:v>8.4427874999999997</c:v>
                </c:pt>
                <c:pt idx="127">
                  <c:v>8.5094395833333341</c:v>
                </c:pt>
                <c:pt idx="128">
                  <c:v>8.5760916666666667</c:v>
                </c:pt>
                <c:pt idx="129">
                  <c:v>8.6427416666666659</c:v>
                </c:pt>
                <c:pt idx="130">
                  <c:v>8.7093937500000003</c:v>
                </c:pt>
                <c:pt idx="131">
                  <c:v>8.7760458333333329</c:v>
                </c:pt>
                <c:pt idx="132">
                  <c:v>8.8426979166666673</c:v>
                </c:pt>
                <c:pt idx="133">
                  <c:v>8.9093499999999999</c:v>
                </c:pt>
                <c:pt idx="134">
                  <c:v>8.9762666666666675</c:v>
                </c:pt>
                <c:pt idx="135">
                  <c:v>9.0429208333333335</c:v>
                </c:pt>
                <c:pt idx="136">
                  <c:v>9.1095708333333327</c:v>
                </c:pt>
                <c:pt idx="137">
                  <c:v>9.1762270833333339</c:v>
                </c:pt>
                <c:pt idx="138">
                  <c:v>9.2428729166666663</c:v>
                </c:pt>
                <c:pt idx="139">
                  <c:v>9.3097250000000003</c:v>
                </c:pt>
                <c:pt idx="140">
                  <c:v>9.3763749999999995</c:v>
                </c:pt>
                <c:pt idx="141">
                  <c:v>9.4430270833333338</c:v>
                </c:pt>
                <c:pt idx="142">
                  <c:v>9.5096791666666665</c:v>
                </c:pt>
                <c:pt idx="143">
                  <c:v>9.5763312500000008</c:v>
                </c:pt>
                <c:pt idx="144">
                  <c:v>9.6429812500000001</c:v>
                </c:pt>
                <c:pt idx="145">
                  <c:v>9.7096374999999995</c:v>
                </c:pt>
                <c:pt idx="146">
                  <c:v>9.7763541666666658</c:v>
                </c:pt>
                <c:pt idx="147">
                  <c:v>9.8430041666666668</c:v>
                </c:pt>
                <c:pt idx="148">
                  <c:v>9.9102562499999998</c:v>
                </c:pt>
                <c:pt idx="149">
                  <c:v>9.9774937500000007</c:v>
                </c:pt>
                <c:pt idx="150">
                  <c:v>10.04409166666667</c:v>
                </c:pt>
                <c:pt idx="151">
                  <c:v>10.110808333333329</c:v>
                </c:pt>
                <c:pt idx="152">
                  <c:v>10.17792291666667</c:v>
                </c:pt>
                <c:pt idx="153">
                  <c:v>10.24458125</c:v>
                </c:pt>
                <c:pt idx="154">
                  <c:v>10.311231250000001</c:v>
                </c:pt>
                <c:pt idx="155">
                  <c:v>10.37788125</c:v>
                </c:pt>
                <c:pt idx="156">
                  <c:v>10.444533333333331</c:v>
                </c:pt>
                <c:pt idx="157">
                  <c:v>10.51118541666667</c:v>
                </c:pt>
                <c:pt idx="158">
                  <c:v>10.577902083333329</c:v>
                </c:pt>
                <c:pt idx="159">
                  <c:v>10.644556250000001</c:v>
                </c:pt>
                <c:pt idx="160">
                  <c:v>10.71120625</c:v>
                </c:pt>
                <c:pt idx="161">
                  <c:v>10.77786041666667</c:v>
                </c:pt>
                <c:pt idx="162">
                  <c:v>10.84450833333333</c:v>
                </c:pt>
                <c:pt idx="163">
                  <c:v>10.91116041666667</c:v>
                </c:pt>
                <c:pt idx="164">
                  <c:v>10.97781458333333</c:v>
                </c:pt>
                <c:pt idx="165">
                  <c:v>11.04446458333333</c:v>
                </c:pt>
                <c:pt idx="166">
                  <c:v>11.1111375</c:v>
                </c:pt>
                <c:pt idx="167">
                  <c:v>11.17776666666667</c:v>
                </c:pt>
                <c:pt idx="168">
                  <c:v>11.244418749999999</c:v>
                </c:pt>
                <c:pt idx="169">
                  <c:v>11.31107083333333</c:v>
                </c:pt>
                <c:pt idx="170">
                  <c:v>11.37772083333333</c:v>
                </c:pt>
                <c:pt idx="171">
                  <c:v>11.444375000000001</c:v>
                </c:pt>
                <c:pt idx="172">
                  <c:v>11.51102708333333</c:v>
                </c:pt>
                <c:pt idx="173">
                  <c:v>11.578152083333331</c:v>
                </c:pt>
                <c:pt idx="174">
                  <c:v>11.644993749999999</c:v>
                </c:pt>
                <c:pt idx="175">
                  <c:v>11.71194791666667</c:v>
                </c:pt>
                <c:pt idx="176">
                  <c:v>11.778764583333331</c:v>
                </c:pt>
                <c:pt idx="177">
                  <c:v>11.84551875</c:v>
                </c:pt>
                <c:pt idx="178">
                  <c:v>11.912533333333331</c:v>
                </c:pt>
                <c:pt idx="179">
                  <c:v>11.97928541666667</c:v>
                </c:pt>
                <c:pt idx="180">
                  <c:v>12.04590625</c:v>
                </c:pt>
                <c:pt idx="181">
                  <c:v>12.112762500000001</c:v>
                </c:pt>
                <c:pt idx="182">
                  <c:v>12.1802125</c:v>
                </c:pt>
                <c:pt idx="183">
                  <c:v>12.246924999999999</c:v>
                </c:pt>
                <c:pt idx="184">
                  <c:v>12.313599999999999</c:v>
                </c:pt>
                <c:pt idx="185">
                  <c:v>12.380531250000001</c:v>
                </c:pt>
                <c:pt idx="186">
                  <c:v>12.44714583333333</c:v>
                </c:pt>
                <c:pt idx="187">
                  <c:v>12.51379791666667</c:v>
                </c:pt>
                <c:pt idx="188">
                  <c:v>12.58065</c:v>
                </c:pt>
                <c:pt idx="189">
                  <c:v>12.64747291666667</c:v>
                </c:pt>
                <c:pt idx="190">
                  <c:v>12.714285416666669</c:v>
                </c:pt>
                <c:pt idx="191">
                  <c:v>12.78133541666667</c:v>
                </c:pt>
                <c:pt idx="192">
                  <c:v>12.8479875</c:v>
                </c:pt>
                <c:pt idx="193">
                  <c:v>12.91464166666667</c:v>
                </c:pt>
                <c:pt idx="194">
                  <c:v>12.982091666666671</c:v>
                </c:pt>
                <c:pt idx="195">
                  <c:v>13.04874166666667</c:v>
                </c:pt>
                <c:pt idx="196">
                  <c:v>13.115395833333331</c:v>
                </c:pt>
                <c:pt idx="197">
                  <c:v>13.18221041666667</c:v>
                </c:pt>
                <c:pt idx="198">
                  <c:v>13.24893333333333</c:v>
                </c:pt>
                <c:pt idx="199">
                  <c:v>13.316337499999999</c:v>
                </c:pt>
                <c:pt idx="200">
                  <c:v>13.38293333333333</c:v>
                </c:pt>
                <c:pt idx="201">
                  <c:v>13.449985416666671</c:v>
                </c:pt>
                <c:pt idx="202">
                  <c:v>13.51700833333333</c:v>
                </c:pt>
                <c:pt idx="203">
                  <c:v>13.583922916666671</c:v>
                </c:pt>
                <c:pt idx="204">
                  <c:v>13.65053958333333</c:v>
                </c:pt>
                <c:pt idx="205">
                  <c:v>13.71752291666667</c:v>
                </c:pt>
                <c:pt idx="206">
                  <c:v>13.784177083333329</c:v>
                </c:pt>
                <c:pt idx="207">
                  <c:v>13.851266666666669</c:v>
                </c:pt>
                <c:pt idx="208">
                  <c:v>13.91787708333333</c:v>
                </c:pt>
                <c:pt idx="209">
                  <c:v>13.984731249999999</c:v>
                </c:pt>
                <c:pt idx="210">
                  <c:v>14.05163125</c:v>
                </c:pt>
                <c:pt idx="211">
                  <c:v>14.1183</c:v>
                </c:pt>
                <c:pt idx="212">
                  <c:v>14.185283333333331</c:v>
                </c:pt>
                <c:pt idx="213">
                  <c:v>14.252068749999999</c:v>
                </c:pt>
                <c:pt idx="214">
                  <c:v>14.31871875</c:v>
                </c:pt>
                <c:pt idx="215">
                  <c:v>14.38597083333333</c:v>
                </c:pt>
                <c:pt idx="216">
                  <c:v>14.452889583333331</c:v>
                </c:pt>
                <c:pt idx="217">
                  <c:v>14.51954375</c:v>
                </c:pt>
                <c:pt idx="218">
                  <c:v>14.586504166666669</c:v>
                </c:pt>
                <c:pt idx="219">
                  <c:v>14.653768749999999</c:v>
                </c:pt>
                <c:pt idx="220">
                  <c:v>14.72077708333333</c:v>
                </c:pt>
                <c:pt idx="221">
                  <c:v>14.788139583333329</c:v>
                </c:pt>
                <c:pt idx="222">
                  <c:v>14.85473125</c:v>
                </c:pt>
                <c:pt idx="223">
                  <c:v>14.921622916666671</c:v>
                </c:pt>
                <c:pt idx="224">
                  <c:v>14.98854375</c:v>
                </c:pt>
                <c:pt idx="225">
                  <c:v>15.055320833333329</c:v>
                </c:pt>
                <c:pt idx="226">
                  <c:v>15.122129166666671</c:v>
                </c:pt>
                <c:pt idx="227">
                  <c:v>15.189010416666671</c:v>
                </c:pt>
                <c:pt idx="228">
                  <c:v>15.2559375</c:v>
                </c:pt>
                <c:pt idx="229">
                  <c:v>15.322679166666671</c:v>
                </c:pt>
                <c:pt idx="230">
                  <c:v>15.38932916666667</c:v>
                </c:pt>
                <c:pt idx="231">
                  <c:v>15.45601875</c:v>
                </c:pt>
                <c:pt idx="232">
                  <c:v>15.52350208333333</c:v>
                </c:pt>
                <c:pt idx="233">
                  <c:v>15.59042291666667</c:v>
                </c:pt>
                <c:pt idx="234">
                  <c:v>15.657839583333329</c:v>
                </c:pt>
                <c:pt idx="235">
                  <c:v>15.724937499999999</c:v>
                </c:pt>
                <c:pt idx="236">
                  <c:v>15.79195833333333</c:v>
                </c:pt>
                <c:pt idx="237">
                  <c:v>15.85874583333333</c:v>
                </c:pt>
                <c:pt idx="238">
                  <c:v>15.925531250000001</c:v>
                </c:pt>
                <c:pt idx="239">
                  <c:v>15.99217291666667</c:v>
                </c:pt>
                <c:pt idx="240">
                  <c:v>16.058900000000001</c:v>
                </c:pt>
                <c:pt idx="241">
                  <c:v>16.125552083333329</c:v>
                </c:pt>
                <c:pt idx="242">
                  <c:v>16.192239583333329</c:v>
                </c:pt>
                <c:pt idx="243">
                  <c:v>16.25905625</c:v>
                </c:pt>
                <c:pt idx="244">
                  <c:v>16.32567083333333</c:v>
                </c:pt>
                <c:pt idx="245">
                  <c:v>16.392312499999999</c:v>
                </c:pt>
                <c:pt idx="246">
                  <c:v>16.459137500000001</c:v>
                </c:pt>
                <c:pt idx="247">
                  <c:v>16.52587916666667</c:v>
                </c:pt>
                <c:pt idx="248">
                  <c:v>16.59253125</c:v>
                </c:pt>
                <c:pt idx="249">
                  <c:v>16.65918541666667</c:v>
                </c:pt>
                <c:pt idx="250">
                  <c:v>16.725966666666672</c:v>
                </c:pt>
                <c:pt idx="251">
                  <c:v>16.792737500000001</c:v>
                </c:pt>
                <c:pt idx="252">
                  <c:v>16.859512500000001</c:v>
                </c:pt>
                <c:pt idx="253">
                  <c:v>16.92642291666667</c:v>
                </c:pt>
                <c:pt idx="254">
                  <c:v>16.993339583333331</c:v>
                </c:pt>
                <c:pt idx="255">
                  <c:v>17.06009375</c:v>
                </c:pt>
                <c:pt idx="256">
                  <c:v>17.126808333333329</c:v>
                </c:pt>
                <c:pt idx="257">
                  <c:v>17.193752083333329</c:v>
                </c:pt>
                <c:pt idx="258">
                  <c:v>17.260437499999998</c:v>
                </c:pt>
                <c:pt idx="259">
                  <c:v>17.3272625</c:v>
                </c:pt>
                <c:pt idx="260">
                  <c:v>17.39404166666667</c:v>
                </c:pt>
                <c:pt idx="261">
                  <c:v>17.461393749999999</c:v>
                </c:pt>
                <c:pt idx="262">
                  <c:v>17.528052083333328</c:v>
                </c:pt>
                <c:pt idx="263">
                  <c:v>17.594893750000001</c:v>
                </c:pt>
                <c:pt idx="264">
                  <c:v>17.661545833333339</c:v>
                </c:pt>
                <c:pt idx="265">
                  <c:v>17.728235416666671</c:v>
                </c:pt>
                <c:pt idx="266">
                  <c:v>17.795447916666671</c:v>
                </c:pt>
                <c:pt idx="267">
                  <c:v>17.862116666666669</c:v>
                </c:pt>
                <c:pt idx="268">
                  <c:v>17.929118750000001</c:v>
                </c:pt>
                <c:pt idx="269">
                  <c:v>17.99630625</c:v>
                </c:pt>
                <c:pt idx="270">
                  <c:v>18.06292083333333</c:v>
                </c:pt>
                <c:pt idx="271">
                  <c:v>18.1296125</c:v>
                </c:pt>
                <c:pt idx="272">
                  <c:v>18.196358333333329</c:v>
                </c:pt>
                <c:pt idx="273">
                  <c:v>18.263077083333329</c:v>
                </c:pt>
                <c:pt idx="274">
                  <c:v>18.329831250000002</c:v>
                </c:pt>
                <c:pt idx="275">
                  <c:v>18.396883333333339</c:v>
                </c:pt>
                <c:pt idx="276">
                  <c:v>18.463531249999999</c:v>
                </c:pt>
                <c:pt idx="277">
                  <c:v>18.530147916666671</c:v>
                </c:pt>
                <c:pt idx="278">
                  <c:v>18.597100000000001</c:v>
                </c:pt>
                <c:pt idx="279">
                  <c:v>18.664352083333331</c:v>
                </c:pt>
                <c:pt idx="280">
                  <c:v>18.731102083333329</c:v>
                </c:pt>
                <c:pt idx="281">
                  <c:v>18.797820833333329</c:v>
                </c:pt>
                <c:pt idx="282">
                  <c:v>18.864472916666671</c:v>
                </c:pt>
                <c:pt idx="283">
                  <c:v>18.931245833333332</c:v>
                </c:pt>
                <c:pt idx="284">
                  <c:v>18.99784166666667</c:v>
                </c:pt>
                <c:pt idx="285">
                  <c:v>19.06449375</c:v>
                </c:pt>
                <c:pt idx="286">
                  <c:v>19.131145833333331</c:v>
                </c:pt>
                <c:pt idx="287">
                  <c:v>19.197795833333331</c:v>
                </c:pt>
                <c:pt idx="288">
                  <c:v>19.26482708333333</c:v>
                </c:pt>
                <c:pt idx="289">
                  <c:v>19.331433333333329</c:v>
                </c:pt>
                <c:pt idx="290">
                  <c:v>19.398283333333332</c:v>
                </c:pt>
                <c:pt idx="291">
                  <c:v>19.46493541666667</c:v>
                </c:pt>
                <c:pt idx="292">
                  <c:v>19.531587500000001</c:v>
                </c:pt>
                <c:pt idx="293">
                  <c:v>19.59830625</c:v>
                </c:pt>
                <c:pt idx="294">
                  <c:v>19.66500416666667</c:v>
                </c:pt>
                <c:pt idx="295">
                  <c:v>19.73160833333333</c:v>
                </c:pt>
                <c:pt idx="296">
                  <c:v>19.798260416666668</c:v>
                </c:pt>
                <c:pt idx="297">
                  <c:v>19.865247916666672</c:v>
                </c:pt>
                <c:pt idx="298">
                  <c:v>19.931895833333328</c:v>
                </c:pt>
                <c:pt idx="299">
                  <c:v>19.99874791666667</c:v>
                </c:pt>
                <c:pt idx="300">
                  <c:v>20.065402083333328</c:v>
                </c:pt>
                <c:pt idx="301">
                  <c:v>20.13205</c:v>
                </c:pt>
                <c:pt idx="302">
                  <c:v>20.199102083333329</c:v>
                </c:pt>
                <c:pt idx="303">
                  <c:v>20.26622708333333</c:v>
                </c:pt>
                <c:pt idx="304">
                  <c:v>20.332875000000001</c:v>
                </c:pt>
                <c:pt idx="305">
                  <c:v>20.399522916666669</c:v>
                </c:pt>
                <c:pt idx="306">
                  <c:v>20.466177083333331</c:v>
                </c:pt>
                <c:pt idx="307">
                  <c:v>20.532829166666669</c:v>
                </c:pt>
                <c:pt idx="308">
                  <c:v>20.59947708333333</c:v>
                </c:pt>
                <c:pt idx="309">
                  <c:v>20.666129166666671</c:v>
                </c:pt>
                <c:pt idx="310">
                  <c:v>20.73278333333333</c:v>
                </c:pt>
                <c:pt idx="311">
                  <c:v>20.799433333333329</c:v>
                </c:pt>
                <c:pt idx="312">
                  <c:v>20.866085416666671</c:v>
                </c:pt>
                <c:pt idx="313">
                  <c:v>20.93273541666667</c:v>
                </c:pt>
                <c:pt idx="314">
                  <c:v>20.999587500000001</c:v>
                </c:pt>
                <c:pt idx="315">
                  <c:v>21.066239583333331</c:v>
                </c:pt>
                <c:pt idx="316">
                  <c:v>21.13335833333333</c:v>
                </c:pt>
                <c:pt idx="317">
                  <c:v>21.200010416666672</c:v>
                </c:pt>
                <c:pt idx="318">
                  <c:v>21.266660416666671</c:v>
                </c:pt>
                <c:pt idx="319">
                  <c:v>21.333312500000002</c:v>
                </c:pt>
                <c:pt idx="320">
                  <c:v>21.399964583333329</c:v>
                </c:pt>
                <c:pt idx="321">
                  <c:v>21.466618749999999</c:v>
                </c:pt>
                <c:pt idx="322">
                  <c:v>21.533333333333331</c:v>
                </c:pt>
                <c:pt idx="323">
                  <c:v>21.599983333333331</c:v>
                </c:pt>
                <c:pt idx="324">
                  <c:v>21.667102083333329</c:v>
                </c:pt>
                <c:pt idx="325">
                  <c:v>21.733754166666671</c:v>
                </c:pt>
                <c:pt idx="326">
                  <c:v>21.800406250000002</c:v>
                </c:pt>
                <c:pt idx="327">
                  <c:v>21.867056250000001</c:v>
                </c:pt>
                <c:pt idx="328">
                  <c:v>21.933710416666671</c:v>
                </c:pt>
                <c:pt idx="329">
                  <c:v>22.00036041666667</c:v>
                </c:pt>
                <c:pt idx="330">
                  <c:v>22.067010416666669</c:v>
                </c:pt>
                <c:pt idx="331">
                  <c:v>22.1336625</c:v>
                </c:pt>
                <c:pt idx="332">
                  <c:v>22.200314583333331</c:v>
                </c:pt>
                <c:pt idx="333">
                  <c:v>22.26700833333333</c:v>
                </c:pt>
                <c:pt idx="334">
                  <c:v>22.333616666666671</c:v>
                </c:pt>
                <c:pt idx="335">
                  <c:v>22.40027083333333</c:v>
                </c:pt>
                <c:pt idx="336">
                  <c:v>22.466920833333329</c:v>
                </c:pt>
                <c:pt idx="337">
                  <c:v>22.533572916666671</c:v>
                </c:pt>
                <c:pt idx="338">
                  <c:v>22.600822916666669</c:v>
                </c:pt>
                <c:pt idx="339">
                  <c:v>22.667475</c:v>
                </c:pt>
                <c:pt idx="340">
                  <c:v>22.73412708333333</c:v>
                </c:pt>
                <c:pt idx="341">
                  <c:v>22.800825</c:v>
                </c:pt>
                <c:pt idx="342">
                  <c:v>22.867429166666671</c:v>
                </c:pt>
                <c:pt idx="343">
                  <c:v>22.934081249999998</c:v>
                </c:pt>
                <c:pt idx="344">
                  <c:v>23.000731250000001</c:v>
                </c:pt>
                <c:pt idx="345">
                  <c:v>23.067383333333328</c:v>
                </c:pt>
                <c:pt idx="346">
                  <c:v>23.13403541666667</c:v>
                </c:pt>
                <c:pt idx="347">
                  <c:v>23.200687500000001</c:v>
                </c:pt>
                <c:pt idx="348">
                  <c:v>23.2673375</c:v>
                </c:pt>
                <c:pt idx="349">
                  <c:v>23.333989583333331</c:v>
                </c:pt>
                <c:pt idx="350">
                  <c:v>23.400641666666669</c:v>
                </c:pt>
                <c:pt idx="351">
                  <c:v>23.46729375</c:v>
                </c:pt>
                <c:pt idx="352">
                  <c:v>23.533943749999999</c:v>
                </c:pt>
                <c:pt idx="353">
                  <c:v>23.600597916666668</c:v>
                </c:pt>
                <c:pt idx="354">
                  <c:v>23.667247916666671</c:v>
                </c:pt>
                <c:pt idx="355">
                  <c:v>23.733899999999998</c:v>
                </c:pt>
                <c:pt idx="356">
                  <c:v>23.800552083333329</c:v>
                </c:pt>
                <c:pt idx="357">
                  <c:v>23.867204166666671</c:v>
                </c:pt>
                <c:pt idx="358">
                  <c:v>23.93385416666667</c:v>
                </c:pt>
                <c:pt idx="359">
                  <c:v>24.000504166666669</c:v>
                </c:pt>
                <c:pt idx="360">
                  <c:v>24.06716458333333</c:v>
                </c:pt>
                <c:pt idx="361">
                  <c:v>24.133808333333331</c:v>
                </c:pt>
                <c:pt idx="362">
                  <c:v>24.200468749999999</c:v>
                </c:pt>
                <c:pt idx="363">
                  <c:v>24.267110416666672</c:v>
                </c:pt>
                <c:pt idx="364">
                  <c:v>24.333762499999999</c:v>
                </c:pt>
                <c:pt idx="365">
                  <c:v>24.40041458333333</c:v>
                </c:pt>
                <c:pt idx="366">
                  <c:v>24.467064583333329</c:v>
                </c:pt>
                <c:pt idx="367">
                  <c:v>24.534116666666669</c:v>
                </c:pt>
                <c:pt idx="368">
                  <c:v>24.60076875</c:v>
                </c:pt>
                <c:pt idx="369">
                  <c:v>24.667420833333331</c:v>
                </c:pt>
                <c:pt idx="370">
                  <c:v>24.734072916666669</c:v>
                </c:pt>
                <c:pt idx="371">
                  <c:v>24.800725</c:v>
                </c:pt>
                <c:pt idx="372">
                  <c:v>24.867374999999999</c:v>
                </c:pt>
                <c:pt idx="373">
                  <c:v>24.93402708333333</c:v>
                </c:pt>
                <c:pt idx="374">
                  <c:v>25.000677083333329</c:v>
                </c:pt>
                <c:pt idx="375">
                  <c:v>25.067462500000001</c:v>
                </c:pt>
                <c:pt idx="376">
                  <c:v>25.13422083333333</c:v>
                </c:pt>
                <c:pt idx="377">
                  <c:v>25.20083125</c:v>
                </c:pt>
                <c:pt idx="378">
                  <c:v>25.26748541666667</c:v>
                </c:pt>
                <c:pt idx="379">
                  <c:v>25.334135416666669</c:v>
                </c:pt>
                <c:pt idx="380">
                  <c:v>25.4007875</c:v>
                </c:pt>
                <c:pt idx="381">
                  <c:v>25.467910416666669</c:v>
                </c:pt>
                <c:pt idx="382">
                  <c:v>25.534558333333329</c:v>
                </c:pt>
                <c:pt idx="383">
                  <c:v>25.60134166666667</c:v>
                </c:pt>
                <c:pt idx="384">
                  <c:v>25.667993750000001</c:v>
                </c:pt>
                <c:pt idx="385">
                  <c:v>25.734645833333332</c:v>
                </c:pt>
                <c:pt idx="386">
                  <c:v>25.801295833333331</c:v>
                </c:pt>
                <c:pt idx="387">
                  <c:v>25.867947916666669</c:v>
                </c:pt>
                <c:pt idx="388">
                  <c:v>25.934997916666671</c:v>
                </c:pt>
                <c:pt idx="389">
                  <c:v>26.001783333333329</c:v>
                </c:pt>
                <c:pt idx="390">
                  <c:v>26.068437500000002</c:v>
                </c:pt>
                <c:pt idx="391">
                  <c:v>26.135093749999999</c:v>
                </c:pt>
                <c:pt idx="392">
                  <c:v>26.20174583333333</c:v>
                </c:pt>
                <c:pt idx="393">
                  <c:v>26.268389583333331</c:v>
                </c:pt>
                <c:pt idx="394">
                  <c:v>26.335041666666669</c:v>
                </c:pt>
                <c:pt idx="395">
                  <c:v>26.40169375</c:v>
                </c:pt>
                <c:pt idx="396">
                  <c:v>26.468343749999999</c:v>
                </c:pt>
                <c:pt idx="397">
                  <c:v>26.535329166666671</c:v>
                </c:pt>
                <c:pt idx="398">
                  <c:v>26.601981250000001</c:v>
                </c:pt>
                <c:pt idx="399">
                  <c:v>26.668964583333331</c:v>
                </c:pt>
                <c:pt idx="400">
                  <c:v>26.735616666666669</c:v>
                </c:pt>
                <c:pt idx="401">
                  <c:v>26.80226875</c:v>
                </c:pt>
                <c:pt idx="402">
                  <c:v>26.86892083333333</c:v>
                </c:pt>
                <c:pt idx="403">
                  <c:v>26.93557083333333</c:v>
                </c:pt>
                <c:pt idx="404">
                  <c:v>27.002222916666671</c:v>
                </c:pt>
                <c:pt idx="405">
                  <c:v>27.068874999999998</c:v>
                </c:pt>
                <c:pt idx="406">
                  <c:v>27.135525000000001</c:v>
                </c:pt>
                <c:pt idx="407">
                  <c:v>27.20244375</c:v>
                </c:pt>
                <c:pt idx="408">
                  <c:v>27.269625000000001</c:v>
                </c:pt>
                <c:pt idx="409">
                  <c:v>27.336281249999999</c:v>
                </c:pt>
                <c:pt idx="410">
                  <c:v>27.402997916666671</c:v>
                </c:pt>
                <c:pt idx="411">
                  <c:v>27.469650000000001</c:v>
                </c:pt>
                <c:pt idx="412">
                  <c:v>27.536302083333329</c:v>
                </c:pt>
                <c:pt idx="413">
                  <c:v>27.602952083333339</c:v>
                </c:pt>
                <c:pt idx="414">
                  <c:v>27.669604166666669</c:v>
                </c:pt>
                <c:pt idx="415">
                  <c:v>27.73625625</c:v>
                </c:pt>
                <c:pt idx="416">
                  <c:v>27.803077083333331</c:v>
                </c:pt>
                <c:pt idx="417">
                  <c:v>27.869691666666672</c:v>
                </c:pt>
                <c:pt idx="418">
                  <c:v>27.936343749999999</c:v>
                </c:pt>
                <c:pt idx="419">
                  <c:v>28.003058333333328</c:v>
                </c:pt>
                <c:pt idx="420">
                  <c:v>28.069714583333329</c:v>
                </c:pt>
                <c:pt idx="421">
                  <c:v>28.136366666666671</c:v>
                </c:pt>
                <c:pt idx="422">
                  <c:v>28.20301666666667</c:v>
                </c:pt>
                <c:pt idx="423">
                  <c:v>28.269668750000001</c:v>
                </c:pt>
                <c:pt idx="424">
                  <c:v>28.33665208333333</c:v>
                </c:pt>
                <c:pt idx="425">
                  <c:v>28.403304166666668</c:v>
                </c:pt>
                <c:pt idx="426">
                  <c:v>28.469956249999999</c:v>
                </c:pt>
                <c:pt idx="427">
                  <c:v>28.53660833333333</c:v>
                </c:pt>
                <c:pt idx="428">
                  <c:v>28.603260416666672</c:v>
                </c:pt>
                <c:pt idx="429">
                  <c:v>28.669910416666671</c:v>
                </c:pt>
                <c:pt idx="430">
                  <c:v>28.736562500000002</c:v>
                </c:pt>
                <c:pt idx="431">
                  <c:v>28.803214583333329</c:v>
                </c:pt>
                <c:pt idx="432">
                  <c:v>28.869864583333332</c:v>
                </c:pt>
                <c:pt idx="433">
                  <c:v>28.93651666666667</c:v>
                </c:pt>
                <c:pt idx="434">
                  <c:v>29.003170833333328</c:v>
                </c:pt>
                <c:pt idx="435">
                  <c:v>29.06981875</c:v>
                </c:pt>
                <c:pt idx="436">
                  <c:v>29.13647083333333</c:v>
                </c:pt>
                <c:pt idx="437">
                  <c:v>29.203122916666668</c:v>
                </c:pt>
                <c:pt idx="438">
                  <c:v>29.270250000000001</c:v>
                </c:pt>
                <c:pt idx="439">
                  <c:v>29.33689166666667</c:v>
                </c:pt>
                <c:pt idx="440">
                  <c:v>29.403545833333329</c:v>
                </c:pt>
                <c:pt idx="441">
                  <c:v>29.470195833333332</c:v>
                </c:pt>
                <c:pt idx="442">
                  <c:v>29.536845833333331</c:v>
                </c:pt>
                <c:pt idx="443">
                  <c:v>29.60363541666667</c:v>
                </c:pt>
                <c:pt idx="444">
                  <c:v>29.670285416666669</c:v>
                </c:pt>
                <c:pt idx="445">
                  <c:v>29.737135416666671</c:v>
                </c:pt>
                <c:pt idx="446">
                  <c:v>29.80378541666667</c:v>
                </c:pt>
                <c:pt idx="447">
                  <c:v>29.870437500000001</c:v>
                </c:pt>
                <c:pt idx="448">
                  <c:v>29.937091666666671</c:v>
                </c:pt>
                <c:pt idx="449">
                  <c:v>30.003739583333331</c:v>
                </c:pt>
                <c:pt idx="450">
                  <c:v>30.070391666666669</c:v>
                </c:pt>
                <c:pt idx="451">
                  <c:v>30.13704375</c:v>
                </c:pt>
                <c:pt idx="452">
                  <c:v>30.203695833333331</c:v>
                </c:pt>
                <c:pt idx="453">
                  <c:v>30.27034583333333</c:v>
                </c:pt>
                <c:pt idx="454">
                  <c:v>30.337</c:v>
                </c:pt>
                <c:pt idx="455">
                  <c:v>30.403649999999999</c:v>
                </c:pt>
                <c:pt idx="456">
                  <c:v>30.470433333333329</c:v>
                </c:pt>
                <c:pt idx="457">
                  <c:v>30.537260416666669</c:v>
                </c:pt>
                <c:pt idx="458">
                  <c:v>30.603870833333328</c:v>
                </c:pt>
                <c:pt idx="459">
                  <c:v>30.67052291666667</c:v>
                </c:pt>
                <c:pt idx="460">
                  <c:v>30.737172916666669</c:v>
                </c:pt>
                <c:pt idx="461">
                  <c:v>30.803825</c:v>
                </c:pt>
                <c:pt idx="462">
                  <c:v>30.870606250000002</c:v>
                </c:pt>
                <c:pt idx="463">
                  <c:v>30.937262499999999</c:v>
                </c:pt>
                <c:pt idx="464">
                  <c:v>31.003912499999998</c:v>
                </c:pt>
                <c:pt idx="465">
                  <c:v>31.070872916666669</c:v>
                </c:pt>
                <c:pt idx="466">
                  <c:v>31.137483333333329</c:v>
                </c:pt>
                <c:pt idx="467">
                  <c:v>31.204133333333331</c:v>
                </c:pt>
                <c:pt idx="468">
                  <c:v>31.270785416666669</c:v>
                </c:pt>
                <c:pt idx="469">
                  <c:v>31.3374375</c:v>
                </c:pt>
                <c:pt idx="470">
                  <c:v>31.404089583333331</c:v>
                </c:pt>
                <c:pt idx="471">
                  <c:v>31.47073958333333</c:v>
                </c:pt>
                <c:pt idx="472">
                  <c:v>31.537724999999998</c:v>
                </c:pt>
                <c:pt idx="473">
                  <c:v>31.604377083333329</c:v>
                </c:pt>
                <c:pt idx="474">
                  <c:v>31.671027083333328</c:v>
                </c:pt>
                <c:pt idx="475">
                  <c:v>31.737681250000001</c:v>
                </c:pt>
                <c:pt idx="476">
                  <c:v>31.804331250000001</c:v>
                </c:pt>
                <c:pt idx="477">
                  <c:v>31.870983333333331</c:v>
                </c:pt>
                <c:pt idx="478">
                  <c:v>31.937633333333331</c:v>
                </c:pt>
                <c:pt idx="479">
                  <c:v>32.004285416666669</c:v>
                </c:pt>
                <c:pt idx="480">
                  <c:v>32.070939583333328</c:v>
                </c:pt>
                <c:pt idx="481">
                  <c:v>32.137604166666669</c:v>
                </c:pt>
                <c:pt idx="482">
                  <c:v>32.204239583333333</c:v>
                </c:pt>
                <c:pt idx="483">
                  <c:v>32.270891666666657</c:v>
                </c:pt>
                <c:pt idx="484">
                  <c:v>32.337916666666658</c:v>
                </c:pt>
                <c:pt idx="485">
                  <c:v>32.404527083333328</c:v>
                </c:pt>
                <c:pt idx="486">
                  <c:v>32.47158125</c:v>
                </c:pt>
                <c:pt idx="487">
                  <c:v>32.538231250000003</c:v>
                </c:pt>
                <c:pt idx="488">
                  <c:v>32.604881249999998</c:v>
                </c:pt>
                <c:pt idx="489">
                  <c:v>32.671533333333343</c:v>
                </c:pt>
                <c:pt idx="490">
                  <c:v>32.738185416666667</c:v>
                </c:pt>
                <c:pt idx="491">
                  <c:v>32.804837499999998</c:v>
                </c:pt>
                <c:pt idx="492">
                  <c:v>32.871489583333343</c:v>
                </c:pt>
                <c:pt idx="493">
                  <c:v>32.938245833333333</c:v>
                </c:pt>
                <c:pt idx="494">
                  <c:v>33.004858333333331</c:v>
                </c:pt>
                <c:pt idx="495">
                  <c:v>33.071510416666669</c:v>
                </c:pt>
                <c:pt idx="496">
                  <c:v>33.138160416666658</c:v>
                </c:pt>
                <c:pt idx="497">
                  <c:v>33.204812500000003</c:v>
                </c:pt>
                <c:pt idx="498">
                  <c:v>33.271843750000002</c:v>
                </c:pt>
                <c:pt idx="499">
                  <c:v>33.338447916666667</c:v>
                </c:pt>
                <c:pt idx="500">
                  <c:v>33.405099999999997</c:v>
                </c:pt>
                <c:pt idx="501">
                  <c:v>33.472152083333327</c:v>
                </c:pt>
                <c:pt idx="502">
                  <c:v>33.539204166666657</c:v>
                </c:pt>
                <c:pt idx="503">
                  <c:v>33.605856250000002</c:v>
                </c:pt>
                <c:pt idx="504">
                  <c:v>33.672902083333327</c:v>
                </c:pt>
                <c:pt idx="505">
                  <c:v>33.739558333333328</c:v>
                </c:pt>
                <c:pt idx="506">
                  <c:v>33.806208333333331</c:v>
                </c:pt>
                <c:pt idx="507">
                  <c:v>33.87292708333333</c:v>
                </c:pt>
                <c:pt idx="508">
                  <c:v>33.939579166666668</c:v>
                </c:pt>
                <c:pt idx="509">
                  <c:v>34.006766666666657</c:v>
                </c:pt>
                <c:pt idx="510">
                  <c:v>34.073414583333332</c:v>
                </c:pt>
                <c:pt idx="511">
                  <c:v>34.140066666666669</c:v>
                </c:pt>
                <c:pt idx="512">
                  <c:v>34.20671875</c:v>
                </c:pt>
                <c:pt idx="513">
                  <c:v>34.273370833333331</c:v>
                </c:pt>
                <c:pt idx="514">
                  <c:v>34.340020833333327</c:v>
                </c:pt>
                <c:pt idx="515">
                  <c:v>34.406672916666658</c:v>
                </c:pt>
                <c:pt idx="516">
                  <c:v>34.473325000000003</c:v>
                </c:pt>
                <c:pt idx="517">
                  <c:v>34.539974999999998</c:v>
                </c:pt>
                <c:pt idx="518">
                  <c:v>34.606627083333343</c:v>
                </c:pt>
                <c:pt idx="519">
                  <c:v>34.673279166666667</c:v>
                </c:pt>
                <c:pt idx="520">
                  <c:v>34.739931249999998</c:v>
                </c:pt>
                <c:pt idx="521">
                  <c:v>34.806581250000001</c:v>
                </c:pt>
                <c:pt idx="522">
                  <c:v>34.873233333333332</c:v>
                </c:pt>
                <c:pt idx="523">
                  <c:v>34.939885416666669</c:v>
                </c:pt>
                <c:pt idx="524">
                  <c:v>35.006816666666673</c:v>
                </c:pt>
                <c:pt idx="525">
                  <c:v>35.07345625</c:v>
                </c:pt>
                <c:pt idx="526">
                  <c:v>35.140106250000002</c:v>
                </c:pt>
                <c:pt idx="527">
                  <c:v>35.206758333333333</c:v>
                </c:pt>
                <c:pt idx="528">
                  <c:v>35.273608333333343</c:v>
                </c:pt>
                <c:pt idx="529">
                  <c:v>35.340260416666673</c:v>
                </c:pt>
                <c:pt idx="530">
                  <c:v>35.407258333333331</c:v>
                </c:pt>
                <c:pt idx="531">
                  <c:v>35.47389583333333</c:v>
                </c:pt>
                <c:pt idx="532">
                  <c:v>35.540547916666668</c:v>
                </c:pt>
                <c:pt idx="533">
                  <c:v>35.607266666666668</c:v>
                </c:pt>
                <c:pt idx="534">
                  <c:v>35.673918749999999</c:v>
                </c:pt>
                <c:pt idx="535">
                  <c:v>35.740577083333328</c:v>
                </c:pt>
                <c:pt idx="536">
                  <c:v>35.807456250000001</c:v>
                </c:pt>
                <c:pt idx="537">
                  <c:v>35.87407291666667</c:v>
                </c:pt>
                <c:pt idx="538">
                  <c:v>35.940725</c:v>
                </c:pt>
                <c:pt idx="539">
                  <c:v>36.007375000000003</c:v>
                </c:pt>
                <c:pt idx="540">
                  <c:v>36.074095833333331</c:v>
                </c:pt>
                <c:pt idx="541">
                  <c:v>36.14114166666667</c:v>
                </c:pt>
                <c:pt idx="542">
                  <c:v>36.207795833333343</c:v>
                </c:pt>
                <c:pt idx="543">
                  <c:v>36.274450000000002</c:v>
                </c:pt>
                <c:pt idx="544">
                  <c:v>36.341099999999997</c:v>
                </c:pt>
                <c:pt idx="545">
                  <c:v>36.40775</c:v>
                </c:pt>
                <c:pt idx="546">
                  <c:v>36.474402083333331</c:v>
                </c:pt>
                <c:pt idx="547">
                  <c:v>36.541054166666669</c:v>
                </c:pt>
                <c:pt idx="548">
                  <c:v>36.60770625</c:v>
                </c:pt>
                <c:pt idx="549">
                  <c:v>36.674356250000002</c:v>
                </c:pt>
                <c:pt idx="550">
                  <c:v>36.741008333333333</c:v>
                </c:pt>
                <c:pt idx="551">
                  <c:v>36.807850000000002</c:v>
                </c:pt>
                <c:pt idx="552">
                  <c:v>36.874445833333333</c:v>
                </c:pt>
                <c:pt idx="553">
                  <c:v>36.941095833333343</c:v>
                </c:pt>
                <c:pt idx="554">
                  <c:v>37.007747916666673</c:v>
                </c:pt>
                <c:pt idx="555">
                  <c:v>37.074399999999997</c:v>
                </c:pt>
                <c:pt idx="556">
                  <c:v>37.141168749999999</c:v>
                </c:pt>
                <c:pt idx="557">
                  <c:v>37.20776875</c:v>
                </c:pt>
                <c:pt idx="558">
                  <c:v>37.27442083333333</c:v>
                </c:pt>
                <c:pt idx="559">
                  <c:v>37.341072916666668</c:v>
                </c:pt>
                <c:pt idx="560">
                  <c:v>37.407866666666663</c:v>
                </c:pt>
                <c:pt idx="561">
                  <c:v>37.474560416666669</c:v>
                </c:pt>
                <c:pt idx="562">
                  <c:v>37.541160416666663</c:v>
                </c:pt>
                <c:pt idx="563">
                  <c:v>37.60807916666667</c:v>
                </c:pt>
                <c:pt idx="564">
                  <c:v>37.674729166666673</c:v>
                </c:pt>
                <c:pt idx="565">
                  <c:v>37.741381250000003</c:v>
                </c:pt>
                <c:pt idx="566">
                  <c:v>37.808033333333327</c:v>
                </c:pt>
                <c:pt idx="567">
                  <c:v>37.87468333333333</c:v>
                </c:pt>
                <c:pt idx="568">
                  <c:v>37.941335416666668</c:v>
                </c:pt>
                <c:pt idx="569">
                  <c:v>38.007987499999999</c:v>
                </c:pt>
                <c:pt idx="570">
                  <c:v>38.075162499999998</c:v>
                </c:pt>
                <c:pt idx="571">
                  <c:v>38.14175625</c:v>
                </c:pt>
                <c:pt idx="572">
                  <c:v>38.208408333333331</c:v>
                </c:pt>
                <c:pt idx="573">
                  <c:v>38.275593749999999</c:v>
                </c:pt>
                <c:pt idx="574">
                  <c:v>38.342245833333337</c:v>
                </c:pt>
                <c:pt idx="575">
                  <c:v>38.408897916666668</c:v>
                </c:pt>
                <c:pt idx="576">
                  <c:v>38.475547916666663</c:v>
                </c:pt>
                <c:pt idx="577">
                  <c:v>38.542264583333328</c:v>
                </c:pt>
                <c:pt idx="578">
                  <c:v>38.608916666666673</c:v>
                </c:pt>
                <c:pt idx="579">
                  <c:v>38.676102083333333</c:v>
                </c:pt>
                <c:pt idx="580">
                  <c:v>38.742752083333343</c:v>
                </c:pt>
                <c:pt idx="581">
                  <c:v>38.809406250000002</c:v>
                </c:pt>
                <c:pt idx="582">
                  <c:v>38.876056249999998</c:v>
                </c:pt>
                <c:pt idx="583">
                  <c:v>38.942708333333343</c:v>
                </c:pt>
                <c:pt idx="584">
                  <c:v>39.00936875</c:v>
                </c:pt>
                <c:pt idx="585">
                  <c:v>39.076129166666668</c:v>
                </c:pt>
                <c:pt idx="586">
                  <c:v>39.142729166666669</c:v>
                </c:pt>
                <c:pt idx="587">
                  <c:v>39.20938125</c:v>
                </c:pt>
                <c:pt idx="588">
                  <c:v>39.276097916666657</c:v>
                </c:pt>
                <c:pt idx="589">
                  <c:v>39.342750000000002</c:v>
                </c:pt>
                <c:pt idx="590">
                  <c:v>39.409660416666668</c:v>
                </c:pt>
                <c:pt idx="591">
                  <c:v>39.476254166666664</c:v>
                </c:pt>
                <c:pt idx="592">
                  <c:v>39.542904166666673</c:v>
                </c:pt>
                <c:pt idx="593">
                  <c:v>39.609558333333332</c:v>
                </c:pt>
                <c:pt idx="594">
                  <c:v>39.676208333333342</c:v>
                </c:pt>
                <c:pt idx="595">
                  <c:v>39.742991666666668</c:v>
                </c:pt>
                <c:pt idx="596">
                  <c:v>39.809645833333327</c:v>
                </c:pt>
                <c:pt idx="597">
                  <c:v>39.87629583333333</c:v>
                </c:pt>
                <c:pt idx="598">
                  <c:v>39.943214583333337</c:v>
                </c:pt>
                <c:pt idx="599">
                  <c:v>40.010122916666667</c:v>
                </c:pt>
                <c:pt idx="600">
                  <c:v>40.07671666666667</c:v>
                </c:pt>
                <c:pt idx="601">
                  <c:v>40.14336875</c:v>
                </c:pt>
                <c:pt idx="602">
                  <c:v>40.210020833333331</c:v>
                </c:pt>
                <c:pt idx="603">
                  <c:v>40.276737500000003</c:v>
                </c:pt>
                <c:pt idx="604">
                  <c:v>40.343389583333327</c:v>
                </c:pt>
                <c:pt idx="605">
                  <c:v>40.410041666666658</c:v>
                </c:pt>
                <c:pt idx="606">
                  <c:v>40.476691666666667</c:v>
                </c:pt>
                <c:pt idx="607">
                  <c:v>40.543343749999998</c:v>
                </c:pt>
                <c:pt idx="608">
                  <c:v>40.610062499999998</c:v>
                </c:pt>
                <c:pt idx="609">
                  <c:v>40.676714583333343</c:v>
                </c:pt>
                <c:pt idx="610">
                  <c:v>40.743460416666657</c:v>
                </c:pt>
                <c:pt idx="611">
                  <c:v>40.810085416666666</c:v>
                </c:pt>
                <c:pt idx="612">
                  <c:v>40.876735416666669</c:v>
                </c:pt>
                <c:pt idx="613">
                  <c:v>40.943385416666658</c:v>
                </c:pt>
                <c:pt idx="614">
                  <c:v>41.010037500000003</c:v>
                </c:pt>
                <c:pt idx="615">
                  <c:v>41.076854166666656</c:v>
                </c:pt>
                <c:pt idx="616">
                  <c:v>41.14347708333333</c:v>
                </c:pt>
                <c:pt idx="617">
                  <c:v>41.210191666666667</c:v>
                </c:pt>
                <c:pt idx="618">
                  <c:v>41.276843749999998</c:v>
                </c:pt>
                <c:pt idx="619">
                  <c:v>41.343504166666669</c:v>
                </c:pt>
                <c:pt idx="620">
                  <c:v>41.410145833333331</c:v>
                </c:pt>
                <c:pt idx="621">
                  <c:v>41.476797916666669</c:v>
                </c:pt>
                <c:pt idx="622">
                  <c:v>41.54345</c:v>
                </c:pt>
                <c:pt idx="623">
                  <c:v>41.610102083333331</c:v>
                </c:pt>
                <c:pt idx="624">
                  <c:v>41.676752083333326</c:v>
                </c:pt>
                <c:pt idx="625">
                  <c:v>41.743404166666657</c:v>
                </c:pt>
                <c:pt idx="626">
                  <c:v>41.810056250000002</c:v>
                </c:pt>
                <c:pt idx="627">
                  <c:v>41.876706249999998</c:v>
                </c:pt>
                <c:pt idx="628">
                  <c:v>41.943358333333343</c:v>
                </c:pt>
                <c:pt idx="629">
                  <c:v>42.010010416666667</c:v>
                </c:pt>
                <c:pt idx="630">
                  <c:v>42.076662499999998</c:v>
                </c:pt>
                <c:pt idx="631">
                  <c:v>42.143314583333343</c:v>
                </c:pt>
                <c:pt idx="632">
                  <c:v>42.209964583333331</c:v>
                </c:pt>
                <c:pt idx="633">
                  <c:v>42.276616666666669</c:v>
                </c:pt>
                <c:pt idx="634">
                  <c:v>42.34326875</c:v>
                </c:pt>
                <c:pt idx="635">
                  <c:v>42.41111875</c:v>
                </c:pt>
                <c:pt idx="636">
                  <c:v>42.477775000000001</c:v>
                </c:pt>
                <c:pt idx="637">
                  <c:v>42.544456250000003</c:v>
                </c:pt>
                <c:pt idx="638">
                  <c:v>42.611077083333328</c:v>
                </c:pt>
                <c:pt idx="639">
                  <c:v>42.677997916666669</c:v>
                </c:pt>
                <c:pt idx="640">
                  <c:v>42.744645833333337</c:v>
                </c:pt>
                <c:pt idx="641">
                  <c:v>42.811300000000003</c:v>
                </c:pt>
                <c:pt idx="642">
                  <c:v>42.877945833333342</c:v>
                </c:pt>
                <c:pt idx="643">
                  <c:v>42.944597916666673</c:v>
                </c:pt>
                <c:pt idx="644">
                  <c:v>43.011281250000003</c:v>
                </c:pt>
                <c:pt idx="645">
                  <c:v>43.077902083333328</c:v>
                </c:pt>
                <c:pt idx="646">
                  <c:v>43.14455208333333</c:v>
                </c:pt>
                <c:pt idx="647">
                  <c:v>43.211204166666668</c:v>
                </c:pt>
                <c:pt idx="648">
                  <c:v>43.277856249999999</c:v>
                </c:pt>
                <c:pt idx="649">
                  <c:v>43.344772916666663</c:v>
                </c:pt>
                <c:pt idx="650">
                  <c:v>43.411714583333342</c:v>
                </c:pt>
                <c:pt idx="651">
                  <c:v>43.478345833333343</c:v>
                </c:pt>
                <c:pt idx="652">
                  <c:v>43.545264583333328</c:v>
                </c:pt>
                <c:pt idx="653">
                  <c:v>43.611941666666667</c:v>
                </c:pt>
                <c:pt idx="654">
                  <c:v>43.678564583333333</c:v>
                </c:pt>
                <c:pt idx="655">
                  <c:v>43.745216666666657</c:v>
                </c:pt>
                <c:pt idx="656">
                  <c:v>43.81187083333333</c:v>
                </c:pt>
                <c:pt idx="657">
                  <c:v>43.878658333333327</c:v>
                </c:pt>
                <c:pt idx="658">
                  <c:v>43.94533333333333</c:v>
                </c:pt>
                <c:pt idx="659">
                  <c:v>44.011960416666668</c:v>
                </c:pt>
                <c:pt idx="660">
                  <c:v>44.078610416666663</c:v>
                </c:pt>
                <c:pt idx="661">
                  <c:v>44.145258333333331</c:v>
                </c:pt>
                <c:pt idx="662">
                  <c:v>44.211912499999997</c:v>
                </c:pt>
                <c:pt idx="663">
                  <c:v>44.278560416666657</c:v>
                </c:pt>
                <c:pt idx="664">
                  <c:v>44.34521458333333</c:v>
                </c:pt>
                <c:pt idx="665">
                  <c:v>44.411864583333333</c:v>
                </c:pt>
                <c:pt idx="666">
                  <c:v>44.478516666666657</c:v>
                </c:pt>
                <c:pt idx="667">
                  <c:v>44.545166666666667</c:v>
                </c:pt>
                <c:pt idx="668">
                  <c:v>44.611818749999998</c:v>
                </c:pt>
                <c:pt idx="669">
                  <c:v>44.678472916666657</c:v>
                </c:pt>
                <c:pt idx="670">
                  <c:v>44.745122916666674</c:v>
                </c:pt>
                <c:pt idx="671">
                  <c:v>44.811772916666669</c:v>
                </c:pt>
                <c:pt idx="672">
                  <c:v>44.878425</c:v>
                </c:pt>
                <c:pt idx="673">
                  <c:v>44.945300000000003</c:v>
                </c:pt>
                <c:pt idx="674">
                  <c:v>45.011927083333333</c:v>
                </c:pt>
                <c:pt idx="675">
                  <c:v>45.078579166666657</c:v>
                </c:pt>
                <c:pt idx="676">
                  <c:v>45.145241666666656</c:v>
                </c:pt>
                <c:pt idx="677">
                  <c:v>45.211885416666668</c:v>
                </c:pt>
                <c:pt idx="678">
                  <c:v>45.278533333333343</c:v>
                </c:pt>
                <c:pt idx="679">
                  <c:v>45.345452083333328</c:v>
                </c:pt>
                <c:pt idx="680">
                  <c:v>45.41239791666667</c:v>
                </c:pt>
                <c:pt idx="681">
                  <c:v>45.479020833333337</c:v>
                </c:pt>
                <c:pt idx="682">
                  <c:v>45.545672916666668</c:v>
                </c:pt>
                <c:pt idx="683">
                  <c:v>45.612324999999998</c:v>
                </c:pt>
                <c:pt idx="684">
                  <c:v>45.678977083333344</c:v>
                </c:pt>
                <c:pt idx="685">
                  <c:v>45.745627083333332</c:v>
                </c:pt>
                <c:pt idx="686">
                  <c:v>45.81227916666667</c:v>
                </c:pt>
                <c:pt idx="687">
                  <c:v>45.878935416666657</c:v>
                </c:pt>
                <c:pt idx="688">
                  <c:v>45.94605416666667</c:v>
                </c:pt>
                <c:pt idx="689">
                  <c:v>46.01270208333333</c:v>
                </c:pt>
                <c:pt idx="690">
                  <c:v>46.079752083333332</c:v>
                </c:pt>
                <c:pt idx="691">
                  <c:v>46.146402083333342</c:v>
                </c:pt>
                <c:pt idx="692">
                  <c:v>46.213408333333327</c:v>
                </c:pt>
                <c:pt idx="693">
                  <c:v>46.280050000000003</c:v>
                </c:pt>
                <c:pt idx="694">
                  <c:v>46.346958333333333</c:v>
                </c:pt>
                <c:pt idx="695">
                  <c:v>46.414106250000003</c:v>
                </c:pt>
                <c:pt idx="696">
                  <c:v>46.480727083333328</c:v>
                </c:pt>
                <c:pt idx="697">
                  <c:v>46.547408333333337</c:v>
                </c:pt>
                <c:pt idx="698">
                  <c:v>46.614097916666672</c:v>
                </c:pt>
                <c:pt idx="699">
                  <c:v>46.680779166666667</c:v>
                </c:pt>
                <c:pt idx="700">
                  <c:v>46.747402083333327</c:v>
                </c:pt>
                <c:pt idx="701">
                  <c:v>46.81405625</c:v>
                </c:pt>
                <c:pt idx="702">
                  <c:v>46.880706250000003</c:v>
                </c:pt>
                <c:pt idx="703">
                  <c:v>46.947358333333327</c:v>
                </c:pt>
                <c:pt idx="704">
                  <c:v>47.014008333333337</c:v>
                </c:pt>
                <c:pt idx="705">
                  <c:v>47.080658333333332</c:v>
                </c:pt>
                <c:pt idx="706">
                  <c:v>47.147575000000003</c:v>
                </c:pt>
                <c:pt idx="707">
                  <c:v>47.214374999999997</c:v>
                </c:pt>
                <c:pt idx="708">
                  <c:v>47.281012500000003</c:v>
                </c:pt>
                <c:pt idx="709">
                  <c:v>47.347864583333333</c:v>
                </c:pt>
                <c:pt idx="710">
                  <c:v>47.414514583333343</c:v>
                </c:pt>
                <c:pt idx="711">
                  <c:v>47.48117083333333</c:v>
                </c:pt>
                <c:pt idx="712">
                  <c:v>47.54781666666667</c:v>
                </c:pt>
                <c:pt idx="713">
                  <c:v>47.614602083333331</c:v>
                </c:pt>
                <c:pt idx="714">
                  <c:v>47.681254166666669</c:v>
                </c:pt>
                <c:pt idx="715">
                  <c:v>47.747908333333328</c:v>
                </c:pt>
                <c:pt idx="716">
                  <c:v>47.814556250000003</c:v>
                </c:pt>
                <c:pt idx="717">
                  <c:v>47.881208333333333</c:v>
                </c:pt>
                <c:pt idx="718">
                  <c:v>47.947860416666657</c:v>
                </c:pt>
                <c:pt idx="719">
                  <c:v>48.014541666666673</c:v>
                </c:pt>
                <c:pt idx="720">
                  <c:v>48.081162499999998</c:v>
                </c:pt>
                <c:pt idx="721">
                  <c:v>48.148347916666673</c:v>
                </c:pt>
                <c:pt idx="722">
                  <c:v>48.215000000000003</c:v>
                </c:pt>
                <c:pt idx="723">
                  <c:v>48.281681249999998</c:v>
                </c:pt>
                <c:pt idx="724">
                  <c:v>48.34830208333333</c:v>
                </c:pt>
                <c:pt idx="725">
                  <c:v>48.415100000000002</c:v>
                </c:pt>
                <c:pt idx="726">
                  <c:v>48.48200416666667</c:v>
                </c:pt>
                <c:pt idx="727">
                  <c:v>48.548656250000001</c:v>
                </c:pt>
                <c:pt idx="728">
                  <c:v>48.615308333333331</c:v>
                </c:pt>
                <c:pt idx="729">
                  <c:v>48.681960416666669</c:v>
                </c:pt>
                <c:pt idx="730">
                  <c:v>48.749212499999999</c:v>
                </c:pt>
                <c:pt idx="731">
                  <c:v>48.815862500000001</c:v>
                </c:pt>
                <c:pt idx="732">
                  <c:v>48.882514583333332</c:v>
                </c:pt>
                <c:pt idx="733">
                  <c:v>48.949233333333332</c:v>
                </c:pt>
                <c:pt idx="734">
                  <c:v>49.015887499999998</c:v>
                </c:pt>
                <c:pt idx="735">
                  <c:v>49.082535416666673</c:v>
                </c:pt>
                <c:pt idx="736">
                  <c:v>49.149283333333337</c:v>
                </c:pt>
                <c:pt idx="737">
                  <c:v>49.216172916666657</c:v>
                </c:pt>
                <c:pt idx="738">
                  <c:v>49.282829166666673</c:v>
                </c:pt>
                <c:pt idx="739">
                  <c:v>49.349479166666669</c:v>
                </c:pt>
                <c:pt idx="740">
                  <c:v>49.416127083333343</c:v>
                </c:pt>
                <c:pt idx="741">
                  <c:v>49.482781250000002</c:v>
                </c:pt>
                <c:pt idx="742">
                  <c:v>49.54942916666667</c:v>
                </c:pt>
                <c:pt idx="743">
                  <c:v>49.616081250000001</c:v>
                </c:pt>
                <c:pt idx="744">
                  <c:v>49.682737500000002</c:v>
                </c:pt>
                <c:pt idx="745">
                  <c:v>49.749585416666669</c:v>
                </c:pt>
                <c:pt idx="746">
                  <c:v>49.816235416666657</c:v>
                </c:pt>
                <c:pt idx="747">
                  <c:v>49.882887500000002</c:v>
                </c:pt>
                <c:pt idx="748">
                  <c:v>49.949541666666669</c:v>
                </c:pt>
                <c:pt idx="749">
                  <c:v>50.016704166666663</c:v>
                </c:pt>
                <c:pt idx="750">
                  <c:v>50.08331041666667</c:v>
                </c:pt>
                <c:pt idx="751">
                  <c:v>50.149962500000001</c:v>
                </c:pt>
                <c:pt idx="752">
                  <c:v>50.216610416666668</c:v>
                </c:pt>
                <c:pt idx="753">
                  <c:v>50.283262499999999</c:v>
                </c:pt>
                <c:pt idx="754">
                  <c:v>50.34991458333333</c:v>
                </c:pt>
                <c:pt idx="755">
                  <c:v>50.416635416666672</c:v>
                </c:pt>
                <c:pt idx="756">
                  <c:v>50.484112500000002</c:v>
                </c:pt>
                <c:pt idx="757">
                  <c:v>50.550735416666669</c:v>
                </c:pt>
                <c:pt idx="758">
                  <c:v>50.6173875</c:v>
                </c:pt>
                <c:pt idx="759">
                  <c:v>50.684037500000002</c:v>
                </c:pt>
                <c:pt idx="760">
                  <c:v>50.750689583333333</c:v>
                </c:pt>
                <c:pt idx="761">
                  <c:v>50.817341666666657</c:v>
                </c:pt>
                <c:pt idx="762">
                  <c:v>50.883993750000002</c:v>
                </c:pt>
                <c:pt idx="763">
                  <c:v>50.950674999999997</c:v>
                </c:pt>
                <c:pt idx="764">
                  <c:v>51.017295833333343</c:v>
                </c:pt>
                <c:pt idx="765">
                  <c:v>51.083947916666673</c:v>
                </c:pt>
                <c:pt idx="766">
                  <c:v>51.150606250000003</c:v>
                </c:pt>
                <c:pt idx="767">
                  <c:v>51.217383333333331</c:v>
                </c:pt>
                <c:pt idx="768">
                  <c:v>51.284035416666669</c:v>
                </c:pt>
                <c:pt idx="769">
                  <c:v>51.350689583333327</c:v>
                </c:pt>
                <c:pt idx="770">
                  <c:v>51.417341666666672</c:v>
                </c:pt>
                <c:pt idx="771">
                  <c:v>51.483989583333333</c:v>
                </c:pt>
                <c:pt idx="772">
                  <c:v>51.550670833333328</c:v>
                </c:pt>
                <c:pt idx="773">
                  <c:v>51.61729583333333</c:v>
                </c:pt>
                <c:pt idx="774">
                  <c:v>51.683972916666669</c:v>
                </c:pt>
                <c:pt idx="775">
                  <c:v>51.750714583333327</c:v>
                </c:pt>
                <c:pt idx="776">
                  <c:v>51.817314583333342</c:v>
                </c:pt>
                <c:pt idx="777">
                  <c:v>51.883964583333331</c:v>
                </c:pt>
                <c:pt idx="778">
                  <c:v>51.950620833333332</c:v>
                </c:pt>
                <c:pt idx="779">
                  <c:v>52.017297916666656</c:v>
                </c:pt>
                <c:pt idx="780">
                  <c:v>52.08392083333333</c:v>
                </c:pt>
                <c:pt idx="781">
                  <c:v>52.150575000000003</c:v>
                </c:pt>
                <c:pt idx="782">
                  <c:v>52.217252083333342</c:v>
                </c:pt>
                <c:pt idx="783">
                  <c:v>52.283875000000002</c:v>
                </c:pt>
                <c:pt idx="784">
                  <c:v>52.350554166666669</c:v>
                </c:pt>
                <c:pt idx="785">
                  <c:v>52.417177083333343</c:v>
                </c:pt>
                <c:pt idx="786">
                  <c:v>52.483829166666673</c:v>
                </c:pt>
                <c:pt idx="787">
                  <c:v>52.550881250000003</c:v>
                </c:pt>
                <c:pt idx="788">
                  <c:v>52.617531249999999</c:v>
                </c:pt>
                <c:pt idx="789">
                  <c:v>52.684249999999999</c:v>
                </c:pt>
                <c:pt idx="790">
                  <c:v>52.750987500000001</c:v>
                </c:pt>
                <c:pt idx="791">
                  <c:v>52.81764583333333</c:v>
                </c:pt>
                <c:pt idx="792">
                  <c:v>52.884270833333332</c:v>
                </c:pt>
                <c:pt idx="793">
                  <c:v>52.950989583333332</c:v>
                </c:pt>
                <c:pt idx="794">
                  <c:v>53.017716666666672</c:v>
                </c:pt>
                <c:pt idx="795">
                  <c:v>53.084439583333342</c:v>
                </c:pt>
                <c:pt idx="796">
                  <c:v>53.151077083333327</c:v>
                </c:pt>
                <c:pt idx="797">
                  <c:v>53.217729166666658</c:v>
                </c:pt>
                <c:pt idx="798">
                  <c:v>53.284447916666657</c:v>
                </c:pt>
                <c:pt idx="799">
                  <c:v>53.351210416666667</c:v>
                </c:pt>
                <c:pt idx="800">
                  <c:v>53.417816666666667</c:v>
                </c:pt>
                <c:pt idx="801">
                  <c:v>53.484468749999998</c:v>
                </c:pt>
                <c:pt idx="802">
                  <c:v>53.551118750000001</c:v>
                </c:pt>
                <c:pt idx="803">
                  <c:v>53.617789583333327</c:v>
                </c:pt>
                <c:pt idx="804">
                  <c:v>53.684424999999997</c:v>
                </c:pt>
                <c:pt idx="805">
                  <c:v>53.751075</c:v>
                </c:pt>
                <c:pt idx="806">
                  <c:v>53.817858333333326</c:v>
                </c:pt>
                <c:pt idx="807">
                  <c:v>53.884564583333344</c:v>
                </c:pt>
                <c:pt idx="808">
                  <c:v>53.951495833333333</c:v>
                </c:pt>
                <c:pt idx="809">
                  <c:v>54.018606249999998</c:v>
                </c:pt>
                <c:pt idx="810">
                  <c:v>54.085260416666657</c:v>
                </c:pt>
                <c:pt idx="811">
                  <c:v>54.151983333333327</c:v>
                </c:pt>
                <c:pt idx="812">
                  <c:v>54.218868749999999</c:v>
                </c:pt>
                <c:pt idx="813">
                  <c:v>54.285558333333327</c:v>
                </c:pt>
                <c:pt idx="814">
                  <c:v>54.3522125</c:v>
                </c:pt>
                <c:pt idx="815">
                  <c:v>54.419664583333343</c:v>
                </c:pt>
                <c:pt idx="816">
                  <c:v>54.486754166666657</c:v>
                </c:pt>
                <c:pt idx="817">
                  <c:v>54.55346458333333</c:v>
                </c:pt>
                <c:pt idx="818">
                  <c:v>54.620406250000002</c:v>
                </c:pt>
                <c:pt idx="819">
                  <c:v>54.687072916666658</c:v>
                </c:pt>
                <c:pt idx="820">
                  <c:v>54.753768749999999</c:v>
                </c:pt>
                <c:pt idx="821">
                  <c:v>54.820366666666658</c:v>
                </c:pt>
                <c:pt idx="822">
                  <c:v>54.887385416666667</c:v>
                </c:pt>
                <c:pt idx="823">
                  <c:v>54.954370833333343</c:v>
                </c:pt>
                <c:pt idx="824">
                  <c:v>55.020985416666669</c:v>
                </c:pt>
                <c:pt idx="825">
                  <c:v>55.0876375</c:v>
                </c:pt>
                <c:pt idx="826">
                  <c:v>55.154343750000002</c:v>
                </c:pt>
                <c:pt idx="827">
                  <c:v>55.220966666666669</c:v>
                </c:pt>
                <c:pt idx="828">
                  <c:v>55.287591666666657</c:v>
                </c:pt>
                <c:pt idx="829">
                  <c:v>55.354308333333343</c:v>
                </c:pt>
                <c:pt idx="830">
                  <c:v>55.421006249999998</c:v>
                </c:pt>
                <c:pt idx="831">
                  <c:v>55.487745833333342</c:v>
                </c:pt>
                <c:pt idx="832">
                  <c:v>55.554400000000001</c:v>
                </c:pt>
                <c:pt idx="833">
                  <c:v>55.621060416666673</c:v>
                </c:pt>
                <c:pt idx="834">
                  <c:v>55.687745833333331</c:v>
                </c:pt>
                <c:pt idx="835">
                  <c:v>55.754433333333331</c:v>
                </c:pt>
                <c:pt idx="836">
                  <c:v>55.821083333333327</c:v>
                </c:pt>
                <c:pt idx="837">
                  <c:v>55.887818750000001</c:v>
                </c:pt>
                <c:pt idx="838">
                  <c:v>55.95446041666667</c:v>
                </c:pt>
                <c:pt idx="839">
                  <c:v>56.021225000000001</c:v>
                </c:pt>
                <c:pt idx="840">
                  <c:v>56.088008333333327</c:v>
                </c:pt>
                <c:pt idx="841">
                  <c:v>56.154664583333343</c:v>
                </c:pt>
                <c:pt idx="842">
                  <c:v>56.221449999999997</c:v>
                </c:pt>
                <c:pt idx="843">
                  <c:v>56.28880208333333</c:v>
                </c:pt>
                <c:pt idx="844">
                  <c:v>56.35595</c:v>
                </c:pt>
                <c:pt idx="845">
                  <c:v>56.42335416666667</c:v>
                </c:pt>
                <c:pt idx="846">
                  <c:v>56.490564583333331</c:v>
                </c:pt>
                <c:pt idx="847">
                  <c:v>56.557312500000002</c:v>
                </c:pt>
                <c:pt idx="848">
                  <c:v>56.624710416666673</c:v>
                </c:pt>
                <c:pt idx="849">
                  <c:v>56.691672916666668</c:v>
                </c:pt>
                <c:pt idx="850">
                  <c:v>56.758558333333333</c:v>
                </c:pt>
                <c:pt idx="851">
                  <c:v>56.825189583333326</c:v>
                </c:pt>
                <c:pt idx="852">
                  <c:v>56.891841666666657</c:v>
                </c:pt>
                <c:pt idx="853">
                  <c:v>56.958518750000003</c:v>
                </c:pt>
                <c:pt idx="854">
                  <c:v>57.025133333333343</c:v>
                </c:pt>
                <c:pt idx="855">
                  <c:v>57.091781249999997</c:v>
                </c:pt>
                <c:pt idx="856">
                  <c:v>57.158433333333328</c:v>
                </c:pt>
                <c:pt idx="857">
                  <c:v>57.225112500000002</c:v>
                </c:pt>
                <c:pt idx="858">
                  <c:v>57.291747916666672</c:v>
                </c:pt>
                <c:pt idx="859">
                  <c:v>57.358387499999999</c:v>
                </c:pt>
                <c:pt idx="860">
                  <c:v>57.425125000000001</c:v>
                </c:pt>
                <c:pt idx="861">
                  <c:v>57.491760416666658</c:v>
                </c:pt>
                <c:pt idx="862">
                  <c:v>57.558410416666668</c:v>
                </c:pt>
                <c:pt idx="863">
                  <c:v>57.625191666666673</c:v>
                </c:pt>
                <c:pt idx="864">
                  <c:v>57.691845833333332</c:v>
                </c:pt>
                <c:pt idx="865">
                  <c:v>57.758527083333327</c:v>
                </c:pt>
                <c:pt idx="866">
                  <c:v>57.825147916666673</c:v>
                </c:pt>
                <c:pt idx="867">
                  <c:v>57.891800000000003</c:v>
                </c:pt>
                <c:pt idx="868">
                  <c:v>57.958893750000001</c:v>
                </c:pt>
                <c:pt idx="869">
                  <c:v>58.025635416666667</c:v>
                </c:pt>
                <c:pt idx="870">
                  <c:v>58.09328958333333</c:v>
                </c:pt>
                <c:pt idx="871">
                  <c:v>58.159958333333343</c:v>
                </c:pt>
                <c:pt idx="872">
                  <c:v>58.226589583333343</c:v>
                </c:pt>
                <c:pt idx="873">
                  <c:v>58.293268750000003</c:v>
                </c:pt>
                <c:pt idx="874">
                  <c:v>58.359960416666667</c:v>
                </c:pt>
                <c:pt idx="875">
                  <c:v>58.426679166666673</c:v>
                </c:pt>
                <c:pt idx="876">
                  <c:v>58.493329166666669</c:v>
                </c:pt>
                <c:pt idx="877">
                  <c:v>58.560587499999997</c:v>
                </c:pt>
                <c:pt idx="878">
                  <c:v>58.627233333333344</c:v>
                </c:pt>
                <c:pt idx="879">
                  <c:v>58.693937499999997</c:v>
                </c:pt>
                <c:pt idx="880">
                  <c:v>58.760554166666672</c:v>
                </c:pt>
                <c:pt idx="881">
                  <c:v>58.827289583333332</c:v>
                </c:pt>
                <c:pt idx="882">
                  <c:v>58.893985416666673</c:v>
                </c:pt>
                <c:pt idx="883">
                  <c:v>58.960627083333343</c:v>
                </c:pt>
                <c:pt idx="884">
                  <c:v>59.02734375</c:v>
                </c:pt>
                <c:pt idx="885">
                  <c:v>59.094008333333328</c:v>
                </c:pt>
                <c:pt idx="886">
                  <c:v>59.160645833333326</c:v>
                </c:pt>
                <c:pt idx="887">
                  <c:v>59.22735625</c:v>
                </c:pt>
                <c:pt idx="888">
                  <c:v>59.294024999999998</c:v>
                </c:pt>
                <c:pt idx="889">
                  <c:v>59.360754166666673</c:v>
                </c:pt>
                <c:pt idx="890">
                  <c:v>59.427385416666667</c:v>
                </c:pt>
                <c:pt idx="891">
                  <c:v>59.49420416666667</c:v>
                </c:pt>
                <c:pt idx="892">
                  <c:v>59.5608875</c:v>
                </c:pt>
                <c:pt idx="893">
                  <c:v>59.628010416666669</c:v>
                </c:pt>
                <c:pt idx="894">
                  <c:v>59.694656250000001</c:v>
                </c:pt>
                <c:pt idx="895">
                  <c:v>59.761910416666673</c:v>
                </c:pt>
                <c:pt idx="896">
                  <c:v>59.828560416666669</c:v>
                </c:pt>
                <c:pt idx="897">
                  <c:v>59.8952125</c:v>
                </c:pt>
                <c:pt idx="898">
                  <c:v>59.961997916666668</c:v>
                </c:pt>
                <c:pt idx="899">
                  <c:v>60.028647916666657</c:v>
                </c:pt>
                <c:pt idx="900">
                  <c:v>60.095295833333331</c:v>
                </c:pt>
                <c:pt idx="901">
                  <c:v>60.161997916666657</c:v>
                </c:pt>
                <c:pt idx="902">
                  <c:v>60.228858333333328</c:v>
                </c:pt>
                <c:pt idx="903">
                  <c:v>60.29570833333333</c:v>
                </c:pt>
                <c:pt idx="904">
                  <c:v>60.363091666666669</c:v>
                </c:pt>
                <c:pt idx="905">
                  <c:v>60.429875000000003</c:v>
                </c:pt>
                <c:pt idx="906">
                  <c:v>60.49672291666667</c:v>
                </c:pt>
                <c:pt idx="907">
                  <c:v>60.563487500000001</c:v>
                </c:pt>
                <c:pt idx="908">
                  <c:v>60.630152083333343</c:v>
                </c:pt>
                <c:pt idx="909">
                  <c:v>60.6972375</c:v>
                </c:pt>
                <c:pt idx="910">
                  <c:v>60.764597916666673</c:v>
                </c:pt>
                <c:pt idx="911">
                  <c:v>60.831416666666669</c:v>
                </c:pt>
                <c:pt idx="912">
                  <c:v>60.898191666666669</c:v>
                </c:pt>
                <c:pt idx="913">
                  <c:v>60.96473125</c:v>
                </c:pt>
                <c:pt idx="914">
                  <c:v>61.031854166666669</c:v>
                </c:pt>
                <c:pt idx="915">
                  <c:v>61.098481249999999</c:v>
                </c:pt>
                <c:pt idx="916">
                  <c:v>61.1653375</c:v>
                </c:pt>
                <c:pt idx="917">
                  <c:v>61.232256249999999</c:v>
                </c:pt>
                <c:pt idx="918">
                  <c:v>61.299035416666669</c:v>
                </c:pt>
                <c:pt idx="919">
                  <c:v>61.36572291666667</c:v>
                </c:pt>
                <c:pt idx="920">
                  <c:v>61.432391666666668</c:v>
                </c:pt>
                <c:pt idx="921">
                  <c:v>61.499079166666668</c:v>
                </c:pt>
                <c:pt idx="922">
                  <c:v>61.565689583333331</c:v>
                </c:pt>
                <c:pt idx="923">
                  <c:v>61.632727083333343</c:v>
                </c:pt>
                <c:pt idx="924">
                  <c:v>61.699822916666669</c:v>
                </c:pt>
                <c:pt idx="925">
                  <c:v>61.766562499999999</c:v>
                </c:pt>
                <c:pt idx="926">
                  <c:v>61.833789583333328</c:v>
                </c:pt>
                <c:pt idx="927">
                  <c:v>61.900614583333343</c:v>
                </c:pt>
                <c:pt idx="928">
                  <c:v>61.967560416666657</c:v>
                </c:pt>
                <c:pt idx="929">
                  <c:v>62.034568749999998</c:v>
                </c:pt>
                <c:pt idx="930">
                  <c:v>62.101883333333333</c:v>
                </c:pt>
                <c:pt idx="931">
                  <c:v>62.168864583333331</c:v>
                </c:pt>
                <c:pt idx="932">
                  <c:v>62.235831249999997</c:v>
                </c:pt>
                <c:pt idx="933">
                  <c:v>62.303400000000003</c:v>
                </c:pt>
                <c:pt idx="934">
                  <c:v>62.37029583333333</c:v>
                </c:pt>
                <c:pt idx="935">
                  <c:v>62.437075</c:v>
                </c:pt>
                <c:pt idx="936">
                  <c:v>62.504125000000002</c:v>
                </c:pt>
                <c:pt idx="937">
                  <c:v>62.570908333333342</c:v>
                </c:pt>
                <c:pt idx="938">
                  <c:v>62.637570833333328</c:v>
                </c:pt>
                <c:pt idx="939">
                  <c:v>62.704391666666673</c:v>
                </c:pt>
                <c:pt idx="940">
                  <c:v>62.77099583333333</c:v>
                </c:pt>
                <c:pt idx="941">
                  <c:v>62.837654166666667</c:v>
                </c:pt>
                <c:pt idx="942">
                  <c:v>62.904297916666657</c:v>
                </c:pt>
                <c:pt idx="943">
                  <c:v>62.970950000000002</c:v>
                </c:pt>
                <c:pt idx="944">
                  <c:v>63.037606250000003</c:v>
                </c:pt>
                <c:pt idx="945">
                  <c:v>63.104385416666673</c:v>
                </c:pt>
                <c:pt idx="946">
                  <c:v>63.17128125</c:v>
                </c:pt>
                <c:pt idx="947">
                  <c:v>63.237889583333327</c:v>
                </c:pt>
                <c:pt idx="948">
                  <c:v>63.304541666666672</c:v>
                </c:pt>
                <c:pt idx="949">
                  <c:v>63.371191666666668</c:v>
                </c:pt>
                <c:pt idx="950">
                  <c:v>63.438579166666663</c:v>
                </c:pt>
                <c:pt idx="951">
                  <c:v>63.505229166666673</c:v>
                </c:pt>
                <c:pt idx="952">
                  <c:v>63.572447916666668</c:v>
                </c:pt>
                <c:pt idx="953">
                  <c:v>63.639064583333337</c:v>
                </c:pt>
                <c:pt idx="954">
                  <c:v>63.705716666666667</c:v>
                </c:pt>
                <c:pt idx="955">
                  <c:v>63.772377083333332</c:v>
                </c:pt>
                <c:pt idx="956">
                  <c:v>63.839020833333343</c:v>
                </c:pt>
                <c:pt idx="957">
                  <c:v>63.905737500000001</c:v>
                </c:pt>
                <c:pt idx="958">
                  <c:v>63.972389583333332</c:v>
                </c:pt>
                <c:pt idx="959">
                  <c:v>64.039047916666661</c:v>
                </c:pt>
                <c:pt idx="960">
                  <c:v>64.105691666666672</c:v>
                </c:pt>
                <c:pt idx="961">
                  <c:v>64.172345833333338</c:v>
                </c:pt>
                <c:pt idx="962">
                  <c:v>64.239000000000004</c:v>
                </c:pt>
                <c:pt idx="963">
                  <c:v>64.305918750000004</c:v>
                </c:pt>
                <c:pt idx="964">
                  <c:v>64.372564583333329</c:v>
                </c:pt>
                <c:pt idx="965">
                  <c:v>64.439662499999997</c:v>
                </c:pt>
                <c:pt idx="966">
                  <c:v>64.506268750000004</c:v>
                </c:pt>
                <c:pt idx="967">
                  <c:v>64.572918749999999</c:v>
                </c:pt>
                <c:pt idx="968">
                  <c:v>64.639572916666665</c:v>
                </c:pt>
                <c:pt idx="969">
                  <c:v>64.706222916666661</c:v>
                </c:pt>
                <c:pt idx="970">
                  <c:v>64.772872916666671</c:v>
                </c:pt>
                <c:pt idx="971">
                  <c:v>64.839524999999995</c:v>
                </c:pt>
                <c:pt idx="972">
                  <c:v>64.907185416666664</c:v>
                </c:pt>
                <c:pt idx="973">
                  <c:v>64.973833333333332</c:v>
                </c:pt>
                <c:pt idx="974">
                  <c:v>65.040483333333327</c:v>
                </c:pt>
                <c:pt idx="975">
                  <c:v>65.107139583333336</c:v>
                </c:pt>
                <c:pt idx="976">
                  <c:v>65.173793750000002</c:v>
                </c:pt>
                <c:pt idx="977">
                  <c:v>65.240700000000004</c:v>
                </c:pt>
                <c:pt idx="978">
                  <c:v>65.307352083333328</c:v>
                </c:pt>
                <c:pt idx="979">
                  <c:v>65.374004166666666</c:v>
                </c:pt>
                <c:pt idx="980">
                  <c:v>65.440656250000004</c:v>
                </c:pt>
                <c:pt idx="981">
                  <c:v>65.507308333333327</c:v>
                </c:pt>
                <c:pt idx="982">
                  <c:v>65.573958333333337</c:v>
                </c:pt>
                <c:pt idx="983">
                  <c:v>65.64062083333333</c:v>
                </c:pt>
                <c:pt idx="984">
                  <c:v>65.707475000000002</c:v>
                </c:pt>
                <c:pt idx="985">
                  <c:v>65.774795833333329</c:v>
                </c:pt>
                <c:pt idx="986">
                  <c:v>65.84170833333333</c:v>
                </c:pt>
                <c:pt idx="987">
                  <c:v>65.908574999999999</c:v>
                </c:pt>
                <c:pt idx="988">
                  <c:v>65.975439583333326</c:v>
                </c:pt>
                <c:pt idx="989">
                  <c:v>66.042474999999996</c:v>
                </c:pt>
                <c:pt idx="990">
                  <c:v>66.109502083333339</c:v>
                </c:pt>
                <c:pt idx="991">
                  <c:v>66.176554166666662</c:v>
                </c:pt>
                <c:pt idx="992">
                  <c:v>66.243545833333329</c:v>
                </c:pt>
                <c:pt idx="993">
                  <c:v>66.310654166666666</c:v>
                </c:pt>
                <c:pt idx="994">
                  <c:v>66.377443749999998</c:v>
                </c:pt>
                <c:pt idx="995">
                  <c:v>66.444370833333338</c:v>
                </c:pt>
                <c:pt idx="996">
                  <c:v>66.511012500000007</c:v>
                </c:pt>
                <c:pt idx="997">
                  <c:v>66.578464583333329</c:v>
                </c:pt>
                <c:pt idx="998">
                  <c:v>66.645114583333338</c:v>
                </c:pt>
                <c:pt idx="999">
                  <c:v>66.711768750000005</c:v>
                </c:pt>
                <c:pt idx="1000">
                  <c:v>66.778675000000007</c:v>
                </c:pt>
                <c:pt idx="1001">
                  <c:v>66.845360416666665</c:v>
                </c:pt>
                <c:pt idx="1002">
                  <c:v>66.911987499999995</c:v>
                </c:pt>
                <c:pt idx="1003">
                  <c:v>66.978639583333333</c:v>
                </c:pt>
                <c:pt idx="1004">
                  <c:v>67.045291666666671</c:v>
                </c:pt>
                <c:pt idx="1005">
                  <c:v>67.111941666666667</c:v>
                </c:pt>
                <c:pt idx="1006">
                  <c:v>67.178595833333333</c:v>
                </c:pt>
                <c:pt idx="1007">
                  <c:v>67.245341666666661</c:v>
                </c:pt>
                <c:pt idx="1008">
                  <c:v>67.312322916666673</c:v>
                </c:pt>
                <c:pt idx="1009">
                  <c:v>67.378947916666661</c:v>
                </c:pt>
                <c:pt idx="1010">
                  <c:v>67.445606249999997</c:v>
                </c:pt>
                <c:pt idx="1011">
                  <c:v>67.512252083333337</c:v>
                </c:pt>
                <c:pt idx="1012">
                  <c:v>67.578902083333332</c:v>
                </c:pt>
                <c:pt idx="1013">
                  <c:v>67.64604791666666</c:v>
                </c:pt>
                <c:pt idx="1014">
                  <c:v>67.71354791666667</c:v>
                </c:pt>
                <c:pt idx="1015">
                  <c:v>67.780191666666667</c:v>
                </c:pt>
                <c:pt idx="1016">
                  <c:v>67.846850000000003</c:v>
                </c:pt>
                <c:pt idx="1017">
                  <c:v>67.91423125</c:v>
                </c:pt>
                <c:pt idx="1018">
                  <c:v>67.980879166666668</c:v>
                </c:pt>
                <c:pt idx="1019">
                  <c:v>68.048287500000001</c:v>
                </c:pt>
                <c:pt idx="1020">
                  <c:v>68.114914583333331</c:v>
                </c:pt>
                <c:pt idx="1021">
                  <c:v>68.181566666666669</c:v>
                </c:pt>
                <c:pt idx="1022">
                  <c:v>68.248222916666663</c:v>
                </c:pt>
                <c:pt idx="1023">
                  <c:v>68.314868750000002</c:v>
                </c:pt>
                <c:pt idx="1024">
                  <c:v>68.381587499999995</c:v>
                </c:pt>
                <c:pt idx="1025">
                  <c:v>68.448239583333333</c:v>
                </c:pt>
                <c:pt idx="1026">
                  <c:v>68.51495833333334</c:v>
                </c:pt>
                <c:pt idx="1027">
                  <c:v>68.581608333333335</c:v>
                </c:pt>
                <c:pt idx="1028">
                  <c:v>68.648475000000005</c:v>
                </c:pt>
                <c:pt idx="1029">
                  <c:v>68.715114583333332</c:v>
                </c:pt>
                <c:pt idx="1030">
                  <c:v>68.781764583333327</c:v>
                </c:pt>
                <c:pt idx="1031">
                  <c:v>68.848481250000006</c:v>
                </c:pt>
                <c:pt idx="1032">
                  <c:v>68.9151375</c:v>
                </c:pt>
                <c:pt idx="1033">
                  <c:v>68.982706250000007</c:v>
                </c:pt>
                <c:pt idx="1034">
                  <c:v>69.050060416666668</c:v>
                </c:pt>
                <c:pt idx="1035">
                  <c:v>69.11668958333334</c:v>
                </c:pt>
                <c:pt idx="1036">
                  <c:v>69.183337499999993</c:v>
                </c:pt>
                <c:pt idx="1037">
                  <c:v>69.249989583333331</c:v>
                </c:pt>
                <c:pt idx="1038">
                  <c:v>69.316775000000007</c:v>
                </c:pt>
                <c:pt idx="1039">
                  <c:v>69.383425000000003</c:v>
                </c:pt>
                <c:pt idx="1040">
                  <c:v>69.451022916666673</c:v>
                </c:pt>
                <c:pt idx="1041">
                  <c:v>69.518429166666664</c:v>
                </c:pt>
                <c:pt idx="1042">
                  <c:v>69.585045833333339</c:v>
                </c:pt>
                <c:pt idx="1043">
                  <c:v>69.651702083333333</c:v>
                </c:pt>
                <c:pt idx="1044">
                  <c:v>69.718483333333339</c:v>
                </c:pt>
                <c:pt idx="1045">
                  <c:v>69.785139583333333</c:v>
                </c:pt>
                <c:pt idx="1046">
                  <c:v>69.851785416666672</c:v>
                </c:pt>
                <c:pt idx="1047">
                  <c:v>69.918910416666662</c:v>
                </c:pt>
                <c:pt idx="1048">
                  <c:v>69.985927083333337</c:v>
                </c:pt>
                <c:pt idx="1049">
                  <c:v>70.052539583333328</c:v>
                </c:pt>
                <c:pt idx="1050">
                  <c:v>70.119195833333336</c:v>
                </c:pt>
                <c:pt idx="1051">
                  <c:v>70.186310416666672</c:v>
                </c:pt>
                <c:pt idx="1052">
                  <c:v>70.252962499999995</c:v>
                </c:pt>
                <c:pt idx="1053">
                  <c:v>70.319612500000005</c:v>
                </c:pt>
                <c:pt idx="1054">
                  <c:v>70.386839583333327</c:v>
                </c:pt>
                <c:pt idx="1055">
                  <c:v>70.45345416666666</c:v>
                </c:pt>
                <c:pt idx="1056">
                  <c:v>70.520102083333327</c:v>
                </c:pt>
                <c:pt idx="1057">
                  <c:v>70.587354166666671</c:v>
                </c:pt>
                <c:pt idx="1058">
                  <c:v>70.654004166666667</c:v>
                </c:pt>
                <c:pt idx="1059">
                  <c:v>70.721210416666665</c:v>
                </c:pt>
                <c:pt idx="1060">
                  <c:v>70.787841666666665</c:v>
                </c:pt>
                <c:pt idx="1061">
                  <c:v>70.854493750000003</c:v>
                </c:pt>
                <c:pt idx="1062">
                  <c:v>70.921145833333327</c:v>
                </c:pt>
                <c:pt idx="1063">
                  <c:v>70.987795833333337</c:v>
                </c:pt>
                <c:pt idx="1064">
                  <c:v>71.054720833333334</c:v>
                </c:pt>
                <c:pt idx="1065">
                  <c:v>71.121616666666668</c:v>
                </c:pt>
                <c:pt idx="1066">
                  <c:v>71.188652083333338</c:v>
                </c:pt>
                <c:pt idx="1067">
                  <c:v>71.255472916666662</c:v>
                </c:pt>
                <c:pt idx="1068">
                  <c:v>71.322452083333332</c:v>
                </c:pt>
                <c:pt idx="1069">
                  <c:v>71.389522916666664</c:v>
                </c:pt>
                <c:pt idx="1070">
                  <c:v>71.456583333333327</c:v>
                </c:pt>
                <c:pt idx="1071">
                  <c:v>71.523808333333335</c:v>
                </c:pt>
                <c:pt idx="1072">
                  <c:v>71.590843750000005</c:v>
                </c:pt>
                <c:pt idx="1073">
                  <c:v>71.657443749999999</c:v>
                </c:pt>
                <c:pt idx="1074">
                  <c:v>71.724212499999993</c:v>
                </c:pt>
                <c:pt idx="1075">
                  <c:v>71.791252083333333</c:v>
                </c:pt>
                <c:pt idx="1076">
                  <c:v>71.858443750000006</c:v>
                </c:pt>
                <c:pt idx="1077">
                  <c:v>71.925314583333332</c:v>
                </c:pt>
                <c:pt idx="1078">
                  <c:v>71.991968749999998</c:v>
                </c:pt>
                <c:pt idx="1079">
                  <c:v>72.05865</c:v>
                </c:pt>
                <c:pt idx="1080">
                  <c:v>72.12527291666666</c:v>
                </c:pt>
                <c:pt idx="1081">
                  <c:v>72.192060416666664</c:v>
                </c:pt>
                <c:pt idx="1082">
                  <c:v>72.258708333333331</c:v>
                </c:pt>
                <c:pt idx="1083">
                  <c:v>72.325358333333327</c:v>
                </c:pt>
                <c:pt idx="1084">
                  <c:v>72.392608333333328</c:v>
                </c:pt>
                <c:pt idx="1085">
                  <c:v>72.459262499999994</c:v>
                </c:pt>
                <c:pt idx="1086">
                  <c:v>72.525912500000004</c:v>
                </c:pt>
                <c:pt idx="1087">
                  <c:v>72.593104166666663</c:v>
                </c:pt>
                <c:pt idx="1088">
                  <c:v>72.66054166666666</c:v>
                </c:pt>
                <c:pt idx="1089">
                  <c:v>72.727199999999996</c:v>
                </c:pt>
                <c:pt idx="1090">
                  <c:v>72.793852083333334</c:v>
                </c:pt>
                <c:pt idx="1091">
                  <c:v>72.860550000000003</c:v>
                </c:pt>
                <c:pt idx="1092">
                  <c:v>72.927222916666665</c:v>
                </c:pt>
                <c:pt idx="1093">
                  <c:v>72.993912499999993</c:v>
                </c:pt>
                <c:pt idx="1094">
                  <c:v>73.060789583333332</c:v>
                </c:pt>
                <c:pt idx="1095">
                  <c:v>73.127710416666673</c:v>
                </c:pt>
                <c:pt idx="1096">
                  <c:v>73.195093749999998</c:v>
                </c:pt>
                <c:pt idx="1097">
                  <c:v>73.26177916666667</c:v>
                </c:pt>
                <c:pt idx="1098">
                  <c:v>73.32842083333334</c:v>
                </c:pt>
                <c:pt idx="1099">
                  <c:v>73.39504791666667</c:v>
                </c:pt>
                <c:pt idx="1100">
                  <c:v>73.462518750000001</c:v>
                </c:pt>
                <c:pt idx="1101">
                  <c:v>73.52921666666667</c:v>
                </c:pt>
                <c:pt idx="1102">
                  <c:v>73.595868749999994</c:v>
                </c:pt>
                <c:pt idx="1103">
                  <c:v>73.662587500000001</c:v>
                </c:pt>
                <c:pt idx="1104">
                  <c:v>73.729370833333334</c:v>
                </c:pt>
                <c:pt idx="1105">
                  <c:v>73.796222916666665</c:v>
                </c:pt>
                <c:pt idx="1106">
                  <c:v>73.863681249999999</c:v>
                </c:pt>
                <c:pt idx="1107">
                  <c:v>73.930327083333339</c:v>
                </c:pt>
                <c:pt idx="1108">
                  <c:v>73.997862499999997</c:v>
                </c:pt>
                <c:pt idx="1109">
                  <c:v>74.064695833333332</c:v>
                </c:pt>
                <c:pt idx="1110">
                  <c:v>74.131683333333328</c:v>
                </c:pt>
                <c:pt idx="1111">
                  <c:v>74.198331249999995</c:v>
                </c:pt>
                <c:pt idx="1112">
                  <c:v>74.265652083333336</c:v>
                </c:pt>
                <c:pt idx="1113">
                  <c:v>74.332302083333332</c:v>
                </c:pt>
                <c:pt idx="1114">
                  <c:v>74.39895416666667</c:v>
                </c:pt>
                <c:pt idx="1115">
                  <c:v>74.465962500000003</c:v>
                </c:pt>
                <c:pt idx="1116">
                  <c:v>74.532883333333331</c:v>
                </c:pt>
                <c:pt idx="1117">
                  <c:v>74.600041666666669</c:v>
                </c:pt>
                <c:pt idx="1118">
                  <c:v>74.667758333333339</c:v>
                </c:pt>
                <c:pt idx="1119">
                  <c:v>74.734547916666671</c:v>
                </c:pt>
                <c:pt idx="1120">
                  <c:v>74.801837500000005</c:v>
                </c:pt>
                <c:pt idx="1121">
                  <c:v>74.869104166666673</c:v>
                </c:pt>
                <c:pt idx="1122">
                  <c:v>74.936212499999996</c:v>
                </c:pt>
                <c:pt idx="1123">
                  <c:v>75.003281250000001</c:v>
                </c:pt>
                <c:pt idx="1124">
                  <c:v>75.070310416666672</c:v>
                </c:pt>
                <c:pt idx="1125">
                  <c:v>75.137262500000006</c:v>
                </c:pt>
                <c:pt idx="1126">
                  <c:v>75.204389583333338</c:v>
                </c:pt>
                <c:pt idx="1127">
                  <c:v>75.271214583333332</c:v>
                </c:pt>
                <c:pt idx="1128">
                  <c:v>75.337877083333339</c:v>
                </c:pt>
                <c:pt idx="1129">
                  <c:v>75.405685416666671</c:v>
                </c:pt>
                <c:pt idx="1130">
                  <c:v>75.472949999999997</c:v>
                </c:pt>
                <c:pt idx="1131">
                  <c:v>75.539831250000006</c:v>
                </c:pt>
                <c:pt idx="1132">
                  <c:v>75.607014583333338</c:v>
                </c:pt>
                <c:pt idx="1133">
                  <c:v>75.674850000000006</c:v>
                </c:pt>
                <c:pt idx="1134">
                  <c:v>75.742056250000005</c:v>
                </c:pt>
                <c:pt idx="1135">
                  <c:v>75.809364583333334</c:v>
                </c:pt>
                <c:pt idx="1136">
                  <c:v>75.876581250000001</c:v>
                </c:pt>
                <c:pt idx="1137">
                  <c:v>75.94333541666667</c:v>
                </c:pt>
                <c:pt idx="1138">
                  <c:v>76.010052083333335</c:v>
                </c:pt>
                <c:pt idx="1139">
                  <c:v>76.076706250000001</c:v>
                </c:pt>
                <c:pt idx="1140">
                  <c:v>76.143356249999997</c:v>
                </c:pt>
                <c:pt idx="1141">
                  <c:v>76.210262499999999</c:v>
                </c:pt>
                <c:pt idx="1142">
                  <c:v>76.276858333333337</c:v>
                </c:pt>
                <c:pt idx="1143">
                  <c:v>76.34351041666666</c:v>
                </c:pt>
                <c:pt idx="1144">
                  <c:v>76.410406249999994</c:v>
                </c:pt>
                <c:pt idx="1145">
                  <c:v>76.477012500000001</c:v>
                </c:pt>
                <c:pt idx="1146">
                  <c:v>76.543664583333339</c:v>
                </c:pt>
                <c:pt idx="1147">
                  <c:v>76.610316666666662</c:v>
                </c:pt>
                <c:pt idx="1148">
                  <c:v>76.676970833333328</c:v>
                </c:pt>
                <c:pt idx="1149">
                  <c:v>76.743618749999996</c:v>
                </c:pt>
                <c:pt idx="1150">
                  <c:v>76.810270833333334</c:v>
                </c:pt>
                <c:pt idx="1151">
                  <c:v>76.876922916666672</c:v>
                </c:pt>
                <c:pt idx="1152">
                  <c:v>76.943577083333338</c:v>
                </c:pt>
                <c:pt idx="1153">
                  <c:v>77.010225000000005</c:v>
                </c:pt>
                <c:pt idx="1154">
                  <c:v>77.077012499999995</c:v>
                </c:pt>
                <c:pt idx="1155">
                  <c:v>77.143662500000005</c:v>
                </c:pt>
                <c:pt idx="1156">
                  <c:v>77.210314583333329</c:v>
                </c:pt>
                <c:pt idx="1157">
                  <c:v>77.276966666666667</c:v>
                </c:pt>
                <c:pt idx="1158">
                  <c:v>77.343618750000005</c:v>
                </c:pt>
                <c:pt idx="1159">
                  <c:v>77.41026875</c:v>
                </c:pt>
                <c:pt idx="1160">
                  <c:v>77.476918749999996</c:v>
                </c:pt>
                <c:pt idx="1161">
                  <c:v>77.543570833333334</c:v>
                </c:pt>
                <c:pt idx="1162">
                  <c:v>77.610222916666672</c:v>
                </c:pt>
                <c:pt idx="1163">
                  <c:v>77.676874999999995</c:v>
                </c:pt>
                <c:pt idx="1164">
                  <c:v>77.743525000000005</c:v>
                </c:pt>
                <c:pt idx="1165">
                  <c:v>77.810312499999995</c:v>
                </c:pt>
                <c:pt idx="1166">
                  <c:v>77.876962500000005</c:v>
                </c:pt>
                <c:pt idx="1167">
                  <c:v>77.943614583333328</c:v>
                </c:pt>
                <c:pt idx="1168">
                  <c:v>78.010264583333338</c:v>
                </c:pt>
                <c:pt idx="1169">
                  <c:v>78.076916666666662</c:v>
                </c:pt>
                <c:pt idx="1170">
                  <c:v>78.143570833333328</c:v>
                </c:pt>
                <c:pt idx="1171">
                  <c:v>78.210218749999996</c:v>
                </c:pt>
                <c:pt idx="1172">
                  <c:v>78.276870833333334</c:v>
                </c:pt>
                <c:pt idx="1173">
                  <c:v>78.343789583333333</c:v>
                </c:pt>
                <c:pt idx="1174">
                  <c:v>78.410875000000004</c:v>
                </c:pt>
                <c:pt idx="1175">
                  <c:v>78.477491666666666</c:v>
                </c:pt>
                <c:pt idx="1176">
                  <c:v>78.544143750000003</c:v>
                </c:pt>
                <c:pt idx="1177">
                  <c:v>78.610795833333327</c:v>
                </c:pt>
                <c:pt idx="1178">
                  <c:v>78.677447916666665</c:v>
                </c:pt>
                <c:pt idx="1179">
                  <c:v>78.744097916666661</c:v>
                </c:pt>
                <c:pt idx="1180">
                  <c:v>78.810749999999999</c:v>
                </c:pt>
                <c:pt idx="1181">
                  <c:v>78.877402083333337</c:v>
                </c:pt>
                <c:pt idx="1182">
                  <c:v>78.944052083333332</c:v>
                </c:pt>
                <c:pt idx="1183">
                  <c:v>79.01070416666667</c:v>
                </c:pt>
                <c:pt idx="1184">
                  <c:v>79.077422916666663</c:v>
                </c:pt>
                <c:pt idx="1185">
                  <c:v>79.144075000000001</c:v>
                </c:pt>
                <c:pt idx="1186">
                  <c:v>79.210724999999996</c:v>
                </c:pt>
                <c:pt idx="1187">
                  <c:v>79.277377083333334</c:v>
                </c:pt>
                <c:pt idx="1188">
                  <c:v>79.344029166666672</c:v>
                </c:pt>
                <c:pt idx="1189">
                  <c:v>79.410679166666668</c:v>
                </c:pt>
                <c:pt idx="1190">
                  <c:v>79.477766666666668</c:v>
                </c:pt>
                <c:pt idx="1191">
                  <c:v>79.544383333333329</c:v>
                </c:pt>
                <c:pt idx="1192">
                  <c:v>79.611104166666664</c:v>
                </c:pt>
                <c:pt idx="1193">
                  <c:v>79.677752083333331</c:v>
                </c:pt>
                <c:pt idx="1194">
                  <c:v>79.744452083333329</c:v>
                </c:pt>
                <c:pt idx="1195">
                  <c:v>79.811058333333335</c:v>
                </c:pt>
                <c:pt idx="1196">
                  <c:v>79.877710416666673</c:v>
                </c:pt>
                <c:pt idx="1197">
                  <c:v>79.944358333333327</c:v>
                </c:pt>
                <c:pt idx="1198">
                  <c:v>80.011012500000007</c:v>
                </c:pt>
                <c:pt idx="1199">
                  <c:v>80.077662500000002</c:v>
                </c:pt>
                <c:pt idx="1200">
                  <c:v>80.144450000000006</c:v>
                </c:pt>
                <c:pt idx="1201">
                  <c:v>80.211104166666672</c:v>
                </c:pt>
                <c:pt idx="1202">
                  <c:v>80.27775208333334</c:v>
                </c:pt>
                <c:pt idx="1203">
                  <c:v>80.344404166666664</c:v>
                </c:pt>
                <c:pt idx="1204">
                  <c:v>80.411056250000001</c:v>
                </c:pt>
                <c:pt idx="1205">
                  <c:v>80.477706249999997</c:v>
                </c:pt>
                <c:pt idx="1206">
                  <c:v>80.544358333333335</c:v>
                </c:pt>
                <c:pt idx="1207">
                  <c:v>80.611008333333331</c:v>
                </c:pt>
                <c:pt idx="1208">
                  <c:v>80.677724999999995</c:v>
                </c:pt>
                <c:pt idx="1209">
                  <c:v>80.744416666666666</c:v>
                </c:pt>
                <c:pt idx="1210">
                  <c:v>80.811029166666671</c:v>
                </c:pt>
                <c:pt idx="1211">
                  <c:v>80.878012499999997</c:v>
                </c:pt>
                <c:pt idx="1212">
                  <c:v>80.944664583333335</c:v>
                </c:pt>
                <c:pt idx="1213">
                  <c:v>81.011316666666673</c:v>
                </c:pt>
                <c:pt idx="1214">
                  <c:v>81.07823333333333</c:v>
                </c:pt>
                <c:pt idx="1215">
                  <c:v>81.144887499999996</c:v>
                </c:pt>
                <c:pt idx="1216">
                  <c:v>81.211670833333329</c:v>
                </c:pt>
                <c:pt idx="1217">
                  <c:v>81.278322916666667</c:v>
                </c:pt>
                <c:pt idx="1218">
                  <c:v>81.344972916666663</c:v>
                </c:pt>
                <c:pt idx="1219">
                  <c:v>81.411627083333329</c:v>
                </c:pt>
                <c:pt idx="1220">
                  <c:v>81.478277083333339</c:v>
                </c:pt>
                <c:pt idx="1221">
                  <c:v>81.544929166666662</c:v>
                </c:pt>
                <c:pt idx="1222">
                  <c:v>81.611579166666672</c:v>
                </c:pt>
                <c:pt idx="1223">
                  <c:v>81.678235416666666</c:v>
                </c:pt>
                <c:pt idx="1224">
                  <c:v>81.744885416666662</c:v>
                </c:pt>
                <c:pt idx="1225">
                  <c:v>81.81192291666666</c:v>
                </c:pt>
                <c:pt idx="1226">
                  <c:v>81.878518749999998</c:v>
                </c:pt>
                <c:pt idx="1227">
                  <c:v>81.945172916666664</c:v>
                </c:pt>
                <c:pt idx="1228">
                  <c:v>82.011822916666674</c:v>
                </c:pt>
                <c:pt idx="1229">
                  <c:v>82.078472916666669</c:v>
                </c:pt>
                <c:pt idx="1230">
                  <c:v>82.145124999999993</c:v>
                </c:pt>
                <c:pt idx="1231">
                  <c:v>82.211777083333331</c:v>
                </c:pt>
                <c:pt idx="1232">
                  <c:v>82.278429166666669</c:v>
                </c:pt>
                <c:pt idx="1233">
                  <c:v>82.345602083333333</c:v>
                </c:pt>
                <c:pt idx="1234">
                  <c:v>82.41219791666667</c:v>
                </c:pt>
                <c:pt idx="1235">
                  <c:v>82.478849999999994</c:v>
                </c:pt>
                <c:pt idx="1236">
                  <c:v>82.545500000000004</c:v>
                </c:pt>
                <c:pt idx="1237">
                  <c:v>82.61215416666667</c:v>
                </c:pt>
                <c:pt idx="1238">
                  <c:v>82.678804166666666</c:v>
                </c:pt>
                <c:pt idx="1239">
                  <c:v>82.745456250000004</c:v>
                </c:pt>
                <c:pt idx="1240">
                  <c:v>82.812106249999999</c:v>
                </c:pt>
                <c:pt idx="1241">
                  <c:v>82.878758333333337</c:v>
                </c:pt>
                <c:pt idx="1242">
                  <c:v>82.945410416666661</c:v>
                </c:pt>
                <c:pt idx="1243">
                  <c:v>83.012060416666671</c:v>
                </c:pt>
                <c:pt idx="1244">
                  <c:v>83.079164583333338</c:v>
                </c:pt>
                <c:pt idx="1245">
                  <c:v>83.145764583333332</c:v>
                </c:pt>
                <c:pt idx="1246">
                  <c:v>83.21241666666667</c:v>
                </c:pt>
                <c:pt idx="1247">
                  <c:v>83.279066666666665</c:v>
                </c:pt>
                <c:pt idx="1248">
                  <c:v>83.345720833333331</c:v>
                </c:pt>
                <c:pt idx="1249">
                  <c:v>83.412418750000001</c:v>
                </c:pt>
                <c:pt idx="1250">
                  <c:v>83.479020833333337</c:v>
                </c:pt>
                <c:pt idx="1251">
                  <c:v>83.545677083333331</c:v>
                </c:pt>
                <c:pt idx="1252">
                  <c:v>83.612324999999998</c:v>
                </c:pt>
                <c:pt idx="1253">
                  <c:v>83.678977083333336</c:v>
                </c:pt>
                <c:pt idx="1254">
                  <c:v>83.745829166666667</c:v>
                </c:pt>
                <c:pt idx="1255">
                  <c:v>83.812547916666674</c:v>
                </c:pt>
                <c:pt idx="1256">
                  <c:v>83.879197916666669</c:v>
                </c:pt>
                <c:pt idx="1257">
                  <c:v>83.946247916666664</c:v>
                </c:pt>
                <c:pt idx="1258">
                  <c:v>84.012900000000002</c:v>
                </c:pt>
                <c:pt idx="1259">
                  <c:v>84.07955208333334</c:v>
                </c:pt>
                <c:pt idx="1260">
                  <c:v>84.146204166666664</c:v>
                </c:pt>
                <c:pt idx="1261">
                  <c:v>84.212854166666673</c:v>
                </c:pt>
                <c:pt idx="1262">
                  <c:v>84.279506249999997</c:v>
                </c:pt>
                <c:pt idx="1263">
                  <c:v>84.346491666666665</c:v>
                </c:pt>
                <c:pt idx="1264">
                  <c:v>84.413143750000003</c:v>
                </c:pt>
                <c:pt idx="1265">
                  <c:v>84.479793749999999</c:v>
                </c:pt>
                <c:pt idx="1266">
                  <c:v>84.546841666666666</c:v>
                </c:pt>
                <c:pt idx="1267">
                  <c:v>84.61349791666666</c:v>
                </c:pt>
                <c:pt idx="1268">
                  <c:v>84.68015208333334</c:v>
                </c:pt>
                <c:pt idx="1269">
                  <c:v>84.746802083333336</c:v>
                </c:pt>
                <c:pt idx="1270">
                  <c:v>84.81345833333333</c:v>
                </c:pt>
                <c:pt idx="1271">
                  <c:v>84.880227083333338</c:v>
                </c:pt>
                <c:pt idx="1272">
                  <c:v>84.946820833333334</c:v>
                </c:pt>
                <c:pt idx="1273">
                  <c:v>85.013472916666672</c:v>
                </c:pt>
                <c:pt idx="1274">
                  <c:v>85.080425000000005</c:v>
                </c:pt>
                <c:pt idx="1275">
                  <c:v>85.147041666666667</c:v>
                </c:pt>
                <c:pt idx="1276">
                  <c:v>85.213760416666673</c:v>
                </c:pt>
                <c:pt idx="1277">
                  <c:v>85.280412499999997</c:v>
                </c:pt>
                <c:pt idx="1278">
                  <c:v>85.347068750000005</c:v>
                </c:pt>
                <c:pt idx="1279">
                  <c:v>85.413714583333331</c:v>
                </c:pt>
                <c:pt idx="1280">
                  <c:v>85.480368749999997</c:v>
                </c:pt>
                <c:pt idx="1281">
                  <c:v>85.547085416666661</c:v>
                </c:pt>
                <c:pt idx="1282">
                  <c:v>85.613931249999993</c:v>
                </c:pt>
                <c:pt idx="1283">
                  <c:v>85.680587500000001</c:v>
                </c:pt>
                <c:pt idx="1284">
                  <c:v>85.747241666666667</c:v>
                </c:pt>
                <c:pt idx="1285">
                  <c:v>85.813954166666662</c:v>
                </c:pt>
                <c:pt idx="1286">
                  <c:v>85.880608333333328</c:v>
                </c:pt>
                <c:pt idx="1287">
                  <c:v>85.947260416666666</c:v>
                </c:pt>
                <c:pt idx="1288">
                  <c:v>86.013912500000004</c:v>
                </c:pt>
                <c:pt idx="1289">
                  <c:v>86.080564583333327</c:v>
                </c:pt>
                <c:pt idx="1290">
                  <c:v>86.147214583333337</c:v>
                </c:pt>
                <c:pt idx="1291">
                  <c:v>86.213868750000003</c:v>
                </c:pt>
                <c:pt idx="1292">
                  <c:v>86.280518749999999</c:v>
                </c:pt>
                <c:pt idx="1293">
                  <c:v>86.347168749999994</c:v>
                </c:pt>
                <c:pt idx="1294">
                  <c:v>86.413829166666673</c:v>
                </c:pt>
                <c:pt idx="1295">
                  <c:v>86.480672916666663</c:v>
                </c:pt>
                <c:pt idx="1296">
                  <c:v>86.547325000000001</c:v>
                </c:pt>
                <c:pt idx="1297">
                  <c:v>86.613974999999996</c:v>
                </c:pt>
                <c:pt idx="1298">
                  <c:v>86.680827083333327</c:v>
                </c:pt>
                <c:pt idx="1299">
                  <c:v>86.747479166666665</c:v>
                </c:pt>
                <c:pt idx="1300">
                  <c:v>86.81412916666666</c:v>
                </c:pt>
                <c:pt idx="1301">
                  <c:v>86.881381250000004</c:v>
                </c:pt>
                <c:pt idx="1302">
                  <c:v>86.948033333333328</c:v>
                </c:pt>
                <c:pt idx="1303">
                  <c:v>87.014685416666666</c:v>
                </c:pt>
                <c:pt idx="1304">
                  <c:v>87.081649999999996</c:v>
                </c:pt>
                <c:pt idx="1305">
                  <c:v>87.148254166666661</c:v>
                </c:pt>
                <c:pt idx="1306">
                  <c:v>87.214906249999999</c:v>
                </c:pt>
                <c:pt idx="1307">
                  <c:v>87.281556249999994</c:v>
                </c:pt>
                <c:pt idx="1308">
                  <c:v>87.34821041666666</c:v>
                </c:pt>
                <c:pt idx="1309">
                  <c:v>87.415227083333335</c:v>
                </c:pt>
                <c:pt idx="1310">
                  <c:v>87.481845833333338</c:v>
                </c:pt>
                <c:pt idx="1311">
                  <c:v>87.548495833333334</c:v>
                </c:pt>
                <c:pt idx="1312">
                  <c:v>87.61525833333333</c:v>
                </c:pt>
                <c:pt idx="1313">
                  <c:v>87.681866666666664</c:v>
                </c:pt>
                <c:pt idx="1314">
                  <c:v>87.74851666666666</c:v>
                </c:pt>
                <c:pt idx="1315">
                  <c:v>87.815168749999998</c:v>
                </c:pt>
                <c:pt idx="1316">
                  <c:v>87.881820833333336</c:v>
                </c:pt>
                <c:pt idx="1317">
                  <c:v>87.94847291666666</c:v>
                </c:pt>
                <c:pt idx="1318">
                  <c:v>88.01512708333334</c:v>
                </c:pt>
                <c:pt idx="1319">
                  <c:v>88.082356250000004</c:v>
                </c:pt>
                <c:pt idx="1320">
                  <c:v>88.148993750000002</c:v>
                </c:pt>
                <c:pt idx="1321">
                  <c:v>88.215910416666674</c:v>
                </c:pt>
                <c:pt idx="1322">
                  <c:v>88.282795833333338</c:v>
                </c:pt>
                <c:pt idx="1323">
                  <c:v>88.349714583333338</c:v>
                </c:pt>
                <c:pt idx="1324">
                  <c:v>88.416364583333333</c:v>
                </c:pt>
                <c:pt idx="1325">
                  <c:v>88.483262499999995</c:v>
                </c:pt>
                <c:pt idx="1326">
                  <c:v>88.550004166666668</c:v>
                </c:pt>
                <c:pt idx="1327">
                  <c:v>88.616654166666663</c:v>
                </c:pt>
                <c:pt idx="1328">
                  <c:v>88.683772916666669</c:v>
                </c:pt>
                <c:pt idx="1329">
                  <c:v>88.750624999999999</c:v>
                </c:pt>
                <c:pt idx="1330">
                  <c:v>88.817274999999995</c:v>
                </c:pt>
                <c:pt idx="1331">
                  <c:v>88.883929166666661</c:v>
                </c:pt>
                <c:pt idx="1332">
                  <c:v>88.950972916666672</c:v>
                </c:pt>
                <c:pt idx="1333">
                  <c:v>89.017825000000002</c:v>
                </c:pt>
                <c:pt idx="1334">
                  <c:v>89.084485416666666</c:v>
                </c:pt>
                <c:pt idx="1335">
                  <c:v>89.151464583333336</c:v>
                </c:pt>
                <c:pt idx="1336">
                  <c:v>89.218433333333337</c:v>
                </c:pt>
                <c:pt idx="1337">
                  <c:v>89.285035416666673</c:v>
                </c:pt>
                <c:pt idx="1338">
                  <c:v>89.351687499999997</c:v>
                </c:pt>
                <c:pt idx="1339">
                  <c:v>89.418337500000007</c:v>
                </c:pt>
                <c:pt idx="1340">
                  <c:v>89.484989583333331</c:v>
                </c:pt>
                <c:pt idx="1341">
                  <c:v>89.551910416666672</c:v>
                </c:pt>
                <c:pt idx="1342">
                  <c:v>89.61855833333334</c:v>
                </c:pt>
                <c:pt idx="1343">
                  <c:v>89.685210416666663</c:v>
                </c:pt>
                <c:pt idx="1344">
                  <c:v>89.752327083333327</c:v>
                </c:pt>
                <c:pt idx="1345">
                  <c:v>89.818979166666665</c:v>
                </c:pt>
                <c:pt idx="1346">
                  <c:v>89.885631250000003</c:v>
                </c:pt>
                <c:pt idx="1347">
                  <c:v>89.952283333333327</c:v>
                </c:pt>
                <c:pt idx="1348">
                  <c:v>90.017833333333328</c:v>
                </c:pt>
              </c:numCache>
            </c:numRef>
          </c:xVal>
          <c:yVal>
            <c:numRef>
              <c:f>'C:\Daten\Viskomat\2007\Projekt Rheologische Regelprüfungen\Kenngrößen nach Reparatur\[279 Referenz 2012.xlsx]12031279_1D'!$C$33:$C$1381</c:f>
              <c:numCache>
                <c:formatCode>General</c:formatCode>
                <c:ptCount val="1349"/>
                <c:pt idx="0">
                  <c:v>24.973397180101099</c:v>
                </c:pt>
                <c:pt idx="1">
                  <c:v>30.792764032987499</c:v>
                </c:pt>
                <c:pt idx="2">
                  <c:v>36.301764653719957</c:v>
                </c:pt>
                <c:pt idx="3">
                  <c:v>41.345215926221513</c:v>
                </c:pt>
                <c:pt idx="5">
                  <c:v>43.307173893766077</c:v>
                </c:pt>
                <c:pt idx="6">
                  <c:v>43.473441518134258</c:v>
                </c:pt>
                <c:pt idx="7">
                  <c:v>43.185244302562737</c:v>
                </c:pt>
                <c:pt idx="8">
                  <c:v>43.085483727941828</c:v>
                </c:pt>
                <c:pt idx="9">
                  <c:v>43.129821761106683</c:v>
                </c:pt>
                <c:pt idx="10">
                  <c:v>43.163075285980312</c:v>
                </c:pt>
                <c:pt idx="11">
                  <c:v>42.88596257870001</c:v>
                </c:pt>
                <c:pt idx="12">
                  <c:v>43.174159794271532</c:v>
                </c:pt>
                <c:pt idx="13">
                  <c:v>42.941385120156077</c:v>
                </c:pt>
                <c:pt idx="14">
                  <c:v>42.963554136738487</c:v>
                </c:pt>
                <c:pt idx="15">
                  <c:v>42.841624545535161</c:v>
                </c:pt>
                <c:pt idx="16">
                  <c:v>42.919216103573653</c:v>
                </c:pt>
                <c:pt idx="17">
                  <c:v>42.919216103573653</c:v>
                </c:pt>
                <c:pt idx="18">
                  <c:v>43.21849782743638</c:v>
                </c:pt>
                <c:pt idx="19">
                  <c:v>42.897047086991229</c:v>
                </c:pt>
                <c:pt idx="20">
                  <c:v>42.786202004079108</c:v>
                </c:pt>
                <c:pt idx="21">
                  <c:v>42.852709053826374</c:v>
                </c:pt>
                <c:pt idx="22">
                  <c:v>42.88596257870001</c:v>
                </c:pt>
                <c:pt idx="23">
                  <c:v>42.74186397091426</c:v>
                </c:pt>
                <c:pt idx="24">
                  <c:v>42.786202004079108</c:v>
                </c:pt>
                <c:pt idx="25">
                  <c:v>42.786202004079108</c:v>
                </c:pt>
                <c:pt idx="26">
                  <c:v>42.786202004079108</c:v>
                </c:pt>
                <c:pt idx="27">
                  <c:v>42.786202004079108</c:v>
                </c:pt>
                <c:pt idx="28">
                  <c:v>42.797286512370313</c:v>
                </c:pt>
                <c:pt idx="29">
                  <c:v>42.764032987496677</c:v>
                </c:pt>
                <c:pt idx="30">
                  <c:v>42.88596257870001</c:v>
                </c:pt>
                <c:pt idx="31">
                  <c:v>42.752948479205457</c:v>
                </c:pt>
                <c:pt idx="32">
                  <c:v>42.841624545535161</c:v>
                </c:pt>
                <c:pt idx="33">
                  <c:v>42.752948479205457</c:v>
                </c:pt>
                <c:pt idx="34">
                  <c:v>42.786202004079108</c:v>
                </c:pt>
                <c:pt idx="35">
                  <c:v>42.863793562117593</c:v>
                </c:pt>
                <c:pt idx="36">
                  <c:v>42.819455528952737</c:v>
                </c:pt>
                <c:pt idx="37">
                  <c:v>42.841624545535161</c:v>
                </c:pt>
                <c:pt idx="38">
                  <c:v>42.852709053826374</c:v>
                </c:pt>
                <c:pt idx="39">
                  <c:v>42.88596257870001</c:v>
                </c:pt>
                <c:pt idx="40">
                  <c:v>42.874878070408798</c:v>
                </c:pt>
                <c:pt idx="41">
                  <c:v>42.841624545535161</c:v>
                </c:pt>
                <c:pt idx="42">
                  <c:v>42.874878070408798</c:v>
                </c:pt>
                <c:pt idx="43">
                  <c:v>42.952469628447282</c:v>
                </c:pt>
                <c:pt idx="44">
                  <c:v>42.919216103573653</c:v>
                </c:pt>
                <c:pt idx="45">
                  <c:v>42.88596257870001</c:v>
                </c:pt>
                <c:pt idx="46">
                  <c:v>42.919216103573653</c:v>
                </c:pt>
                <c:pt idx="47">
                  <c:v>42.874878070408798</c:v>
                </c:pt>
                <c:pt idx="48">
                  <c:v>42.963554136738487</c:v>
                </c:pt>
                <c:pt idx="49">
                  <c:v>42.908131595282441</c:v>
                </c:pt>
                <c:pt idx="50">
                  <c:v>42.874878070408798</c:v>
                </c:pt>
                <c:pt idx="51">
                  <c:v>42.974638645029707</c:v>
                </c:pt>
                <c:pt idx="52">
                  <c:v>42.897047086991229</c:v>
                </c:pt>
                <c:pt idx="53">
                  <c:v>43.018976678194562</c:v>
                </c:pt>
                <c:pt idx="54">
                  <c:v>42.974638645029707</c:v>
                </c:pt>
                <c:pt idx="55">
                  <c:v>42.930300611864858</c:v>
                </c:pt>
                <c:pt idx="56">
                  <c:v>42.996807661612131</c:v>
                </c:pt>
                <c:pt idx="57">
                  <c:v>42.941385120156077</c:v>
                </c:pt>
                <c:pt idx="58">
                  <c:v>43.052230203068198</c:v>
                </c:pt>
                <c:pt idx="59">
                  <c:v>42.919216103573653</c:v>
                </c:pt>
                <c:pt idx="60">
                  <c:v>43.063314711359411</c:v>
                </c:pt>
                <c:pt idx="61">
                  <c:v>42.974638645029707</c:v>
                </c:pt>
                <c:pt idx="62">
                  <c:v>42.985723153320933</c:v>
                </c:pt>
                <c:pt idx="63">
                  <c:v>43.052230203068198</c:v>
                </c:pt>
                <c:pt idx="64">
                  <c:v>42.996807661612131</c:v>
                </c:pt>
                <c:pt idx="65">
                  <c:v>43.118737252815457</c:v>
                </c:pt>
                <c:pt idx="66">
                  <c:v>43.096568236233047</c:v>
                </c:pt>
                <c:pt idx="67">
                  <c:v>43.107652744524259</c:v>
                </c:pt>
                <c:pt idx="68">
                  <c:v>43.074399219650623</c:v>
                </c:pt>
                <c:pt idx="69">
                  <c:v>43.118737252815457</c:v>
                </c:pt>
                <c:pt idx="70">
                  <c:v>43.052230203068198</c:v>
                </c:pt>
                <c:pt idx="71">
                  <c:v>43.096568236233047</c:v>
                </c:pt>
                <c:pt idx="72">
                  <c:v>43.207413319145161</c:v>
                </c:pt>
                <c:pt idx="73">
                  <c:v>43.085483727941828</c:v>
                </c:pt>
                <c:pt idx="74">
                  <c:v>43.174159794271532</c:v>
                </c:pt>
                <c:pt idx="75">
                  <c:v>43.107652744524259</c:v>
                </c:pt>
                <c:pt idx="76">
                  <c:v>43.196328810853963</c:v>
                </c:pt>
                <c:pt idx="77">
                  <c:v>43.129821761106683</c:v>
                </c:pt>
                <c:pt idx="78">
                  <c:v>43.096568236233047</c:v>
                </c:pt>
                <c:pt idx="79">
                  <c:v>43.185244302562737</c:v>
                </c:pt>
                <c:pt idx="80">
                  <c:v>43.196328810853963</c:v>
                </c:pt>
                <c:pt idx="81">
                  <c:v>43.21849782743638</c:v>
                </c:pt>
                <c:pt idx="82">
                  <c:v>43.163075285980312</c:v>
                </c:pt>
                <c:pt idx="83">
                  <c:v>43.21849782743638</c:v>
                </c:pt>
                <c:pt idx="84">
                  <c:v>43.196328810853963</c:v>
                </c:pt>
                <c:pt idx="85">
                  <c:v>43.163075285980312</c:v>
                </c:pt>
                <c:pt idx="86">
                  <c:v>43.196328810853963</c:v>
                </c:pt>
                <c:pt idx="87">
                  <c:v>43.207413319145161</c:v>
                </c:pt>
                <c:pt idx="88">
                  <c:v>43.296089385474858</c:v>
                </c:pt>
                <c:pt idx="89">
                  <c:v>43.318258402057289</c:v>
                </c:pt>
                <c:pt idx="90">
                  <c:v>43.329342910348508</c:v>
                </c:pt>
                <c:pt idx="91">
                  <c:v>43.251751352310023</c:v>
                </c:pt>
                <c:pt idx="92">
                  <c:v>43.296089385474858</c:v>
                </c:pt>
                <c:pt idx="93">
                  <c:v>43.318258402057289</c:v>
                </c:pt>
                <c:pt idx="94">
                  <c:v>43.285004877183653</c:v>
                </c:pt>
                <c:pt idx="95">
                  <c:v>43.351511926930932</c:v>
                </c:pt>
                <c:pt idx="96">
                  <c:v>43.351511926930932</c:v>
                </c:pt>
                <c:pt idx="97">
                  <c:v>43.340427418639713</c:v>
                </c:pt>
                <c:pt idx="98">
                  <c:v>43.329342910348508</c:v>
                </c:pt>
                <c:pt idx="99">
                  <c:v>43.42910348496941</c:v>
                </c:pt>
                <c:pt idx="100">
                  <c:v>43.42910348496941</c:v>
                </c:pt>
                <c:pt idx="101">
                  <c:v>43.329342910348508</c:v>
                </c:pt>
                <c:pt idx="102">
                  <c:v>43.362596435222137</c:v>
                </c:pt>
                <c:pt idx="103">
                  <c:v>43.395849960095767</c:v>
                </c:pt>
                <c:pt idx="104">
                  <c:v>43.440187993260622</c:v>
                </c:pt>
                <c:pt idx="105">
                  <c:v>43.373680943513349</c:v>
                </c:pt>
                <c:pt idx="106">
                  <c:v>43.373680943513349</c:v>
                </c:pt>
                <c:pt idx="107">
                  <c:v>43.473441518134258</c:v>
                </c:pt>
                <c:pt idx="108">
                  <c:v>43.495610534716683</c:v>
                </c:pt>
                <c:pt idx="109">
                  <c:v>43.451272501551841</c:v>
                </c:pt>
                <c:pt idx="110">
                  <c:v>43.473441518134258</c:v>
                </c:pt>
                <c:pt idx="111">
                  <c:v>43.440187993260622</c:v>
                </c:pt>
                <c:pt idx="112">
                  <c:v>43.506695043007888</c:v>
                </c:pt>
                <c:pt idx="113">
                  <c:v>43.42910348496941</c:v>
                </c:pt>
                <c:pt idx="114">
                  <c:v>43.539948567881531</c:v>
                </c:pt>
                <c:pt idx="115">
                  <c:v>43.418018976678198</c:v>
                </c:pt>
                <c:pt idx="116">
                  <c:v>43.495610534716683</c:v>
                </c:pt>
                <c:pt idx="117">
                  <c:v>43.517779551299107</c:v>
                </c:pt>
                <c:pt idx="118">
                  <c:v>43.562117584463962</c:v>
                </c:pt>
                <c:pt idx="119">
                  <c:v>43.517779551299107</c:v>
                </c:pt>
                <c:pt idx="120">
                  <c:v>43.517779551299107</c:v>
                </c:pt>
                <c:pt idx="121">
                  <c:v>43.595371109337592</c:v>
                </c:pt>
                <c:pt idx="122">
                  <c:v>43.506695043007888</c:v>
                </c:pt>
                <c:pt idx="123">
                  <c:v>43.606455617628811</c:v>
                </c:pt>
                <c:pt idx="124">
                  <c:v>43.562117584463962</c:v>
                </c:pt>
                <c:pt idx="125">
                  <c:v>43.63970914250244</c:v>
                </c:pt>
                <c:pt idx="126">
                  <c:v>43.551033076172743</c:v>
                </c:pt>
                <c:pt idx="127">
                  <c:v>43.606455617628811</c:v>
                </c:pt>
                <c:pt idx="128">
                  <c:v>43.562117584463962</c:v>
                </c:pt>
                <c:pt idx="129">
                  <c:v>43.562117584463962</c:v>
                </c:pt>
                <c:pt idx="130">
                  <c:v>43.672962667376083</c:v>
                </c:pt>
                <c:pt idx="131">
                  <c:v>43.617540125920023</c:v>
                </c:pt>
                <c:pt idx="132">
                  <c:v>43.684047175667288</c:v>
                </c:pt>
                <c:pt idx="133">
                  <c:v>43.684047175667288</c:v>
                </c:pt>
                <c:pt idx="134">
                  <c:v>43.717300700540918</c:v>
                </c:pt>
                <c:pt idx="135">
                  <c:v>43.650793650793659</c:v>
                </c:pt>
                <c:pt idx="136">
                  <c:v>43.63970914250244</c:v>
                </c:pt>
                <c:pt idx="137">
                  <c:v>43.772723241996992</c:v>
                </c:pt>
                <c:pt idx="138">
                  <c:v>43.63970914250244</c:v>
                </c:pt>
                <c:pt idx="139">
                  <c:v>43.750554225414561</c:v>
                </c:pt>
                <c:pt idx="140">
                  <c:v>43.772723241996992</c:v>
                </c:pt>
                <c:pt idx="141">
                  <c:v>43.783807750288197</c:v>
                </c:pt>
                <c:pt idx="142">
                  <c:v>43.805976766870629</c:v>
                </c:pt>
                <c:pt idx="143">
                  <c:v>43.717300700540918</c:v>
                </c:pt>
                <c:pt idx="144">
                  <c:v>43.805976766870629</c:v>
                </c:pt>
                <c:pt idx="145">
                  <c:v>43.728385208832137</c:v>
                </c:pt>
                <c:pt idx="146">
                  <c:v>43.750554225414561</c:v>
                </c:pt>
                <c:pt idx="147">
                  <c:v>43.750554225414561</c:v>
                </c:pt>
                <c:pt idx="148">
                  <c:v>44.604061363837907</c:v>
                </c:pt>
                <c:pt idx="149">
                  <c:v>43.861399308326689</c:v>
                </c:pt>
                <c:pt idx="150">
                  <c:v>43.828145783453053</c:v>
                </c:pt>
                <c:pt idx="151">
                  <c:v>43.839230291744258</c:v>
                </c:pt>
                <c:pt idx="152">
                  <c:v>43.850314800035477</c:v>
                </c:pt>
                <c:pt idx="153">
                  <c:v>43.839230291744258</c:v>
                </c:pt>
                <c:pt idx="154">
                  <c:v>43.839230291744258</c:v>
                </c:pt>
                <c:pt idx="155">
                  <c:v>43.883568324909113</c:v>
                </c:pt>
                <c:pt idx="156">
                  <c:v>43.794892258579409</c:v>
                </c:pt>
                <c:pt idx="157">
                  <c:v>43.872483816617887</c:v>
                </c:pt>
                <c:pt idx="158">
                  <c:v>43.905737341491538</c:v>
                </c:pt>
                <c:pt idx="159">
                  <c:v>43.883568324909113</c:v>
                </c:pt>
                <c:pt idx="160">
                  <c:v>43.927906358073962</c:v>
                </c:pt>
                <c:pt idx="161">
                  <c:v>43.894652833200333</c:v>
                </c:pt>
                <c:pt idx="162">
                  <c:v>43.994413407821227</c:v>
                </c:pt>
                <c:pt idx="163">
                  <c:v>43.938990866365167</c:v>
                </c:pt>
                <c:pt idx="164">
                  <c:v>43.938990866365167</c:v>
                </c:pt>
                <c:pt idx="165">
                  <c:v>43.927906358073962</c:v>
                </c:pt>
                <c:pt idx="166">
                  <c:v>43.950075374656393</c:v>
                </c:pt>
                <c:pt idx="167">
                  <c:v>43.97224439123881</c:v>
                </c:pt>
                <c:pt idx="168">
                  <c:v>43.983328899530022</c:v>
                </c:pt>
                <c:pt idx="169">
                  <c:v>44.016582424403659</c:v>
                </c:pt>
                <c:pt idx="170">
                  <c:v>43.994413407821227</c:v>
                </c:pt>
                <c:pt idx="171">
                  <c:v>44.005497916112454</c:v>
                </c:pt>
                <c:pt idx="172">
                  <c:v>44.060920457568507</c:v>
                </c:pt>
                <c:pt idx="173">
                  <c:v>44.016582424403659</c:v>
                </c:pt>
                <c:pt idx="174">
                  <c:v>44.049835949277288</c:v>
                </c:pt>
                <c:pt idx="175">
                  <c:v>44.016582424403659</c:v>
                </c:pt>
                <c:pt idx="176">
                  <c:v>44.116342999024567</c:v>
                </c:pt>
                <c:pt idx="177">
                  <c:v>44.005497916112454</c:v>
                </c:pt>
                <c:pt idx="178">
                  <c:v>44.116342999024567</c:v>
                </c:pt>
                <c:pt idx="179">
                  <c:v>44.027666932694871</c:v>
                </c:pt>
                <c:pt idx="180">
                  <c:v>44.138512015606992</c:v>
                </c:pt>
                <c:pt idx="181">
                  <c:v>44.138512015606992</c:v>
                </c:pt>
                <c:pt idx="182">
                  <c:v>44.12742750731578</c:v>
                </c:pt>
                <c:pt idx="183">
                  <c:v>44.083089474150931</c:v>
                </c:pt>
                <c:pt idx="184">
                  <c:v>44.105258490733362</c:v>
                </c:pt>
                <c:pt idx="185">
                  <c:v>44.105258490733362</c:v>
                </c:pt>
                <c:pt idx="186">
                  <c:v>44.160681032189423</c:v>
                </c:pt>
                <c:pt idx="187">
                  <c:v>44.12742750731578</c:v>
                </c:pt>
                <c:pt idx="188">
                  <c:v>44.138512015606992</c:v>
                </c:pt>
                <c:pt idx="189">
                  <c:v>44.193934557063052</c:v>
                </c:pt>
                <c:pt idx="190">
                  <c:v>44.171765540480628</c:v>
                </c:pt>
                <c:pt idx="191">
                  <c:v>44.160681032189423</c:v>
                </c:pt>
                <c:pt idx="192">
                  <c:v>44.160681032189423</c:v>
                </c:pt>
                <c:pt idx="193">
                  <c:v>44.238272590227901</c:v>
                </c:pt>
                <c:pt idx="194">
                  <c:v>44.216103573645483</c:v>
                </c:pt>
                <c:pt idx="195">
                  <c:v>44.193934557063052</c:v>
                </c:pt>
                <c:pt idx="196">
                  <c:v>44.160681032189423</c:v>
                </c:pt>
                <c:pt idx="197">
                  <c:v>44.249357098519113</c:v>
                </c:pt>
                <c:pt idx="198">
                  <c:v>44.227188081936688</c:v>
                </c:pt>
                <c:pt idx="199">
                  <c:v>44.238272590227901</c:v>
                </c:pt>
                <c:pt idx="200">
                  <c:v>44.238272590227901</c:v>
                </c:pt>
                <c:pt idx="201">
                  <c:v>44.315864148266392</c:v>
                </c:pt>
                <c:pt idx="202">
                  <c:v>44.260441606810318</c:v>
                </c:pt>
                <c:pt idx="203">
                  <c:v>44.33803316484881</c:v>
                </c:pt>
                <c:pt idx="204">
                  <c:v>44.271526115101537</c:v>
                </c:pt>
                <c:pt idx="205">
                  <c:v>44.360202181431241</c:v>
                </c:pt>
                <c:pt idx="206">
                  <c:v>44.315864148266392</c:v>
                </c:pt>
                <c:pt idx="207">
                  <c:v>44.326948656557597</c:v>
                </c:pt>
                <c:pt idx="208">
                  <c:v>44.282610623392763</c:v>
                </c:pt>
                <c:pt idx="209">
                  <c:v>44.371286689722453</c:v>
                </c:pt>
                <c:pt idx="210">
                  <c:v>44.349117673140022</c:v>
                </c:pt>
                <c:pt idx="211">
                  <c:v>44.39345570630487</c:v>
                </c:pt>
                <c:pt idx="212">
                  <c:v>44.349117673140022</c:v>
                </c:pt>
                <c:pt idx="213">
                  <c:v>44.459962756052143</c:v>
                </c:pt>
                <c:pt idx="214">
                  <c:v>44.404540214596089</c:v>
                </c:pt>
                <c:pt idx="215">
                  <c:v>44.437793739469733</c:v>
                </c:pt>
                <c:pt idx="216">
                  <c:v>44.404540214596089</c:v>
                </c:pt>
                <c:pt idx="217">
                  <c:v>44.448878247760938</c:v>
                </c:pt>
                <c:pt idx="218">
                  <c:v>44.39345570630487</c:v>
                </c:pt>
                <c:pt idx="219">
                  <c:v>44.39345570630487</c:v>
                </c:pt>
                <c:pt idx="220">
                  <c:v>44.39345570630487</c:v>
                </c:pt>
                <c:pt idx="221">
                  <c:v>44.482131772634567</c:v>
                </c:pt>
                <c:pt idx="222">
                  <c:v>44.515385297508203</c:v>
                </c:pt>
                <c:pt idx="223">
                  <c:v>44.537554314090627</c:v>
                </c:pt>
                <c:pt idx="224">
                  <c:v>44.426709231178513</c:v>
                </c:pt>
                <c:pt idx="225">
                  <c:v>44.105258490733362</c:v>
                </c:pt>
                <c:pt idx="226">
                  <c:v>43.240666844018797</c:v>
                </c:pt>
                <c:pt idx="227">
                  <c:v>42.608849871419707</c:v>
                </c:pt>
                <c:pt idx="228">
                  <c:v>41.866187815908503</c:v>
                </c:pt>
                <c:pt idx="229">
                  <c:v>41.190032810144537</c:v>
                </c:pt>
                <c:pt idx="230">
                  <c:v>40.62472288729272</c:v>
                </c:pt>
                <c:pt idx="231">
                  <c:v>39.992905914693623</c:v>
                </c:pt>
                <c:pt idx="232">
                  <c:v>39.350004433803321</c:v>
                </c:pt>
                <c:pt idx="233">
                  <c:v>38.729271969495443</c:v>
                </c:pt>
                <c:pt idx="234">
                  <c:v>38.086370488605127</c:v>
                </c:pt>
                <c:pt idx="235">
                  <c:v>37.521060565753309</c:v>
                </c:pt>
                <c:pt idx="236">
                  <c:v>36.933581626319061</c:v>
                </c:pt>
                <c:pt idx="237">
                  <c:v>36.368271703467236</c:v>
                </c:pt>
                <c:pt idx="238">
                  <c:v>35.825130797197843</c:v>
                </c:pt>
                <c:pt idx="239">
                  <c:v>35.237651857763588</c:v>
                </c:pt>
                <c:pt idx="240">
                  <c:v>34.639088410038127</c:v>
                </c:pt>
                <c:pt idx="241">
                  <c:v>34.206792586680862</c:v>
                </c:pt>
                <c:pt idx="242">
                  <c:v>33.597144630664182</c:v>
                </c:pt>
                <c:pt idx="243">
                  <c:v>33.076172740977213</c:v>
                </c:pt>
                <c:pt idx="244">
                  <c:v>32.599538884455093</c:v>
                </c:pt>
                <c:pt idx="245">
                  <c:v>31.77928527090539</c:v>
                </c:pt>
                <c:pt idx="246">
                  <c:v>31.191806331471138</c:v>
                </c:pt>
                <c:pt idx="247">
                  <c:v>30.582158375454469</c:v>
                </c:pt>
                <c:pt idx="248">
                  <c:v>30.105524518932341</c:v>
                </c:pt>
                <c:pt idx="249">
                  <c:v>29.24093287221779</c:v>
                </c:pt>
                <c:pt idx="250">
                  <c:v>28.376341225503239</c:v>
                </c:pt>
                <c:pt idx="251">
                  <c:v>28.021636960184448</c:v>
                </c:pt>
                <c:pt idx="252">
                  <c:v>27.035115722266561</c:v>
                </c:pt>
                <c:pt idx="253">
                  <c:v>25.77148177706837</c:v>
                </c:pt>
                <c:pt idx="254">
                  <c:v>24.618692914782301</c:v>
                </c:pt>
                <c:pt idx="255">
                  <c:v>33.874257337944492</c:v>
                </c:pt>
                <c:pt idx="256">
                  <c:v>40.746652478496053</c:v>
                </c:pt>
                <c:pt idx="257">
                  <c:v>45.945286867074593</c:v>
                </c:pt>
                <c:pt idx="258">
                  <c:v>45.712512192959117</c:v>
                </c:pt>
                <c:pt idx="259">
                  <c:v>45.856610800744882</c:v>
                </c:pt>
                <c:pt idx="260">
                  <c:v>45.934202358783367</c:v>
                </c:pt>
                <c:pt idx="261">
                  <c:v>46.033962933404283</c:v>
                </c:pt>
                <c:pt idx="262">
                  <c:v>45.823357275871253</c:v>
                </c:pt>
                <c:pt idx="263">
                  <c:v>45.6903431763767</c:v>
                </c:pt>
                <c:pt idx="264">
                  <c:v>45.557329076882162</c:v>
                </c:pt>
                <c:pt idx="265">
                  <c:v>45.612751618338223</c:v>
                </c:pt>
                <c:pt idx="266">
                  <c:v>45.535160060299731</c:v>
                </c:pt>
                <c:pt idx="267">
                  <c:v>45.590582601755791</c:v>
                </c:pt>
                <c:pt idx="268">
                  <c:v>45.579498093464572</c:v>
                </c:pt>
                <c:pt idx="269">
                  <c:v>45.590582601755791</c:v>
                </c:pt>
                <c:pt idx="270">
                  <c:v>45.468653010552458</c:v>
                </c:pt>
                <c:pt idx="271">
                  <c:v>45.490822027134882</c:v>
                </c:pt>
                <c:pt idx="272">
                  <c:v>45.524075552008519</c:v>
                </c:pt>
                <c:pt idx="273">
                  <c:v>45.457568502261239</c:v>
                </c:pt>
                <c:pt idx="274">
                  <c:v>45.546244568590943</c:v>
                </c:pt>
                <c:pt idx="275">
                  <c:v>45.457568502261239</c:v>
                </c:pt>
                <c:pt idx="276">
                  <c:v>45.535160060299731</c:v>
                </c:pt>
                <c:pt idx="277">
                  <c:v>45.413230469096391</c:v>
                </c:pt>
                <c:pt idx="278">
                  <c:v>45.512991043717307</c:v>
                </c:pt>
                <c:pt idx="279">
                  <c:v>45.424314977387603</c:v>
                </c:pt>
                <c:pt idx="280">
                  <c:v>45.468653010552458</c:v>
                </c:pt>
                <c:pt idx="281">
                  <c:v>45.413230469096391</c:v>
                </c:pt>
                <c:pt idx="282">
                  <c:v>45.402145960805193</c:v>
                </c:pt>
                <c:pt idx="283">
                  <c:v>45.446483993970027</c:v>
                </c:pt>
                <c:pt idx="284">
                  <c:v>45.457568502261239</c:v>
                </c:pt>
                <c:pt idx="285">
                  <c:v>45.501906535426087</c:v>
                </c:pt>
                <c:pt idx="286">
                  <c:v>45.446483993970027</c:v>
                </c:pt>
                <c:pt idx="287">
                  <c:v>45.501906535426087</c:v>
                </c:pt>
                <c:pt idx="288">
                  <c:v>45.402145960805193</c:v>
                </c:pt>
                <c:pt idx="289">
                  <c:v>45.501906535426087</c:v>
                </c:pt>
                <c:pt idx="290">
                  <c:v>45.457568502261239</c:v>
                </c:pt>
                <c:pt idx="291">
                  <c:v>45.457568502261239</c:v>
                </c:pt>
                <c:pt idx="292">
                  <c:v>45.468653010552458</c:v>
                </c:pt>
                <c:pt idx="293">
                  <c:v>45.457568502261239</c:v>
                </c:pt>
                <c:pt idx="294">
                  <c:v>45.47973751884367</c:v>
                </c:pt>
                <c:pt idx="295">
                  <c:v>45.435399485678822</c:v>
                </c:pt>
                <c:pt idx="296">
                  <c:v>45.501906535426087</c:v>
                </c:pt>
                <c:pt idx="297">
                  <c:v>45.446483993970027</c:v>
                </c:pt>
                <c:pt idx="298">
                  <c:v>45.47973751884367</c:v>
                </c:pt>
                <c:pt idx="299">
                  <c:v>45.490822027134882</c:v>
                </c:pt>
                <c:pt idx="300">
                  <c:v>45.446483993970027</c:v>
                </c:pt>
                <c:pt idx="301">
                  <c:v>45.424314977387603</c:v>
                </c:pt>
                <c:pt idx="302">
                  <c:v>45.435399485678822</c:v>
                </c:pt>
                <c:pt idx="303">
                  <c:v>45.413230469096391</c:v>
                </c:pt>
                <c:pt idx="304">
                  <c:v>45.468653010552458</c:v>
                </c:pt>
                <c:pt idx="305">
                  <c:v>45.535160060299731</c:v>
                </c:pt>
                <c:pt idx="306">
                  <c:v>45.446483993970027</c:v>
                </c:pt>
                <c:pt idx="307">
                  <c:v>45.524075552008519</c:v>
                </c:pt>
                <c:pt idx="308">
                  <c:v>45.446483993970027</c:v>
                </c:pt>
                <c:pt idx="309">
                  <c:v>45.468653010552458</c:v>
                </c:pt>
                <c:pt idx="310">
                  <c:v>45.557329076882162</c:v>
                </c:pt>
                <c:pt idx="311">
                  <c:v>45.457568502261239</c:v>
                </c:pt>
                <c:pt idx="312">
                  <c:v>45.579498093464572</c:v>
                </c:pt>
                <c:pt idx="313">
                  <c:v>45.47973751884367</c:v>
                </c:pt>
                <c:pt idx="314">
                  <c:v>45.546244568590943</c:v>
                </c:pt>
                <c:pt idx="315">
                  <c:v>45.546244568590943</c:v>
                </c:pt>
                <c:pt idx="316">
                  <c:v>45.568413585173367</c:v>
                </c:pt>
                <c:pt idx="317">
                  <c:v>45.601667110047003</c:v>
                </c:pt>
                <c:pt idx="318">
                  <c:v>45.468653010552458</c:v>
                </c:pt>
                <c:pt idx="319">
                  <c:v>45.557329076882162</c:v>
                </c:pt>
                <c:pt idx="320">
                  <c:v>45.47973751884367</c:v>
                </c:pt>
                <c:pt idx="321">
                  <c:v>45.568413585173367</c:v>
                </c:pt>
                <c:pt idx="322">
                  <c:v>45.490822027134882</c:v>
                </c:pt>
                <c:pt idx="323">
                  <c:v>45.501906535426087</c:v>
                </c:pt>
                <c:pt idx="324">
                  <c:v>45.535160060299731</c:v>
                </c:pt>
                <c:pt idx="325">
                  <c:v>45.546244568590943</c:v>
                </c:pt>
                <c:pt idx="326">
                  <c:v>45.590582601755791</c:v>
                </c:pt>
                <c:pt idx="327">
                  <c:v>45.546244568590943</c:v>
                </c:pt>
                <c:pt idx="328">
                  <c:v>45.612751618338223</c:v>
                </c:pt>
                <c:pt idx="329">
                  <c:v>45.535160060299731</c:v>
                </c:pt>
                <c:pt idx="330">
                  <c:v>45.601667110047003</c:v>
                </c:pt>
                <c:pt idx="331">
                  <c:v>45.646005143211852</c:v>
                </c:pt>
                <c:pt idx="332">
                  <c:v>45.535160060299731</c:v>
                </c:pt>
                <c:pt idx="333">
                  <c:v>45.646005143211852</c:v>
                </c:pt>
                <c:pt idx="334">
                  <c:v>45.579498093464572</c:v>
                </c:pt>
                <c:pt idx="335">
                  <c:v>45.657089651503057</c:v>
                </c:pt>
                <c:pt idx="336">
                  <c:v>45.590582601755791</c:v>
                </c:pt>
                <c:pt idx="337">
                  <c:v>45.568413585173367</c:v>
                </c:pt>
                <c:pt idx="338">
                  <c:v>45.601667110047003</c:v>
                </c:pt>
                <c:pt idx="339">
                  <c:v>45.646005143211852</c:v>
                </c:pt>
                <c:pt idx="340">
                  <c:v>45.6903431763767</c:v>
                </c:pt>
                <c:pt idx="341">
                  <c:v>45.612751618338223</c:v>
                </c:pt>
                <c:pt idx="342">
                  <c:v>45.623836126629421</c:v>
                </c:pt>
                <c:pt idx="343">
                  <c:v>45.646005143211852</c:v>
                </c:pt>
                <c:pt idx="344">
                  <c:v>45.6903431763767</c:v>
                </c:pt>
                <c:pt idx="345">
                  <c:v>45.668174159794283</c:v>
                </c:pt>
                <c:pt idx="346">
                  <c:v>45.646005143211852</c:v>
                </c:pt>
                <c:pt idx="347">
                  <c:v>45.734681209541549</c:v>
                </c:pt>
                <c:pt idx="348">
                  <c:v>45.646005143211852</c:v>
                </c:pt>
                <c:pt idx="349">
                  <c:v>45.734681209541549</c:v>
                </c:pt>
                <c:pt idx="350">
                  <c:v>45.756850226123973</c:v>
                </c:pt>
                <c:pt idx="351">
                  <c:v>45.679258668085488</c:v>
                </c:pt>
                <c:pt idx="352">
                  <c:v>45.790103750997609</c:v>
                </c:pt>
                <c:pt idx="353">
                  <c:v>45.701427684667912</c:v>
                </c:pt>
                <c:pt idx="354">
                  <c:v>45.779019242706397</c:v>
                </c:pt>
                <c:pt idx="355">
                  <c:v>45.745765717832768</c:v>
                </c:pt>
                <c:pt idx="356">
                  <c:v>45.734681209541549</c:v>
                </c:pt>
                <c:pt idx="357">
                  <c:v>45.823357275871253</c:v>
                </c:pt>
                <c:pt idx="358">
                  <c:v>45.723596701250337</c:v>
                </c:pt>
                <c:pt idx="359">
                  <c:v>45.823357275871253</c:v>
                </c:pt>
                <c:pt idx="360">
                  <c:v>45.823357275871253</c:v>
                </c:pt>
                <c:pt idx="361">
                  <c:v>45.734681209541549</c:v>
                </c:pt>
                <c:pt idx="362">
                  <c:v>45.856610800744882</c:v>
                </c:pt>
                <c:pt idx="363">
                  <c:v>45.767934734415192</c:v>
                </c:pt>
                <c:pt idx="364">
                  <c:v>45.834441784162458</c:v>
                </c:pt>
                <c:pt idx="365">
                  <c:v>45.767934734415192</c:v>
                </c:pt>
                <c:pt idx="366">
                  <c:v>45.779019242706397</c:v>
                </c:pt>
                <c:pt idx="367">
                  <c:v>45.889864325618518</c:v>
                </c:pt>
                <c:pt idx="368">
                  <c:v>45.767934734415192</c:v>
                </c:pt>
                <c:pt idx="369">
                  <c:v>45.912033342200949</c:v>
                </c:pt>
                <c:pt idx="370">
                  <c:v>45.834441784162458</c:v>
                </c:pt>
                <c:pt idx="371">
                  <c:v>45.923117850492147</c:v>
                </c:pt>
                <c:pt idx="372">
                  <c:v>45.812272767580033</c:v>
                </c:pt>
                <c:pt idx="373">
                  <c:v>45.84552629245367</c:v>
                </c:pt>
                <c:pt idx="374">
                  <c:v>45.967455883657003</c:v>
                </c:pt>
                <c:pt idx="375">
                  <c:v>45.878779817327313</c:v>
                </c:pt>
                <c:pt idx="376">
                  <c:v>45.967455883657003</c:v>
                </c:pt>
                <c:pt idx="377">
                  <c:v>45.889864325618518</c:v>
                </c:pt>
                <c:pt idx="378">
                  <c:v>45.956371375365791</c:v>
                </c:pt>
                <c:pt idx="379">
                  <c:v>45.967455883657003</c:v>
                </c:pt>
                <c:pt idx="380">
                  <c:v>45.90094883390973</c:v>
                </c:pt>
                <c:pt idx="381">
                  <c:v>45.934202358783367</c:v>
                </c:pt>
                <c:pt idx="382">
                  <c:v>45.889864325618518</c:v>
                </c:pt>
                <c:pt idx="383">
                  <c:v>45.923117850492147</c:v>
                </c:pt>
                <c:pt idx="384">
                  <c:v>45.945286867074593</c:v>
                </c:pt>
                <c:pt idx="385">
                  <c:v>46.02287842511307</c:v>
                </c:pt>
                <c:pt idx="386">
                  <c:v>45.967455883657003</c:v>
                </c:pt>
                <c:pt idx="387">
                  <c:v>46.02287842511307</c:v>
                </c:pt>
                <c:pt idx="388">
                  <c:v>46.000709408530639</c:v>
                </c:pt>
                <c:pt idx="389">
                  <c:v>46.033962933404283</c:v>
                </c:pt>
                <c:pt idx="390">
                  <c:v>46.033962933404283</c:v>
                </c:pt>
                <c:pt idx="391">
                  <c:v>46.011793916821851</c:v>
                </c:pt>
                <c:pt idx="392">
                  <c:v>46.067216458277919</c:v>
                </c:pt>
                <c:pt idx="393">
                  <c:v>46.033962933404283</c:v>
                </c:pt>
                <c:pt idx="394">
                  <c:v>46.100469983151562</c:v>
                </c:pt>
                <c:pt idx="395">
                  <c:v>46.067216458277919</c:v>
                </c:pt>
                <c:pt idx="396">
                  <c:v>46.067216458277919</c:v>
                </c:pt>
                <c:pt idx="397">
                  <c:v>46.133723508025177</c:v>
                </c:pt>
                <c:pt idx="398">
                  <c:v>46.089385474860343</c:v>
                </c:pt>
                <c:pt idx="399">
                  <c:v>46.155892524607623</c:v>
                </c:pt>
                <c:pt idx="400">
                  <c:v>46.078300966569131</c:v>
                </c:pt>
                <c:pt idx="401">
                  <c:v>46.166977032898821</c:v>
                </c:pt>
                <c:pt idx="402">
                  <c:v>46.089385474860343</c:v>
                </c:pt>
                <c:pt idx="403">
                  <c:v>46.133723508025177</c:v>
                </c:pt>
                <c:pt idx="404">
                  <c:v>46.178061541190033</c:v>
                </c:pt>
                <c:pt idx="405">
                  <c:v>46.211315066063669</c:v>
                </c:pt>
                <c:pt idx="406">
                  <c:v>46.200230557772457</c:v>
                </c:pt>
                <c:pt idx="407">
                  <c:v>46.178061541190033</c:v>
                </c:pt>
                <c:pt idx="408">
                  <c:v>46.255653099228518</c:v>
                </c:pt>
                <c:pt idx="409">
                  <c:v>46.144808016316397</c:v>
                </c:pt>
                <c:pt idx="410">
                  <c:v>46.266737607519737</c:v>
                </c:pt>
                <c:pt idx="411">
                  <c:v>46.244568590937313</c:v>
                </c:pt>
                <c:pt idx="412">
                  <c:v>46.200230557772457</c:v>
                </c:pt>
                <c:pt idx="413">
                  <c:v>46.288906624102147</c:v>
                </c:pt>
                <c:pt idx="414">
                  <c:v>46.222399574354888</c:v>
                </c:pt>
                <c:pt idx="415">
                  <c:v>46.344329165558221</c:v>
                </c:pt>
                <c:pt idx="416">
                  <c:v>46.2334840826461</c:v>
                </c:pt>
                <c:pt idx="417">
                  <c:v>46.266737607519737</c:v>
                </c:pt>
                <c:pt idx="418">
                  <c:v>46.366498182140653</c:v>
                </c:pt>
                <c:pt idx="419">
                  <c:v>46.299991132393373</c:v>
                </c:pt>
                <c:pt idx="420">
                  <c:v>46.377582690431858</c:v>
                </c:pt>
                <c:pt idx="421">
                  <c:v>46.288906624102147</c:v>
                </c:pt>
                <c:pt idx="422">
                  <c:v>46.333244657267002</c:v>
                </c:pt>
                <c:pt idx="423">
                  <c:v>46.377582690431858</c:v>
                </c:pt>
                <c:pt idx="424">
                  <c:v>46.322160148975797</c:v>
                </c:pt>
                <c:pt idx="425">
                  <c:v>46.421920723596713</c:v>
                </c:pt>
                <c:pt idx="426">
                  <c:v>46.355413673849426</c:v>
                </c:pt>
                <c:pt idx="427">
                  <c:v>46.377582690431858</c:v>
                </c:pt>
                <c:pt idx="428">
                  <c:v>46.344329165558221</c:v>
                </c:pt>
                <c:pt idx="429">
                  <c:v>46.410836215305487</c:v>
                </c:pt>
                <c:pt idx="430">
                  <c:v>46.455174248470342</c:v>
                </c:pt>
                <c:pt idx="431">
                  <c:v>46.399751707014282</c:v>
                </c:pt>
                <c:pt idx="432">
                  <c:v>46.510596789926403</c:v>
                </c:pt>
                <c:pt idx="433">
                  <c:v>46.410836215305487</c:v>
                </c:pt>
                <c:pt idx="434">
                  <c:v>46.521681298217622</c:v>
                </c:pt>
                <c:pt idx="435">
                  <c:v>46.510596789926403</c:v>
                </c:pt>
                <c:pt idx="436">
                  <c:v>46.477343265052767</c:v>
                </c:pt>
                <c:pt idx="437">
                  <c:v>46.566019331382464</c:v>
                </c:pt>
                <c:pt idx="438">
                  <c:v>46.477343265052767</c:v>
                </c:pt>
                <c:pt idx="439">
                  <c:v>46.588188347964888</c:v>
                </c:pt>
                <c:pt idx="440">
                  <c:v>46.521681298217622</c:v>
                </c:pt>
                <c:pt idx="441">
                  <c:v>46.632526381129743</c:v>
                </c:pt>
                <c:pt idx="442">
                  <c:v>46.5992728562561</c:v>
                </c:pt>
                <c:pt idx="443">
                  <c:v>46.532765806508827</c:v>
                </c:pt>
                <c:pt idx="444">
                  <c:v>46.621441872838531</c:v>
                </c:pt>
                <c:pt idx="445">
                  <c:v>46.543850314800039</c:v>
                </c:pt>
                <c:pt idx="446">
                  <c:v>46.610357364547312</c:v>
                </c:pt>
                <c:pt idx="447">
                  <c:v>46.554934823091251</c:v>
                </c:pt>
                <c:pt idx="448">
                  <c:v>46.665779906003372</c:v>
                </c:pt>
                <c:pt idx="449">
                  <c:v>46.676864414294577</c:v>
                </c:pt>
                <c:pt idx="450">
                  <c:v>46.610357364547312</c:v>
                </c:pt>
                <c:pt idx="451">
                  <c:v>46.721202447459433</c:v>
                </c:pt>
                <c:pt idx="452">
                  <c:v>46.665779906003372</c:v>
                </c:pt>
                <c:pt idx="453">
                  <c:v>46.765540480624281</c:v>
                </c:pt>
                <c:pt idx="454">
                  <c:v>46.743371464041857</c:v>
                </c:pt>
                <c:pt idx="455">
                  <c:v>46.699033430877023</c:v>
                </c:pt>
                <c:pt idx="456">
                  <c:v>46.776624988915501</c:v>
                </c:pt>
                <c:pt idx="457">
                  <c:v>46.710117939168221</c:v>
                </c:pt>
                <c:pt idx="458">
                  <c:v>46.820963022080349</c:v>
                </c:pt>
                <c:pt idx="459">
                  <c:v>46.732286955750652</c:v>
                </c:pt>
                <c:pt idx="460">
                  <c:v>46.854216546953992</c:v>
                </c:pt>
                <c:pt idx="461">
                  <c:v>46.854216546953992</c:v>
                </c:pt>
                <c:pt idx="462">
                  <c:v>46.798794005497918</c:v>
                </c:pt>
                <c:pt idx="463">
                  <c:v>46.887470071827607</c:v>
                </c:pt>
                <c:pt idx="464">
                  <c:v>46.832047530371547</c:v>
                </c:pt>
                <c:pt idx="465">
                  <c:v>46.832047530371547</c:v>
                </c:pt>
                <c:pt idx="466">
                  <c:v>46.843132038662773</c:v>
                </c:pt>
                <c:pt idx="467">
                  <c:v>46.965061629866099</c:v>
                </c:pt>
                <c:pt idx="468">
                  <c:v>46.987230646448531</c:v>
                </c:pt>
                <c:pt idx="469">
                  <c:v>46.920723596701251</c:v>
                </c:pt>
                <c:pt idx="470">
                  <c:v>47.020484171322167</c:v>
                </c:pt>
                <c:pt idx="471">
                  <c:v>47.020484171322167</c:v>
                </c:pt>
                <c:pt idx="472">
                  <c:v>47.075906712778227</c:v>
                </c:pt>
                <c:pt idx="473">
                  <c:v>46.953977121574887</c:v>
                </c:pt>
                <c:pt idx="474">
                  <c:v>47.086991221069432</c:v>
                </c:pt>
                <c:pt idx="475">
                  <c:v>47.053737696195803</c:v>
                </c:pt>
                <c:pt idx="476">
                  <c:v>47.042653187904577</c:v>
                </c:pt>
                <c:pt idx="477">
                  <c:v>47.120244745943069</c:v>
                </c:pt>
                <c:pt idx="478">
                  <c:v>47.075906712778227</c:v>
                </c:pt>
                <c:pt idx="479">
                  <c:v>47.208920812272773</c:v>
                </c:pt>
                <c:pt idx="480">
                  <c:v>47.19783630398156</c:v>
                </c:pt>
                <c:pt idx="481">
                  <c:v>47.153498270816712</c:v>
                </c:pt>
                <c:pt idx="482">
                  <c:v>47.275427862020052</c:v>
                </c:pt>
                <c:pt idx="483">
                  <c:v>47.186751795690348</c:v>
                </c:pt>
                <c:pt idx="484">
                  <c:v>47.308681386893682</c:v>
                </c:pt>
                <c:pt idx="485">
                  <c:v>47.231089828855197</c:v>
                </c:pt>
                <c:pt idx="486">
                  <c:v>47.364103928349742</c:v>
                </c:pt>
                <c:pt idx="487">
                  <c:v>47.341934911767318</c:v>
                </c:pt>
                <c:pt idx="488">
                  <c:v>47.375188436640947</c:v>
                </c:pt>
                <c:pt idx="489">
                  <c:v>47.341934911767318</c:v>
                </c:pt>
                <c:pt idx="490">
                  <c:v>47.375188436640947</c:v>
                </c:pt>
                <c:pt idx="491">
                  <c:v>47.430610978097008</c:v>
                </c:pt>
                <c:pt idx="492">
                  <c:v>47.364103928349742</c:v>
                </c:pt>
                <c:pt idx="493">
                  <c:v>47.419526469805803</c:v>
                </c:pt>
                <c:pt idx="494">
                  <c:v>47.419526469805803</c:v>
                </c:pt>
                <c:pt idx="495">
                  <c:v>47.541456061009143</c:v>
                </c:pt>
                <c:pt idx="496">
                  <c:v>47.574709585882779</c:v>
                </c:pt>
                <c:pt idx="497">
                  <c:v>47.508202536135499</c:v>
                </c:pt>
                <c:pt idx="498">
                  <c:v>47.607963110756423</c:v>
                </c:pt>
                <c:pt idx="499">
                  <c:v>47.530371552717931</c:v>
                </c:pt>
                <c:pt idx="500">
                  <c:v>47.663385652212469</c:v>
                </c:pt>
                <c:pt idx="501">
                  <c:v>47.630132127338833</c:v>
                </c:pt>
                <c:pt idx="502">
                  <c:v>47.740977210250961</c:v>
                </c:pt>
                <c:pt idx="503">
                  <c:v>47.729892701959749</c:v>
                </c:pt>
                <c:pt idx="504">
                  <c:v>47.785315243415809</c:v>
                </c:pt>
                <c:pt idx="505">
                  <c:v>47.740977210250961</c:v>
                </c:pt>
                <c:pt idx="506">
                  <c:v>47.740977210250961</c:v>
                </c:pt>
                <c:pt idx="507">
                  <c:v>47.840737784871862</c:v>
                </c:pt>
                <c:pt idx="508">
                  <c:v>47.785315243415809</c:v>
                </c:pt>
                <c:pt idx="509">
                  <c:v>47.885075818036718</c:v>
                </c:pt>
                <c:pt idx="510">
                  <c:v>47.82965327658065</c:v>
                </c:pt>
                <c:pt idx="511">
                  <c:v>47.918329342910347</c:v>
                </c:pt>
                <c:pt idx="512">
                  <c:v>47.929413851201573</c:v>
                </c:pt>
                <c:pt idx="513">
                  <c:v>47.984836392657627</c:v>
                </c:pt>
                <c:pt idx="514">
                  <c:v>47.984836392657627</c:v>
                </c:pt>
                <c:pt idx="515">
                  <c:v>47.962667376075203</c:v>
                </c:pt>
                <c:pt idx="516">
                  <c:v>48.0513434424049</c:v>
                </c:pt>
                <c:pt idx="517">
                  <c:v>47.995920900948832</c:v>
                </c:pt>
                <c:pt idx="518">
                  <c:v>48.073512458987317</c:v>
                </c:pt>
                <c:pt idx="519">
                  <c:v>48.095681475569748</c:v>
                </c:pt>
                <c:pt idx="520">
                  <c:v>48.095681475569748</c:v>
                </c:pt>
                <c:pt idx="521">
                  <c:v>48.206526558481869</c:v>
                </c:pt>
                <c:pt idx="522">
                  <c:v>48.140019508734603</c:v>
                </c:pt>
                <c:pt idx="523">
                  <c:v>48.261949099937929</c:v>
                </c:pt>
                <c:pt idx="524">
                  <c:v>48.228695575064293</c:v>
                </c:pt>
                <c:pt idx="525">
                  <c:v>48.317371641393997</c:v>
                </c:pt>
                <c:pt idx="526">
                  <c:v>48.306287133102778</c:v>
                </c:pt>
                <c:pt idx="527">
                  <c:v>48.295202624811573</c:v>
                </c:pt>
                <c:pt idx="528">
                  <c:v>48.350625166267633</c:v>
                </c:pt>
                <c:pt idx="529">
                  <c:v>48.317371641393997</c:v>
                </c:pt>
                <c:pt idx="530">
                  <c:v>48.450385740888542</c:v>
                </c:pt>
                <c:pt idx="531">
                  <c:v>48.406047707723687</c:v>
                </c:pt>
                <c:pt idx="532">
                  <c:v>48.472554757470959</c:v>
                </c:pt>
                <c:pt idx="533">
                  <c:v>48.406047707723687</c:v>
                </c:pt>
                <c:pt idx="534">
                  <c:v>48.461470249179747</c:v>
                </c:pt>
                <c:pt idx="535">
                  <c:v>48.572315332091883</c:v>
                </c:pt>
                <c:pt idx="536">
                  <c:v>48.483639265762179</c:v>
                </c:pt>
                <c:pt idx="537">
                  <c:v>48.616653365256717</c:v>
                </c:pt>
                <c:pt idx="538">
                  <c:v>48.527977298927027</c:v>
                </c:pt>
                <c:pt idx="539">
                  <c:v>48.638822381839148</c:v>
                </c:pt>
                <c:pt idx="540">
                  <c:v>48.638822381839148</c:v>
                </c:pt>
                <c:pt idx="541">
                  <c:v>48.672075906712777</c:v>
                </c:pt>
                <c:pt idx="542">
                  <c:v>48.616653365256717</c:v>
                </c:pt>
                <c:pt idx="543">
                  <c:v>48.64990689013036</c:v>
                </c:pt>
                <c:pt idx="544">
                  <c:v>48.816174514498542</c:v>
                </c:pt>
                <c:pt idx="545">
                  <c:v>48.705329431586406</c:v>
                </c:pt>
                <c:pt idx="546">
                  <c:v>48.827259022789747</c:v>
                </c:pt>
                <c:pt idx="547">
                  <c:v>48.771836481333693</c:v>
                </c:pt>
                <c:pt idx="548">
                  <c:v>48.871597055954609</c:v>
                </c:pt>
                <c:pt idx="549">
                  <c:v>48.915935089119451</c:v>
                </c:pt>
                <c:pt idx="550">
                  <c:v>48.915935089119451</c:v>
                </c:pt>
                <c:pt idx="551">
                  <c:v>48.971357630575511</c:v>
                </c:pt>
                <c:pt idx="552">
                  <c:v>48.882681564245807</c:v>
                </c:pt>
                <c:pt idx="553">
                  <c:v>48.982442138866723</c:v>
                </c:pt>
                <c:pt idx="554">
                  <c:v>48.938104105701868</c:v>
                </c:pt>
                <c:pt idx="555">
                  <c:v>48.949188613993087</c:v>
                </c:pt>
                <c:pt idx="556">
                  <c:v>48.982442138866723</c:v>
                </c:pt>
                <c:pt idx="557">
                  <c:v>48.993526647157942</c:v>
                </c:pt>
                <c:pt idx="558">
                  <c:v>49.137625254943693</c:v>
                </c:pt>
                <c:pt idx="559">
                  <c:v>49.148709763234912</c:v>
                </c:pt>
                <c:pt idx="560">
                  <c:v>49.159794271526117</c:v>
                </c:pt>
                <c:pt idx="561">
                  <c:v>49.181963288108541</c:v>
                </c:pt>
                <c:pt idx="562">
                  <c:v>49.115456238361283</c:v>
                </c:pt>
                <c:pt idx="563">
                  <c:v>49.248470337855807</c:v>
                </c:pt>
                <c:pt idx="564">
                  <c:v>49.148709763234912</c:v>
                </c:pt>
                <c:pt idx="565">
                  <c:v>49.314977387603093</c:v>
                </c:pt>
                <c:pt idx="566">
                  <c:v>49.248470337855807</c:v>
                </c:pt>
                <c:pt idx="567">
                  <c:v>49.248470337855807</c:v>
                </c:pt>
                <c:pt idx="568">
                  <c:v>49.34823091247673</c:v>
                </c:pt>
                <c:pt idx="569">
                  <c:v>49.370399929059147</c:v>
                </c:pt>
                <c:pt idx="570">
                  <c:v>49.359315420767942</c:v>
                </c:pt>
                <c:pt idx="571">
                  <c:v>49.326061895894313</c:v>
                </c:pt>
                <c:pt idx="572">
                  <c:v>49.392568945641578</c:v>
                </c:pt>
                <c:pt idx="573">
                  <c:v>49.425822470515207</c:v>
                </c:pt>
                <c:pt idx="574">
                  <c:v>49.470160503680063</c:v>
                </c:pt>
                <c:pt idx="575">
                  <c:v>49.414737962224002</c:v>
                </c:pt>
                <c:pt idx="576">
                  <c:v>49.525583045136123</c:v>
                </c:pt>
                <c:pt idx="577">
                  <c:v>49.536667553427328</c:v>
                </c:pt>
                <c:pt idx="578">
                  <c:v>49.569921078300972</c:v>
                </c:pt>
                <c:pt idx="579">
                  <c:v>49.569921078300972</c:v>
                </c:pt>
                <c:pt idx="580">
                  <c:v>49.55883657000976</c:v>
                </c:pt>
                <c:pt idx="581">
                  <c:v>49.647512636339457</c:v>
                </c:pt>
                <c:pt idx="582">
                  <c:v>49.569921078300972</c:v>
                </c:pt>
                <c:pt idx="583">
                  <c:v>49.647512636339457</c:v>
                </c:pt>
                <c:pt idx="584">
                  <c:v>49.658597144630669</c:v>
                </c:pt>
                <c:pt idx="585">
                  <c:v>49.702935177795517</c:v>
                </c:pt>
                <c:pt idx="586">
                  <c:v>49.758357719251578</c:v>
                </c:pt>
                <c:pt idx="587">
                  <c:v>49.714019686086729</c:v>
                </c:pt>
                <c:pt idx="588">
                  <c:v>49.847033785581267</c:v>
                </c:pt>
                <c:pt idx="589">
                  <c:v>49.824864768998857</c:v>
                </c:pt>
                <c:pt idx="590">
                  <c:v>49.835949277290062</c:v>
                </c:pt>
                <c:pt idx="591">
                  <c:v>49.869202802163713</c:v>
                </c:pt>
                <c:pt idx="592">
                  <c:v>49.858118293872487</c:v>
                </c:pt>
                <c:pt idx="593">
                  <c:v>49.957878868493403</c:v>
                </c:pt>
                <c:pt idx="594">
                  <c:v>49.869202802163713</c:v>
                </c:pt>
                <c:pt idx="595">
                  <c:v>49.902456327037342</c:v>
                </c:pt>
                <c:pt idx="596">
                  <c:v>49.935709851910971</c:v>
                </c:pt>
                <c:pt idx="597">
                  <c:v>49.94679436020219</c:v>
                </c:pt>
                <c:pt idx="598">
                  <c:v>50.024193903136407</c:v>
                </c:pt>
                <c:pt idx="599">
                  <c:v>49.957878868493403</c:v>
                </c:pt>
                <c:pt idx="600">
                  <c:v>50.057185589231523</c:v>
                </c:pt>
                <c:pt idx="601">
                  <c:v>50.024193903136407</c:v>
                </c:pt>
                <c:pt idx="602">
                  <c:v>50.134166190120091</c:v>
                </c:pt>
                <c:pt idx="603">
                  <c:v>50.079180046628252</c:v>
                </c:pt>
                <c:pt idx="604">
                  <c:v>50.068182817929888</c:v>
                </c:pt>
                <c:pt idx="605">
                  <c:v>50.156160647516828</c:v>
                </c:pt>
                <c:pt idx="606">
                  <c:v>50.134166190120091</c:v>
                </c:pt>
                <c:pt idx="607">
                  <c:v>50.244138477103768</c:v>
                </c:pt>
                <c:pt idx="608">
                  <c:v>50.156160647516828</c:v>
                </c:pt>
                <c:pt idx="609">
                  <c:v>50.233141248405403</c:v>
                </c:pt>
                <c:pt idx="610">
                  <c:v>50.255135705802147</c:v>
                </c:pt>
                <c:pt idx="611">
                  <c:v>50.266132934500511</c:v>
                </c:pt>
                <c:pt idx="612">
                  <c:v>50.343113535389087</c:v>
                </c:pt>
                <c:pt idx="613">
                  <c:v>50.332116306690708</c:v>
                </c:pt>
                <c:pt idx="614">
                  <c:v>50.398099678880932</c:v>
                </c:pt>
                <c:pt idx="615">
                  <c:v>50.365107992785823</c:v>
                </c:pt>
                <c:pt idx="616">
                  <c:v>50.365107992785823</c:v>
                </c:pt>
                <c:pt idx="617">
                  <c:v>50.420094136277662</c:v>
                </c:pt>
                <c:pt idx="618">
                  <c:v>50.38710245018256</c:v>
                </c:pt>
                <c:pt idx="619">
                  <c:v>50.4750802797695</c:v>
                </c:pt>
                <c:pt idx="620">
                  <c:v>50.398099678880932</c:v>
                </c:pt>
                <c:pt idx="621">
                  <c:v>50.4750802797695</c:v>
                </c:pt>
                <c:pt idx="622">
                  <c:v>50.486077508467872</c:v>
                </c:pt>
                <c:pt idx="623">
                  <c:v>50.486077508467872</c:v>
                </c:pt>
                <c:pt idx="624">
                  <c:v>50.552060880658082</c:v>
                </c:pt>
                <c:pt idx="625">
                  <c:v>50.497074737166237</c:v>
                </c:pt>
                <c:pt idx="626">
                  <c:v>50.574055338054819</c:v>
                </c:pt>
                <c:pt idx="627">
                  <c:v>50.56305810935644</c:v>
                </c:pt>
                <c:pt idx="628">
                  <c:v>50.607047024149907</c:v>
                </c:pt>
                <c:pt idx="629">
                  <c:v>50.662033167641759</c:v>
                </c:pt>
                <c:pt idx="630">
                  <c:v>50.651035938943387</c:v>
                </c:pt>
                <c:pt idx="631">
                  <c:v>50.717019311133598</c:v>
                </c:pt>
                <c:pt idx="632">
                  <c:v>50.750010997228699</c:v>
                </c:pt>
                <c:pt idx="633">
                  <c:v>50.717019311133598</c:v>
                </c:pt>
                <c:pt idx="634">
                  <c:v>50.750010997228699</c:v>
                </c:pt>
                <c:pt idx="635">
                  <c:v>50.717019311133598</c:v>
                </c:pt>
                <c:pt idx="636">
                  <c:v>50.739013768530327</c:v>
                </c:pt>
                <c:pt idx="637">
                  <c:v>50.848986055514018</c:v>
                </c:pt>
                <c:pt idx="638">
                  <c:v>50.772005454625443</c:v>
                </c:pt>
                <c:pt idx="639">
                  <c:v>50.870980512910748</c:v>
                </c:pt>
                <c:pt idx="640">
                  <c:v>50.892974970307478</c:v>
                </c:pt>
                <c:pt idx="641">
                  <c:v>50.772005454625443</c:v>
                </c:pt>
                <c:pt idx="642">
                  <c:v>50.925966656402593</c:v>
                </c:pt>
                <c:pt idx="643">
                  <c:v>50.826991598117267</c:v>
                </c:pt>
                <c:pt idx="644">
                  <c:v>50.870980512910748</c:v>
                </c:pt>
                <c:pt idx="645">
                  <c:v>50.958958342497688</c:v>
                </c:pt>
                <c:pt idx="646">
                  <c:v>50.892974970307478</c:v>
                </c:pt>
                <c:pt idx="647">
                  <c:v>51.013944485989533</c:v>
                </c:pt>
                <c:pt idx="648">
                  <c:v>50.914969427704222</c:v>
                </c:pt>
                <c:pt idx="649">
                  <c:v>51.03593894338627</c:v>
                </c:pt>
                <c:pt idx="650">
                  <c:v>50.969955571196067</c:v>
                </c:pt>
                <c:pt idx="651">
                  <c:v>51.068930629481372</c:v>
                </c:pt>
                <c:pt idx="652">
                  <c:v>51.013944485989533</c:v>
                </c:pt>
                <c:pt idx="653">
                  <c:v>51.112919544274853</c:v>
                </c:pt>
                <c:pt idx="654">
                  <c:v>51.112919544274853</c:v>
                </c:pt>
                <c:pt idx="655">
                  <c:v>51.057933400783007</c:v>
                </c:pt>
                <c:pt idx="656">
                  <c:v>51.178902916465063</c:v>
                </c:pt>
                <c:pt idx="657">
                  <c:v>51.112919544274853</c:v>
                </c:pt>
                <c:pt idx="658">
                  <c:v>51.200897373861793</c:v>
                </c:pt>
                <c:pt idx="659">
                  <c:v>51.145911230369947</c:v>
                </c:pt>
                <c:pt idx="660">
                  <c:v>51.222891831258522</c:v>
                </c:pt>
                <c:pt idx="661">
                  <c:v>51.277877974750368</c:v>
                </c:pt>
                <c:pt idx="662">
                  <c:v>51.167905687766691</c:v>
                </c:pt>
                <c:pt idx="663">
                  <c:v>51.310869660845469</c:v>
                </c:pt>
                <c:pt idx="664">
                  <c:v>51.255883517353631</c:v>
                </c:pt>
                <c:pt idx="665">
                  <c:v>51.332864118242213</c:v>
                </c:pt>
                <c:pt idx="666">
                  <c:v>51.365855804337308</c:v>
                </c:pt>
                <c:pt idx="667">
                  <c:v>51.277877974750368</c:v>
                </c:pt>
                <c:pt idx="668">
                  <c:v>51.398847490432424</c:v>
                </c:pt>
                <c:pt idx="669">
                  <c:v>51.299872432147097</c:v>
                </c:pt>
                <c:pt idx="670">
                  <c:v>51.420841947829153</c:v>
                </c:pt>
                <c:pt idx="671">
                  <c:v>51.475828091320992</c:v>
                </c:pt>
                <c:pt idx="672">
                  <c:v>51.409844719130781</c:v>
                </c:pt>
                <c:pt idx="673">
                  <c:v>51.508819777416093</c:v>
                </c:pt>
                <c:pt idx="674">
                  <c:v>51.409844719130781</c:v>
                </c:pt>
                <c:pt idx="675">
                  <c:v>51.552808692209567</c:v>
                </c:pt>
                <c:pt idx="676">
                  <c:v>51.486825320019364</c:v>
                </c:pt>
                <c:pt idx="677">
                  <c:v>51.486825320019364</c:v>
                </c:pt>
                <c:pt idx="678">
                  <c:v>51.607794835701412</c:v>
                </c:pt>
                <c:pt idx="679">
                  <c:v>51.563805920907939</c:v>
                </c:pt>
                <c:pt idx="680">
                  <c:v>51.563805920907939</c:v>
                </c:pt>
                <c:pt idx="681">
                  <c:v>51.541811463511188</c:v>
                </c:pt>
                <c:pt idx="682">
                  <c:v>51.68477543658998</c:v>
                </c:pt>
                <c:pt idx="683">
                  <c:v>51.59679760700304</c:v>
                </c:pt>
                <c:pt idx="684">
                  <c:v>51.68477543658998</c:v>
                </c:pt>
                <c:pt idx="685">
                  <c:v>51.739761580081819</c:v>
                </c:pt>
                <c:pt idx="686">
                  <c:v>51.673778207891623</c:v>
                </c:pt>
                <c:pt idx="687">
                  <c:v>51.772753266176927</c:v>
                </c:pt>
                <c:pt idx="688">
                  <c:v>51.68477543658998</c:v>
                </c:pt>
                <c:pt idx="689">
                  <c:v>51.794747723573657</c:v>
                </c:pt>
                <c:pt idx="690">
                  <c:v>51.739761580081819</c:v>
                </c:pt>
                <c:pt idx="691">
                  <c:v>51.816742180970387</c:v>
                </c:pt>
                <c:pt idx="692">
                  <c:v>51.772753266176927</c:v>
                </c:pt>
                <c:pt idx="693">
                  <c:v>51.827739409668773</c:v>
                </c:pt>
                <c:pt idx="694">
                  <c:v>51.827739409668773</c:v>
                </c:pt>
                <c:pt idx="695">
                  <c:v>51.871728324462239</c:v>
                </c:pt>
                <c:pt idx="696">
                  <c:v>51.816742180970387</c:v>
                </c:pt>
                <c:pt idx="697">
                  <c:v>51.849733867065503</c:v>
                </c:pt>
                <c:pt idx="698">
                  <c:v>51.893722781858983</c:v>
                </c:pt>
                <c:pt idx="699">
                  <c:v>51.904720010557348</c:v>
                </c:pt>
                <c:pt idx="700">
                  <c:v>52.014692297541018</c:v>
                </c:pt>
                <c:pt idx="701">
                  <c:v>51.981700611445923</c:v>
                </c:pt>
                <c:pt idx="702">
                  <c:v>52.080675669731228</c:v>
                </c:pt>
                <c:pt idx="703">
                  <c:v>52.069678441032863</c:v>
                </c:pt>
                <c:pt idx="704">
                  <c:v>52.014692297541018</c:v>
                </c:pt>
                <c:pt idx="705">
                  <c:v>52.124664584524702</c:v>
                </c:pt>
                <c:pt idx="706">
                  <c:v>52.047683983636126</c:v>
                </c:pt>
                <c:pt idx="707">
                  <c:v>52.135661813223066</c:v>
                </c:pt>
                <c:pt idx="708">
                  <c:v>52.069678441032863</c:v>
                </c:pt>
                <c:pt idx="709">
                  <c:v>52.190647956714912</c:v>
                </c:pt>
                <c:pt idx="710">
                  <c:v>52.0916728984296</c:v>
                </c:pt>
                <c:pt idx="711">
                  <c:v>52.190647956714912</c:v>
                </c:pt>
                <c:pt idx="712">
                  <c:v>52.234636871508393</c:v>
                </c:pt>
                <c:pt idx="713">
                  <c:v>52.15765627061981</c:v>
                </c:pt>
                <c:pt idx="714">
                  <c:v>52.256631328905122</c:v>
                </c:pt>
                <c:pt idx="715">
                  <c:v>52.15765627061981</c:v>
                </c:pt>
                <c:pt idx="716">
                  <c:v>52.300620243698603</c:v>
                </c:pt>
                <c:pt idx="717">
                  <c:v>52.223639642810021</c:v>
                </c:pt>
                <c:pt idx="718">
                  <c:v>52.234636871508393</c:v>
                </c:pt>
                <c:pt idx="719">
                  <c:v>52.355606387190427</c:v>
                </c:pt>
                <c:pt idx="720">
                  <c:v>52.289623015000217</c:v>
                </c:pt>
                <c:pt idx="721">
                  <c:v>52.410592530682273</c:v>
                </c:pt>
                <c:pt idx="722">
                  <c:v>52.33361192979369</c:v>
                </c:pt>
                <c:pt idx="723">
                  <c:v>52.443584216777367</c:v>
                </c:pt>
                <c:pt idx="724">
                  <c:v>52.33361192979369</c:v>
                </c:pt>
                <c:pt idx="725">
                  <c:v>52.454581445475753</c:v>
                </c:pt>
                <c:pt idx="726">
                  <c:v>52.432586988079009</c:v>
                </c:pt>
                <c:pt idx="727">
                  <c:v>52.476575902872483</c:v>
                </c:pt>
                <c:pt idx="728">
                  <c:v>52.509567588967577</c:v>
                </c:pt>
                <c:pt idx="729">
                  <c:v>52.421589759380637</c:v>
                </c:pt>
                <c:pt idx="730">
                  <c:v>52.531562046364307</c:v>
                </c:pt>
                <c:pt idx="731">
                  <c:v>52.49857036026922</c:v>
                </c:pt>
                <c:pt idx="732">
                  <c:v>52.575550961157788</c:v>
                </c:pt>
                <c:pt idx="733">
                  <c:v>52.542559275062693</c:v>
                </c:pt>
                <c:pt idx="734">
                  <c:v>52.575550961157788</c:v>
                </c:pt>
                <c:pt idx="735">
                  <c:v>52.575550961157788</c:v>
                </c:pt>
                <c:pt idx="736">
                  <c:v>52.608542647252889</c:v>
                </c:pt>
                <c:pt idx="737">
                  <c:v>52.630537104649633</c:v>
                </c:pt>
                <c:pt idx="738">
                  <c:v>52.575550961157788</c:v>
                </c:pt>
                <c:pt idx="739">
                  <c:v>52.619539875951268</c:v>
                </c:pt>
                <c:pt idx="740">
                  <c:v>52.6745260194431</c:v>
                </c:pt>
                <c:pt idx="741">
                  <c:v>52.663528790744728</c:v>
                </c:pt>
                <c:pt idx="742">
                  <c:v>52.707517705538208</c:v>
                </c:pt>
                <c:pt idx="743">
                  <c:v>52.6745260194431</c:v>
                </c:pt>
                <c:pt idx="744">
                  <c:v>52.762503849030047</c:v>
                </c:pt>
                <c:pt idx="745">
                  <c:v>52.707517705538208</c:v>
                </c:pt>
                <c:pt idx="746">
                  <c:v>52.773501077728419</c:v>
                </c:pt>
                <c:pt idx="747">
                  <c:v>52.784498306426777</c:v>
                </c:pt>
                <c:pt idx="748">
                  <c:v>52.828487221220257</c:v>
                </c:pt>
                <c:pt idx="749">
                  <c:v>52.850481678616987</c:v>
                </c:pt>
                <c:pt idx="750">
                  <c:v>52.817489992521892</c:v>
                </c:pt>
                <c:pt idx="751">
                  <c:v>52.872476136013717</c:v>
                </c:pt>
                <c:pt idx="752">
                  <c:v>52.784498306426777</c:v>
                </c:pt>
                <c:pt idx="753">
                  <c:v>52.850481678616987</c:v>
                </c:pt>
                <c:pt idx="754">
                  <c:v>52.861478907315359</c:v>
                </c:pt>
                <c:pt idx="755">
                  <c:v>52.850481678616987</c:v>
                </c:pt>
                <c:pt idx="756">
                  <c:v>52.828487221220257</c:v>
                </c:pt>
                <c:pt idx="757">
                  <c:v>52.949456736902313</c:v>
                </c:pt>
                <c:pt idx="758">
                  <c:v>52.861478907315359</c:v>
                </c:pt>
                <c:pt idx="759">
                  <c:v>52.861478907315359</c:v>
                </c:pt>
                <c:pt idx="760">
                  <c:v>52.993445651695772</c:v>
                </c:pt>
                <c:pt idx="761">
                  <c:v>52.905467822108832</c:v>
                </c:pt>
                <c:pt idx="762">
                  <c:v>53.015440109092523</c:v>
                </c:pt>
                <c:pt idx="763">
                  <c:v>52.949456736902313</c:v>
                </c:pt>
                <c:pt idx="764">
                  <c:v>53.070426252584348</c:v>
                </c:pt>
                <c:pt idx="765">
                  <c:v>53.092420709981091</c:v>
                </c:pt>
                <c:pt idx="766">
                  <c:v>52.982448422997408</c:v>
                </c:pt>
                <c:pt idx="767">
                  <c:v>53.136409624774558</c:v>
                </c:pt>
                <c:pt idx="768">
                  <c:v>53.048431795187618</c:v>
                </c:pt>
                <c:pt idx="769">
                  <c:v>53.070426252584348</c:v>
                </c:pt>
                <c:pt idx="770">
                  <c:v>53.136409624774558</c:v>
                </c:pt>
                <c:pt idx="771">
                  <c:v>53.092420709981091</c:v>
                </c:pt>
                <c:pt idx="772">
                  <c:v>53.21339022566314</c:v>
                </c:pt>
                <c:pt idx="773">
                  <c:v>53.125412396076193</c:v>
                </c:pt>
                <c:pt idx="774">
                  <c:v>53.23538468305987</c:v>
                </c:pt>
                <c:pt idx="775">
                  <c:v>53.257379140456607</c:v>
                </c:pt>
                <c:pt idx="776">
                  <c:v>53.224387454361498</c:v>
                </c:pt>
                <c:pt idx="777">
                  <c:v>53.257379140456607</c:v>
                </c:pt>
                <c:pt idx="778">
                  <c:v>53.23538468305987</c:v>
                </c:pt>
                <c:pt idx="779">
                  <c:v>53.334359741345182</c:v>
                </c:pt>
                <c:pt idx="780">
                  <c:v>53.290370826551722</c:v>
                </c:pt>
                <c:pt idx="781">
                  <c:v>53.290370826551722</c:v>
                </c:pt>
                <c:pt idx="782">
                  <c:v>53.356354198741919</c:v>
                </c:pt>
                <c:pt idx="783">
                  <c:v>53.36735142744029</c:v>
                </c:pt>
                <c:pt idx="784">
                  <c:v>53.400343113535392</c:v>
                </c:pt>
                <c:pt idx="785">
                  <c:v>53.36735142744029</c:v>
                </c:pt>
                <c:pt idx="786">
                  <c:v>53.411340342233757</c:v>
                </c:pt>
                <c:pt idx="787">
                  <c:v>53.334359741345182</c:v>
                </c:pt>
                <c:pt idx="788">
                  <c:v>53.378348656138662</c:v>
                </c:pt>
                <c:pt idx="789">
                  <c:v>53.488320943122339</c:v>
                </c:pt>
                <c:pt idx="790">
                  <c:v>53.466326485725602</c:v>
                </c:pt>
                <c:pt idx="791">
                  <c:v>53.55430431531255</c:v>
                </c:pt>
                <c:pt idx="792">
                  <c:v>53.466326485725602</c:v>
                </c:pt>
                <c:pt idx="793">
                  <c:v>53.576298772709279</c:v>
                </c:pt>
                <c:pt idx="794">
                  <c:v>53.576298772709279</c:v>
                </c:pt>
                <c:pt idx="795">
                  <c:v>53.532309857915813</c:v>
                </c:pt>
                <c:pt idx="796">
                  <c:v>53.64228214489949</c:v>
                </c:pt>
                <c:pt idx="797">
                  <c:v>53.565301544010907</c:v>
                </c:pt>
                <c:pt idx="798">
                  <c:v>53.664276602296219</c:v>
                </c:pt>
                <c:pt idx="799">
                  <c:v>53.609290458804388</c:v>
                </c:pt>
                <c:pt idx="800">
                  <c:v>53.73025997448643</c:v>
                </c:pt>
                <c:pt idx="801">
                  <c:v>53.686271059692963</c:v>
                </c:pt>
                <c:pt idx="802">
                  <c:v>53.697268288391328</c:v>
                </c:pt>
                <c:pt idx="803">
                  <c:v>53.774248889279903</c:v>
                </c:pt>
                <c:pt idx="804">
                  <c:v>53.675273830994598</c:v>
                </c:pt>
                <c:pt idx="805">
                  <c:v>53.774248889279903</c:v>
                </c:pt>
                <c:pt idx="806">
                  <c:v>53.664276602296219</c:v>
                </c:pt>
                <c:pt idx="807">
                  <c:v>53.719262745788058</c:v>
                </c:pt>
                <c:pt idx="808">
                  <c:v>53.818237804073377</c:v>
                </c:pt>
                <c:pt idx="809">
                  <c:v>53.840232261470113</c:v>
                </c:pt>
                <c:pt idx="810">
                  <c:v>53.785246117978268</c:v>
                </c:pt>
                <c:pt idx="811">
                  <c:v>53.785246117978268</c:v>
                </c:pt>
                <c:pt idx="812">
                  <c:v>53.851229490168478</c:v>
                </c:pt>
                <c:pt idx="813">
                  <c:v>53.829235032771749</c:v>
                </c:pt>
                <c:pt idx="814">
                  <c:v>53.961201777152162</c:v>
                </c:pt>
                <c:pt idx="815">
                  <c:v>53.873223947565222</c:v>
                </c:pt>
                <c:pt idx="816">
                  <c:v>53.972199005850527</c:v>
                </c:pt>
                <c:pt idx="817">
                  <c:v>53.950204548453797</c:v>
                </c:pt>
                <c:pt idx="818">
                  <c:v>53.983196234548892</c:v>
                </c:pt>
                <c:pt idx="819">
                  <c:v>53.939207319755432</c:v>
                </c:pt>
                <c:pt idx="820">
                  <c:v>54.049179606739102</c:v>
                </c:pt>
                <c:pt idx="821">
                  <c:v>53.994193463247257</c:v>
                </c:pt>
                <c:pt idx="822">
                  <c:v>54.082171292834211</c:v>
                </c:pt>
                <c:pt idx="823">
                  <c:v>53.994193463247257</c:v>
                </c:pt>
                <c:pt idx="824">
                  <c:v>54.071174064135853</c:v>
                </c:pt>
                <c:pt idx="825">
                  <c:v>54.038182378040737</c:v>
                </c:pt>
                <c:pt idx="826">
                  <c:v>54.170149122421151</c:v>
                </c:pt>
                <c:pt idx="827">
                  <c:v>54.137157436326049</c:v>
                </c:pt>
                <c:pt idx="828">
                  <c:v>54.071174064135853</c:v>
                </c:pt>
                <c:pt idx="829">
                  <c:v>54.214138037214617</c:v>
                </c:pt>
                <c:pt idx="830">
                  <c:v>54.137157436326049</c:v>
                </c:pt>
                <c:pt idx="831">
                  <c:v>54.247129723309733</c:v>
                </c:pt>
                <c:pt idx="832">
                  <c:v>54.159151893722793</c:v>
                </c:pt>
                <c:pt idx="833">
                  <c:v>54.159151893722793</c:v>
                </c:pt>
                <c:pt idx="834">
                  <c:v>54.2911186381032</c:v>
                </c:pt>
                <c:pt idx="835">
                  <c:v>54.181146351119523</c:v>
                </c:pt>
                <c:pt idx="836">
                  <c:v>54.335107552896673</c:v>
                </c:pt>
                <c:pt idx="837">
                  <c:v>54.26912418070647</c:v>
                </c:pt>
                <c:pt idx="838">
                  <c:v>54.346104781595052</c:v>
                </c:pt>
                <c:pt idx="839">
                  <c:v>54.26912418070647</c:v>
                </c:pt>
                <c:pt idx="840">
                  <c:v>54.302115866801572</c:v>
                </c:pt>
                <c:pt idx="841">
                  <c:v>54.42308538248362</c:v>
                </c:pt>
                <c:pt idx="842">
                  <c:v>54.2911186381032</c:v>
                </c:pt>
                <c:pt idx="843">
                  <c:v>54.346104781595052</c:v>
                </c:pt>
                <c:pt idx="844">
                  <c:v>54.379096467690147</c:v>
                </c:pt>
                <c:pt idx="845">
                  <c:v>54.35710201029341</c:v>
                </c:pt>
                <c:pt idx="846">
                  <c:v>54.500065983372203</c:v>
                </c:pt>
                <c:pt idx="847">
                  <c:v>54.42308538248362</c:v>
                </c:pt>
                <c:pt idx="848">
                  <c:v>54.489068754673823</c:v>
                </c:pt>
                <c:pt idx="849">
                  <c:v>54.456077068578708</c:v>
                </c:pt>
                <c:pt idx="850">
                  <c:v>54.434082611181992</c:v>
                </c:pt>
                <c:pt idx="851">
                  <c:v>54.456077068578708</c:v>
                </c:pt>
                <c:pt idx="852">
                  <c:v>54.566049355562399</c:v>
                </c:pt>
                <c:pt idx="853">
                  <c:v>54.44507983988035</c:v>
                </c:pt>
                <c:pt idx="854">
                  <c:v>54.621035499054237</c:v>
                </c:pt>
                <c:pt idx="855">
                  <c:v>54.621035499054237</c:v>
                </c:pt>
                <c:pt idx="856">
                  <c:v>54.544054898165669</c:v>
                </c:pt>
                <c:pt idx="857">
                  <c:v>54.654027185149353</c:v>
                </c:pt>
                <c:pt idx="858">
                  <c:v>54.577046584260771</c:v>
                </c:pt>
                <c:pt idx="859">
                  <c:v>54.654027185149353</c:v>
                </c:pt>
                <c:pt idx="860">
                  <c:v>54.599041041657507</c:v>
                </c:pt>
                <c:pt idx="861">
                  <c:v>54.632032727752609</c:v>
                </c:pt>
                <c:pt idx="862">
                  <c:v>54.665024413847718</c:v>
                </c:pt>
                <c:pt idx="863">
                  <c:v>54.687018871244447</c:v>
                </c:pt>
                <c:pt idx="864">
                  <c:v>54.774996700831387</c:v>
                </c:pt>
                <c:pt idx="865">
                  <c:v>54.774996700831387</c:v>
                </c:pt>
                <c:pt idx="866">
                  <c:v>54.818985615624868</c:v>
                </c:pt>
                <c:pt idx="867">
                  <c:v>54.796991158228131</c:v>
                </c:pt>
                <c:pt idx="868">
                  <c:v>54.731007786037921</c:v>
                </c:pt>
                <c:pt idx="869">
                  <c:v>54.774996700831387</c:v>
                </c:pt>
                <c:pt idx="870">
                  <c:v>54.818985615624868</c:v>
                </c:pt>
                <c:pt idx="871">
                  <c:v>54.763999472133023</c:v>
                </c:pt>
                <c:pt idx="872">
                  <c:v>54.873971759116714</c:v>
                </c:pt>
                <c:pt idx="873">
                  <c:v>54.851977301719977</c:v>
                </c:pt>
                <c:pt idx="874">
                  <c:v>54.884968987815071</c:v>
                </c:pt>
                <c:pt idx="875">
                  <c:v>54.906963445211808</c:v>
                </c:pt>
                <c:pt idx="876">
                  <c:v>54.895966216513443</c:v>
                </c:pt>
                <c:pt idx="877">
                  <c:v>54.950952360005282</c:v>
                </c:pt>
                <c:pt idx="878">
                  <c:v>55.00593850349712</c:v>
                </c:pt>
                <c:pt idx="879">
                  <c:v>55.016935732195492</c:v>
                </c:pt>
                <c:pt idx="880">
                  <c:v>54.950952360005282</c:v>
                </c:pt>
                <c:pt idx="881">
                  <c:v>54.939955131306917</c:v>
                </c:pt>
                <c:pt idx="882">
                  <c:v>55.060924646988973</c:v>
                </c:pt>
                <c:pt idx="883">
                  <c:v>55.016935732195492</c:v>
                </c:pt>
                <c:pt idx="884">
                  <c:v>54.994941274798762</c:v>
                </c:pt>
                <c:pt idx="885">
                  <c:v>55.016935732195492</c:v>
                </c:pt>
                <c:pt idx="886">
                  <c:v>55.104913561782432</c:v>
                </c:pt>
                <c:pt idx="887">
                  <c:v>55.15989970527427</c:v>
                </c:pt>
                <c:pt idx="888">
                  <c:v>55.060924646988973</c:v>
                </c:pt>
                <c:pt idx="889">
                  <c:v>55.126908019179183</c:v>
                </c:pt>
                <c:pt idx="890">
                  <c:v>55.115910790480797</c:v>
                </c:pt>
                <c:pt idx="891">
                  <c:v>55.203888620067751</c:v>
                </c:pt>
                <c:pt idx="892">
                  <c:v>55.115910790480797</c:v>
                </c:pt>
                <c:pt idx="893">
                  <c:v>55.203888620067751</c:v>
                </c:pt>
                <c:pt idx="894">
                  <c:v>55.093916333084067</c:v>
                </c:pt>
                <c:pt idx="895">
                  <c:v>55.280869220956319</c:v>
                </c:pt>
                <c:pt idx="896">
                  <c:v>55.181894162671007</c:v>
                </c:pt>
                <c:pt idx="897">
                  <c:v>55.291866449654691</c:v>
                </c:pt>
                <c:pt idx="898">
                  <c:v>55.192891391369379</c:v>
                </c:pt>
                <c:pt idx="899">
                  <c:v>55.038930189592222</c:v>
                </c:pt>
                <c:pt idx="900">
                  <c:v>54.35710201029341</c:v>
                </c:pt>
                <c:pt idx="901">
                  <c:v>53.510315400519069</c:v>
                </c:pt>
                <c:pt idx="902">
                  <c:v>52.828487221220257</c:v>
                </c:pt>
                <c:pt idx="903">
                  <c:v>52.146659041921438</c:v>
                </c:pt>
                <c:pt idx="904">
                  <c:v>51.409844719130781</c:v>
                </c:pt>
                <c:pt idx="905">
                  <c:v>50.783002683323808</c:v>
                </c:pt>
                <c:pt idx="906">
                  <c:v>50.090177275326617</c:v>
                </c:pt>
                <c:pt idx="907">
                  <c:v>49.425822470515207</c:v>
                </c:pt>
                <c:pt idx="908">
                  <c:v>48.827259022789747</c:v>
                </c:pt>
                <c:pt idx="909">
                  <c:v>48.151104017025808</c:v>
                </c:pt>
                <c:pt idx="910">
                  <c:v>47.541456061009143</c:v>
                </c:pt>
                <c:pt idx="911">
                  <c:v>46.953977121574887</c:v>
                </c:pt>
                <c:pt idx="912">
                  <c:v>46.211315066063669</c:v>
                </c:pt>
                <c:pt idx="913">
                  <c:v>45.668174159794283</c:v>
                </c:pt>
                <c:pt idx="914">
                  <c:v>45.025272678903967</c:v>
                </c:pt>
                <c:pt idx="915">
                  <c:v>44.415624722887287</c:v>
                </c:pt>
                <c:pt idx="916">
                  <c:v>43.828145783453053</c:v>
                </c:pt>
                <c:pt idx="917">
                  <c:v>43.207413319145161</c:v>
                </c:pt>
                <c:pt idx="918">
                  <c:v>42.564511838254859</c:v>
                </c:pt>
                <c:pt idx="919">
                  <c:v>41.965948390529398</c:v>
                </c:pt>
                <c:pt idx="920">
                  <c:v>41.057018710649999</c:v>
                </c:pt>
                <c:pt idx="921">
                  <c:v>40.292187638556364</c:v>
                </c:pt>
                <c:pt idx="922">
                  <c:v>39.793384765451798</c:v>
                </c:pt>
                <c:pt idx="923">
                  <c:v>38.884455085572412</c:v>
                </c:pt>
                <c:pt idx="924">
                  <c:v>38.019863438857847</c:v>
                </c:pt>
                <c:pt idx="925">
                  <c:v>36.922497118027849</c:v>
                </c:pt>
                <c:pt idx="926">
                  <c:v>36.06898997960451</c:v>
                </c:pt>
                <c:pt idx="927">
                  <c:v>34.705595459785407</c:v>
                </c:pt>
                <c:pt idx="928">
                  <c:v>33.16484880730691</c:v>
                </c:pt>
                <c:pt idx="929">
                  <c:v>39.072891726523018</c:v>
                </c:pt>
                <c:pt idx="930">
                  <c:v>48.217611066773081</c:v>
                </c:pt>
                <c:pt idx="931">
                  <c:v>56.336603175999649</c:v>
                </c:pt>
                <c:pt idx="932">
                  <c:v>56.62253112215722</c:v>
                </c:pt>
                <c:pt idx="933">
                  <c:v>56.754497866537633</c:v>
                </c:pt>
                <c:pt idx="934">
                  <c:v>56.754497866537633</c:v>
                </c:pt>
                <c:pt idx="935">
                  <c:v>56.710508951744167</c:v>
                </c:pt>
                <c:pt idx="936">
                  <c:v>56.688514494347423</c:v>
                </c:pt>
                <c:pt idx="937">
                  <c:v>56.600536664760483</c:v>
                </c:pt>
                <c:pt idx="938">
                  <c:v>56.501561606475178</c:v>
                </c:pt>
                <c:pt idx="939">
                  <c:v>56.358597633396393</c:v>
                </c:pt>
                <c:pt idx="940">
                  <c:v>56.435578234284968</c:v>
                </c:pt>
                <c:pt idx="941">
                  <c:v>56.490564377776799</c:v>
                </c:pt>
                <c:pt idx="942">
                  <c:v>56.457572691681698</c:v>
                </c:pt>
                <c:pt idx="943">
                  <c:v>56.435578234284968</c:v>
                </c:pt>
                <c:pt idx="944">
                  <c:v>56.380592090793122</c:v>
                </c:pt>
                <c:pt idx="945">
                  <c:v>56.435578234284968</c:v>
                </c:pt>
                <c:pt idx="946">
                  <c:v>56.36959486209475</c:v>
                </c:pt>
                <c:pt idx="947">
                  <c:v>56.424581005586603</c:v>
                </c:pt>
                <c:pt idx="948">
                  <c:v>56.391589319491487</c:v>
                </c:pt>
                <c:pt idx="949">
                  <c:v>56.435578234284968</c:v>
                </c:pt>
                <c:pt idx="950">
                  <c:v>56.36959486209475</c:v>
                </c:pt>
                <c:pt idx="951">
                  <c:v>56.490564377776799</c:v>
                </c:pt>
                <c:pt idx="952">
                  <c:v>56.36959486209475</c:v>
                </c:pt>
                <c:pt idx="953">
                  <c:v>56.479567149078427</c:v>
                </c:pt>
                <c:pt idx="954">
                  <c:v>56.380592090793122</c:v>
                </c:pt>
                <c:pt idx="955">
                  <c:v>56.391589319491487</c:v>
                </c:pt>
                <c:pt idx="956">
                  <c:v>56.523556063871908</c:v>
                </c:pt>
                <c:pt idx="957">
                  <c:v>56.446575462983333</c:v>
                </c:pt>
                <c:pt idx="958">
                  <c:v>56.512558835173543</c:v>
                </c:pt>
                <c:pt idx="959">
                  <c:v>56.435578234284968</c:v>
                </c:pt>
                <c:pt idx="960">
                  <c:v>56.501561606475178</c:v>
                </c:pt>
                <c:pt idx="961">
                  <c:v>56.523556063871908</c:v>
                </c:pt>
                <c:pt idx="962">
                  <c:v>56.424581005586603</c:v>
                </c:pt>
                <c:pt idx="963">
                  <c:v>56.479567149078427</c:v>
                </c:pt>
                <c:pt idx="964">
                  <c:v>56.424581005586603</c:v>
                </c:pt>
                <c:pt idx="965">
                  <c:v>56.55654774996701</c:v>
                </c:pt>
                <c:pt idx="966">
                  <c:v>56.46856992038007</c:v>
                </c:pt>
                <c:pt idx="967">
                  <c:v>56.55654774996701</c:v>
                </c:pt>
                <c:pt idx="968">
                  <c:v>56.46856992038007</c:v>
                </c:pt>
                <c:pt idx="969">
                  <c:v>56.46856992038007</c:v>
                </c:pt>
                <c:pt idx="970">
                  <c:v>56.62253112215722</c:v>
                </c:pt>
                <c:pt idx="971">
                  <c:v>56.490564377776799</c:v>
                </c:pt>
                <c:pt idx="972">
                  <c:v>56.567544978665367</c:v>
                </c:pt>
                <c:pt idx="973">
                  <c:v>56.567544978665367</c:v>
                </c:pt>
                <c:pt idx="974">
                  <c:v>56.611533893458848</c:v>
                </c:pt>
                <c:pt idx="975">
                  <c:v>56.55654774996701</c:v>
                </c:pt>
                <c:pt idx="976">
                  <c:v>56.545550521268638</c:v>
                </c:pt>
                <c:pt idx="977">
                  <c:v>56.55654774996701</c:v>
                </c:pt>
                <c:pt idx="978">
                  <c:v>56.633528350855592</c:v>
                </c:pt>
                <c:pt idx="979">
                  <c:v>56.677517265649058</c:v>
                </c:pt>
                <c:pt idx="980">
                  <c:v>56.644525579553957</c:v>
                </c:pt>
                <c:pt idx="981">
                  <c:v>56.699511723045802</c:v>
                </c:pt>
                <c:pt idx="982">
                  <c:v>56.721506180442532</c:v>
                </c:pt>
                <c:pt idx="983">
                  <c:v>56.710508951744167</c:v>
                </c:pt>
                <c:pt idx="984">
                  <c:v>56.721506180442532</c:v>
                </c:pt>
                <c:pt idx="985">
                  <c:v>56.765495095235998</c:v>
                </c:pt>
                <c:pt idx="986">
                  <c:v>56.688514494347423</c:v>
                </c:pt>
                <c:pt idx="987">
                  <c:v>56.776492323934377</c:v>
                </c:pt>
                <c:pt idx="988">
                  <c:v>56.666520036950693</c:v>
                </c:pt>
                <c:pt idx="989">
                  <c:v>56.787489552632742</c:v>
                </c:pt>
                <c:pt idx="990">
                  <c:v>56.721506180442532</c:v>
                </c:pt>
                <c:pt idx="991">
                  <c:v>56.798486781331107</c:v>
                </c:pt>
                <c:pt idx="992">
                  <c:v>56.754497866537633</c:v>
                </c:pt>
                <c:pt idx="993">
                  <c:v>56.743500637839269</c:v>
                </c:pt>
                <c:pt idx="994">
                  <c:v>56.776492323934377</c:v>
                </c:pt>
                <c:pt idx="995">
                  <c:v>56.809484010029472</c:v>
                </c:pt>
                <c:pt idx="996">
                  <c:v>56.787489552632742</c:v>
                </c:pt>
                <c:pt idx="997">
                  <c:v>56.842475696124581</c:v>
                </c:pt>
                <c:pt idx="998">
                  <c:v>56.864470153521317</c:v>
                </c:pt>
                <c:pt idx="999">
                  <c:v>56.897461839616433</c:v>
                </c:pt>
                <c:pt idx="1000">
                  <c:v>56.886464610918047</c:v>
                </c:pt>
                <c:pt idx="1001">
                  <c:v>56.930453525711521</c:v>
                </c:pt>
                <c:pt idx="1002">
                  <c:v>56.853472924822952</c:v>
                </c:pt>
                <c:pt idx="1003">
                  <c:v>56.930453525711521</c:v>
                </c:pt>
                <c:pt idx="1004">
                  <c:v>56.930453525711521</c:v>
                </c:pt>
                <c:pt idx="1005">
                  <c:v>56.952447983108257</c:v>
                </c:pt>
                <c:pt idx="1006">
                  <c:v>56.974442440505001</c:v>
                </c:pt>
                <c:pt idx="1007">
                  <c:v>56.963445211806622</c:v>
                </c:pt>
                <c:pt idx="1008">
                  <c:v>57.040425812695197</c:v>
                </c:pt>
                <c:pt idx="1009">
                  <c:v>56.930453525711521</c:v>
                </c:pt>
                <c:pt idx="1010">
                  <c:v>57.018431355298468</c:v>
                </c:pt>
                <c:pt idx="1011">
                  <c:v>57.040425812695197</c:v>
                </c:pt>
                <c:pt idx="1012">
                  <c:v>56.996436897901731</c:v>
                </c:pt>
                <c:pt idx="1013">
                  <c:v>57.018431355298468</c:v>
                </c:pt>
                <c:pt idx="1014">
                  <c:v>57.084414727488671</c:v>
                </c:pt>
                <c:pt idx="1015">
                  <c:v>57.007434126600103</c:v>
                </c:pt>
                <c:pt idx="1016">
                  <c:v>57.11740641358378</c:v>
                </c:pt>
                <c:pt idx="1017">
                  <c:v>57.007434126600103</c:v>
                </c:pt>
                <c:pt idx="1018">
                  <c:v>57.11740641358378</c:v>
                </c:pt>
                <c:pt idx="1019">
                  <c:v>57.051423041393583</c:v>
                </c:pt>
                <c:pt idx="1020">
                  <c:v>57.084414727488671</c:v>
                </c:pt>
                <c:pt idx="1021">
                  <c:v>57.051423041393583</c:v>
                </c:pt>
                <c:pt idx="1022">
                  <c:v>57.128403642282152</c:v>
                </c:pt>
                <c:pt idx="1023">
                  <c:v>57.216381471869092</c:v>
                </c:pt>
                <c:pt idx="1024">
                  <c:v>57.139400870980523</c:v>
                </c:pt>
                <c:pt idx="1025">
                  <c:v>57.227378700567463</c:v>
                </c:pt>
                <c:pt idx="1026">
                  <c:v>57.161395328377253</c:v>
                </c:pt>
                <c:pt idx="1027">
                  <c:v>57.282364844059288</c:v>
                </c:pt>
                <c:pt idx="1028">
                  <c:v>57.172392557075632</c:v>
                </c:pt>
                <c:pt idx="1029">
                  <c:v>57.194387014472348</c:v>
                </c:pt>
                <c:pt idx="1030">
                  <c:v>57.293362072757667</c:v>
                </c:pt>
                <c:pt idx="1031">
                  <c:v>57.227378700567463</c:v>
                </c:pt>
                <c:pt idx="1032">
                  <c:v>57.304359301456039</c:v>
                </c:pt>
                <c:pt idx="1033">
                  <c:v>57.326353758852783</c:v>
                </c:pt>
                <c:pt idx="1034">
                  <c:v>57.238375929265828</c:v>
                </c:pt>
                <c:pt idx="1035">
                  <c:v>57.326353758852783</c:v>
                </c:pt>
                <c:pt idx="1036">
                  <c:v>57.282364844059288</c:v>
                </c:pt>
                <c:pt idx="1037">
                  <c:v>57.315356530154403</c:v>
                </c:pt>
                <c:pt idx="1038">
                  <c:v>57.33735098755114</c:v>
                </c:pt>
                <c:pt idx="1039">
                  <c:v>57.304359301456039</c:v>
                </c:pt>
                <c:pt idx="1040">
                  <c:v>57.293362072757667</c:v>
                </c:pt>
                <c:pt idx="1041">
                  <c:v>57.414331588439723</c:v>
                </c:pt>
                <c:pt idx="1042">
                  <c:v>57.414331588439723</c:v>
                </c:pt>
                <c:pt idx="1043">
                  <c:v>57.436326045836452</c:v>
                </c:pt>
                <c:pt idx="1044">
                  <c:v>57.381339902344607</c:v>
                </c:pt>
                <c:pt idx="1045">
                  <c:v>57.447323274534817</c:v>
                </c:pt>
                <c:pt idx="1046">
                  <c:v>57.447323274534817</c:v>
                </c:pt>
                <c:pt idx="1047">
                  <c:v>57.425328817138087</c:v>
                </c:pt>
                <c:pt idx="1048">
                  <c:v>57.480314960629919</c:v>
                </c:pt>
                <c:pt idx="1049">
                  <c:v>57.425328817138087</c:v>
                </c:pt>
                <c:pt idx="1050">
                  <c:v>57.513306646725027</c:v>
                </c:pt>
                <c:pt idx="1051">
                  <c:v>57.436326045836452</c:v>
                </c:pt>
                <c:pt idx="1052">
                  <c:v>57.557295561518487</c:v>
                </c:pt>
                <c:pt idx="1053">
                  <c:v>57.458320503233189</c:v>
                </c:pt>
                <c:pt idx="1054">
                  <c:v>57.590287247613603</c:v>
                </c:pt>
                <c:pt idx="1055">
                  <c:v>57.612281705010339</c:v>
                </c:pt>
                <c:pt idx="1056">
                  <c:v>57.601284476311967</c:v>
                </c:pt>
                <c:pt idx="1057">
                  <c:v>57.502309418026663</c:v>
                </c:pt>
                <c:pt idx="1058">
                  <c:v>57.590287247613603</c:v>
                </c:pt>
                <c:pt idx="1059">
                  <c:v>57.568292790216873</c:v>
                </c:pt>
                <c:pt idx="1060">
                  <c:v>57.623278933708711</c:v>
                </c:pt>
                <c:pt idx="1061">
                  <c:v>57.568292790216873</c:v>
                </c:pt>
                <c:pt idx="1062">
                  <c:v>57.634276162407083</c:v>
                </c:pt>
                <c:pt idx="1063">
                  <c:v>57.656270619803813</c:v>
                </c:pt>
                <c:pt idx="1064">
                  <c:v>57.656270619803813</c:v>
                </c:pt>
                <c:pt idx="1065">
                  <c:v>57.722253991994023</c:v>
                </c:pt>
                <c:pt idx="1066">
                  <c:v>57.623278933708711</c:v>
                </c:pt>
                <c:pt idx="1067">
                  <c:v>57.755245678089118</c:v>
                </c:pt>
                <c:pt idx="1068">
                  <c:v>57.67826507720055</c:v>
                </c:pt>
                <c:pt idx="1069">
                  <c:v>57.689262305898922</c:v>
                </c:pt>
                <c:pt idx="1070">
                  <c:v>57.799234592882598</c:v>
                </c:pt>
                <c:pt idx="1071">
                  <c:v>57.755245678089118</c:v>
                </c:pt>
                <c:pt idx="1072">
                  <c:v>57.821229050279342</c:v>
                </c:pt>
                <c:pt idx="1073">
                  <c:v>57.799234592882598</c:v>
                </c:pt>
                <c:pt idx="1074">
                  <c:v>57.821229050279342</c:v>
                </c:pt>
                <c:pt idx="1075">
                  <c:v>57.744248449390753</c:v>
                </c:pt>
                <c:pt idx="1076">
                  <c:v>57.89820965116791</c:v>
                </c:pt>
                <c:pt idx="1077">
                  <c:v>57.909206879866282</c:v>
                </c:pt>
                <c:pt idx="1078">
                  <c:v>57.876215193771174</c:v>
                </c:pt>
                <c:pt idx="1079">
                  <c:v>57.8322262789777</c:v>
                </c:pt>
                <c:pt idx="1080">
                  <c:v>57.810231821580963</c:v>
                </c:pt>
                <c:pt idx="1081">
                  <c:v>57.876215193771174</c:v>
                </c:pt>
                <c:pt idx="1082">
                  <c:v>57.8322262789777</c:v>
                </c:pt>
                <c:pt idx="1083">
                  <c:v>57.98618748075485</c:v>
                </c:pt>
                <c:pt idx="1084">
                  <c:v>57.887212422469553</c:v>
                </c:pt>
                <c:pt idx="1085">
                  <c:v>57.953195794659763</c:v>
                </c:pt>
                <c:pt idx="1086">
                  <c:v>57.909206879866282</c:v>
                </c:pt>
                <c:pt idx="1087">
                  <c:v>57.997184709453222</c:v>
                </c:pt>
                <c:pt idx="1088">
                  <c:v>57.920204108564647</c:v>
                </c:pt>
                <c:pt idx="1089">
                  <c:v>58.052170852945061</c:v>
                </c:pt>
                <c:pt idx="1090">
                  <c:v>57.931201337263012</c:v>
                </c:pt>
                <c:pt idx="1091">
                  <c:v>58.074165310341797</c:v>
                </c:pt>
                <c:pt idx="1092">
                  <c:v>57.98618748075485</c:v>
                </c:pt>
                <c:pt idx="1093">
                  <c:v>57.997184709453222</c:v>
                </c:pt>
                <c:pt idx="1094">
                  <c:v>57.997184709453222</c:v>
                </c:pt>
                <c:pt idx="1095">
                  <c:v>58.107156996436899</c:v>
                </c:pt>
                <c:pt idx="1096">
                  <c:v>58.085162539040169</c:v>
                </c:pt>
                <c:pt idx="1097">
                  <c:v>58.085162539040169</c:v>
                </c:pt>
                <c:pt idx="1098">
                  <c:v>58.118154225135271</c:v>
                </c:pt>
                <c:pt idx="1099">
                  <c:v>58.140148682532001</c:v>
                </c:pt>
                <c:pt idx="1100">
                  <c:v>58.052170852945061</c:v>
                </c:pt>
                <c:pt idx="1101">
                  <c:v>58.107156996436899</c:v>
                </c:pt>
                <c:pt idx="1102">
                  <c:v>58.195134826023853</c:v>
                </c:pt>
                <c:pt idx="1103">
                  <c:v>58.063168081643433</c:v>
                </c:pt>
                <c:pt idx="1104">
                  <c:v>58.228126512118948</c:v>
                </c:pt>
                <c:pt idx="1105">
                  <c:v>58.140148682532001</c:v>
                </c:pt>
                <c:pt idx="1106">
                  <c:v>58.184137597325467</c:v>
                </c:pt>
                <c:pt idx="1107">
                  <c:v>58.217129283420583</c:v>
                </c:pt>
                <c:pt idx="1108">
                  <c:v>58.15114591123038</c:v>
                </c:pt>
                <c:pt idx="1109">
                  <c:v>58.294109884309158</c:v>
                </c:pt>
                <c:pt idx="1110">
                  <c:v>58.206132054722211</c:v>
                </c:pt>
                <c:pt idx="1111">
                  <c:v>58.32710157040426</c:v>
                </c:pt>
                <c:pt idx="1112">
                  <c:v>58.217129283420583</c:v>
                </c:pt>
                <c:pt idx="1113">
                  <c:v>58.360093256499368</c:v>
                </c:pt>
                <c:pt idx="1114">
                  <c:v>58.283112655610793</c:v>
                </c:pt>
                <c:pt idx="1115">
                  <c:v>58.272115426912421</c:v>
                </c:pt>
                <c:pt idx="1116">
                  <c:v>58.338098799102617</c:v>
                </c:pt>
                <c:pt idx="1117">
                  <c:v>58.39308494259447</c:v>
                </c:pt>
                <c:pt idx="1118">
                  <c:v>58.404082171292828</c:v>
                </c:pt>
                <c:pt idx="1119">
                  <c:v>58.349096027800996</c:v>
                </c:pt>
                <c:pt idx="1120">
                  <c:v>58.404082171292828</c:v>
                </c:pt>
                <c:pt idx="1121">
                  <c:v>58.360093256499368</c:v>
                </c:pt>
                <c:pt idx="1122">
                  <c:v>58.503057229578147</c:v>
                </c:pt>
                <c:pt idx="1123">
                  <c:v>58.382087713896098</c:v>
                </c:pt>
                <c:pt idx="1124">
                  <c:v>58.426076628689579</c:v>
                </c:pt>
                <c:pt idx="1125">
                  <c:v>58.437073857387936</c:v>
                </c:pt>
                <c:pt idx="1126">
                  <c:v>58.503057229578147</c:v>
                </c:pt>
                <c:pt idx="1127">
                  <c:v>58.503057229578147</c:v>
                </c:pt>
                <c:pt idx="1128">
                  <c:v>58.536048915673248</c:v>
                </c:pt>
                <c:pt idx="1129">
                  <c:v>58.569040601768357</c:v>
                </c:pt>
                <c:pt idx="1130">
                  <c:v>58.514054458276519</c:v>
                </c:pt>
                <c:pt idx="1131">
                  <c:v>58.613029516561831</c:v>
                </c:pt>
                <c:pt idx="1132">
                  <c:v>58.514054458276519</c:v>
                </c:pt>
                <c:pt idx="1133">
                  <c:v>58.503057229578147</c:v>
                </c:pt>
                <c:pt idx="1134">
                  <c:v>58.580037830466722</c:v>
                </c:pt>
                <c:pt idx="1135">
                  <c:v>58.657018431355297</c:v>
                </c:pt>
                <c:pt idx="1136">
                  <c:v>58.580037830466722</c:v>
                </c:pt>
                <c:pt idx="1137">
                  <c:v>58.679012888752041</c:v>
                </c:pt>
                <c:pt idx="1138">
                  <c:v>58.602032287863459</c:v>
                </c:pt>
                <c:pt idx="1139">
                  <c:v>58.679012888752041</c:v>
                </c:pt>
                <c:pt idx="1140">
                  <c:v>58.723001803545507</c:v>
                </c:pt>
                <c:pt idx="1141">
                  <c:v>58.690010117450413</c:v>
                </c:pt>
                <c:pt idx="1142">
                  <c:v>58.777987947037353</c:v>
                </c:pt>
                <c:pt idx="1143">
                  <c:v>58.690010117450413</c:v>
                </c:pt>
                <c:pt idx="1144">
                  <c:v>58.777987947037353</c:v>
                </c:pt>
                <c:pt idx="1145">
                  <c:v>58.723001803545507</c:v>
                </c:pt>
                <c:pt idx="1146">
                  <c:v>58.821976861830827</c:v>
                </c:pt>
                <c:pt idx="1147">
                  <c:v>58.777987947037353</c:v>
                </c:pt>
                <c:pt idx="1148">
                  <c:v>58.744996260942251</c:v>
                </c:pt>
                <c:pt idx="1149">
                  <c:v>58.876963005322658</c:v>
                </c:pt>
                <c:pt idx="1150">
                  <c:v>58.832974090529191</c:v>
                </c:pt>
                <c:pt idx="1151">
                  <c:v>58.876963005322658</c:v>
                </c:pt>
                <c:pt idx="1152">
                  <c:v>58.898957462719402</c:v>
                </c:pt>
                <c:pt idx="1153">
                  <c:v>58.88796023402103</c:v>
                </c:pt>
                <c:pt idx="1154">
                  <c:v>58.942946377512882</c:v>
                </c:pt>
                <c:pt idx="1155">
                  <c:v>58.832974090529191</c:v>
                </c:pt>
                <c:pt idx="1156">
                  <c:v>58.964940834909598</c:v>
                </c:pt>
                <c:pt idx="1157">
                  <c:v>58.898957462719402</c:v>
                </c:pt>
                <c:pt idx="1158">
                  <c:v>58.964940834909598</c:v>
                </c:pt>
                <c:pt idx="1159">
                  <c:v>58.95394360621124</c:v>
                </c:pt>
                <c:pt idx="1160">
                  <c:v>58.832974090529191</c:v>
                </c:pt>
                <c:pt idx="1161">
                  <c:v>58.975938063607977</c:v>
                </c:pt>
                <c:pt idx="1162">
                  <c:v>58.854968547925921</c:v>
                </c:pt>
                <c:pt idx="1163">
                  <c:v>58.95394360621124</c:v>
                </c:pt>
                <c:pt idx="1164">
                  <c:v>58.997932521004707</c:v>
                </c:pt>
                <c:pt idx="1165">
                  <c:v>58.898957462719402</c:v>
                </c:pt>
                <c:pt idx="1166">
                  <c:v>58.95394360621124</c:v>
                </c:pt>
                <c:pt idx="1167">
                  <c:v>58.931949148814503</c:v>
                </c:pt>
                <c:pt idx="1168">
                  <c:v>59.074913121893289</c:v>
                </c:pt>
                <c:pt idx="1169">
                  <c:v>59.052918664496552</c:v>
                </c:pt>
                <c:pt idx="1170">
                  <c:v>58.95394360621124</c:v>
                </c:pt>
                <c:pt idx="1171">
                  <c:v>59.10790480798839</c:v>
                </c:pt>
                <c:pt idx="1172">
                  <c:v>59.118902036686762</c:v>
                </c:pt>
                <c:pt idx="1173">
                  <c:v>59.118902036686762</c:v>
                </c:pt>
                <c:pt idx="1174">
                  <c:v>59.01992697840145</c:v>
                </c:pt>
                <c:pt idx="1175">
                  <c:v>59.04192143579818</c:v>
                </c:pt>
                <c:pt idx="1176">
                  <c:v>59.074913121893289</c:v>
                </c:pt>
                <c:pt idx="1177">
                  <c:v>59.12989926538512</c:v>
                </c:pt>
                <c:pt idx="1178">
                  <c:v>59.19588263757533</c:v>
                </c:pt>
                <c:pt idx="1179">
                  <c:v>59.096907579290033</c:v>
                </c:pt>
                <c:pt idx="1180">
                  <c:v>59.19588263757533</c:v>
                </c:pt>
                <c:pt idx="1181">
                  <c:v>59.085910350591647</c:v>
                </c:pt>
                <c:pt idx="1182">
                  <c:v>59.206879866273702</c:v>
                </c:pt>
                <c:pt idx="1183">
                  <c:v>59.162890951480229</c:v>
                </c:pt>
                <c:pt idx="1184">
                  <c:v>59.140896494083499</c:v>
                </c:pt>
                <c:pt idx="1185">
                  <c:v>59.283860467162278</c:v>
                </c:pt>
                <c:pt idx="1186">
                  <c:v>59.184885408876973</c:v>
                </c:pt>
                <c:pt idx="1187">
                  <c:v>59.305854924559007</c:v>
                </c:pt>
                <c:pt idx="1188">
                  <c:v>59.228874323670439</c:v>
                </c:pt>
                <c:pt idx="1189">
                  <c:v>59.206879866273702</c:v>
                </c:pt>
                <c:pt idx="1190">
                  <c:v>59.272863238463913</c:v>
                </c:pt>
                <c:pt idx="1191">
                  <c:v>59.382835525447589</c:v>
                </c:pt>
                <c:pt idx="1192">
                  <c:v>59.382835525447589</c:v>
                </c:pt>
                <c:pt idx="1193">
                  <c:v>59.305854924559007</c:v>
                </c:pt>
                <c:pt idx="1194">
                  <c:v>59.393832754145947</c:v>
                </c:pt>
                <c:pt idx="1195">
                  <c:v>59.327849381955751</c:v>
                </c:pt>
                <c:pt idx="1196">
                  <c:v>59.426824440241063</c:v>
                </c:pt>
                <c:pt idx="1197">
                  <c:v>59.481810583732901</c:v>
                </c:pt>
                <c:pt idx="1198">
                  <c:v>59.360841068050853</c:v>
                </c:pt>
                <c:pt idx="1199">
                  <c:v>59.514802269828003</c:v>
                </c:pt>
                <c:pt idx="1200">
                  <c:v>59.404829982844333</c:v>
                </c:pt>
                <c:pt idx="1201">
                  <c:v>59.492807812431273</c:v>
                </c:pt>
                <c:pt idx="1202">
                  <c:v>59.4488188976378</c:v>
                </c:pt>
                <c:pt idx="1203">
                  <c:v>59.415827211542698</c:v>
                </c:pt>
                <c:pt idx="1204">
                  <c:v>59.591782870716578</c:v>
                </c:pt>
                <c:pt idx="1205">
                  <c:v>59.459816126336158</c:v>
                </c:pt>
                <c:pt idx="1206">
                  <c:v>59.591782870716578</c:v>
                </c:pt>
                <c:pt idx="1207">
                  <c:v>59.525799498526368</c:v>
                </c:pt>
                <c:pt idx="1208">
                  <c:v>59.580785642018213</c:v>
                </c:pt>
                <c:pt idx="1209">
                  <c:v>59.635771785510052</c:v>
                </c:pt>
                <c:pt idx="1210">
                  <c:v>59.624774556811687</c:v>
                </c:pt>
                <c:pt idx="1211">
                  <c:v>59.657766242906789</c:v>
                </c:pt>
                <c:pt idx="1212">
                  <c:v>59.558791184621477</c:v>
                </c:pt>
                <c:pt idx="1213">
                  <c:v>59.690757929001897</c:v>
                </c:pt>
                <c:pt idx="1214">
                  <c:v>59.613777328113322</c:v>
                </c:pt>
                <c:pt idx="1215">
                  <c:v>59.66876347160516</c:v>
                </c:pt>
                <c:pt idx="1216">
                  <c:v>59.613777328113322</c:v>
                </c:pt>
                <c:pt idx="1217">
                  <c:v>59.657766242906789</c:v>
                </c:pt>
                <c:pt idx="1218">
                  <c:v>59.734746843795371</c:v>
                </c:pt>
                <c:pt idx="1219">
                  <c:v>59.646769014208417</c:v>
                </c:pt>
                <c:pt idx="1220">
                  <c:v>59.734746843795371</c:v>
                </c:pt>
                <c:pt idx="1221">
                  <c:v>59.734746843795371</c:v>
                </c:pt>
                <c:pt idx="1222">
                  <c:v>59.800730215985581</c:v>
                </c:pt>
                <c:pt idx="1223">
                  <c:v>59.745744072493743</c:v>
                </c:pt>
                <c:pt idx="1224">
                  <c:v>59.734746843795371</c:v>
                </c:pt>
                <c:pt idx="1225">
                  <c:v>59.844719130779048</c:v>
                </c:pt>
                <c:pt idx="1226">
                  <c:v>59.767738529890472</c:v>
                </c:pt>
                <c:pt idx="1227">
                  <c:v>59.855716359477412</c:v>
                </c:pt>
                <c:pt idx="1228">
                  <c:v>59.800730215985581</c:v>
                </c:pt>
                <c:pt idx="1229">
                  <c:v>59.778735758588837</c:v>
                </c:pt>
                <c:pt idx="1230">
                  <c:v>59.899705274270893</c:v>
                </c:pt>
                <c:pt idx="1231">
                  <c:v>59.789732987287202</c:v>
                </c:pt>
                <c:pt idx="1232">
                  <c:v>59.932696960365988</c:v>
                </c:pt>
                <c:pt idx="1233">
                  <c:v>59.822724673382311</c:v>
                </c:pt>
                <c:pt idx="1234">
                  <c:v>59.910702502969251</c:v>
                </c:pt>
                <c:pt idx="1235">
                  <c:v>59.94369418906436</c:v>
                </c:pt>
                <c:pt idx="1236">
                  <c:v>59.921699731667623</c:v>
                </c:pt>
                <c:pt idx="1237">
                  <c:v>59.94369418906436</c:v>
                </c:pt>
                <c:pt idx="1238">
                  <c:v>59.888708045572521</c:v>
                </c:pt>
                <c:pt idx="1239">
                  <c:v>59.998680332556212</c:v>
                </c:pt>
                <c:pt idx="1240">
                  <c:v>59.976685875159461</c:v>
                </c:pt>
                <c:pt idx="1241">
                  <c:v>59.998680332556212</c:v>
                </c:pt>
                <c:pt idx="1242">
                  <c:v>60.020674789952928</c:v>
                </c:pt>
                <c:pt idx="1243">
                  <c:v>60.00967756125457</c:v>
                </c:pt>
                <c:pt idx="1244">
                  <c:v>60.064663704746408</c:v>
                </c:pt>
                <c:pt idx="1245">
                  <c:v>60.00967756125457</c:v>
                </c:pt>
                <c:pt idx="1246">
                  <c:v>60.086658162143152</c:v>
                </c:pt>
                <c:pt idx="1247">
                  <c:v>60.042669247349671</c:v>
                </c:pt>
                <c:pt idx="1248">
                  <c:v>60.053666476048043</c:v>
                </c:pt>
                <c:pt idx="1249">
                  <c:v>60.141644305634983</c:v>
                </c:pt>
                <c:pt idx="1250">
                  <c:v>60.07566093344478</c:v>
                </c:pt>
                <c:pt idx="1251">
                  <c:v>60.152641534333362</c:v>
                </c:pt>
                <c:pt idx="1252">
                  <c:v>60.09765539084151</c:v>
                </c:pt>
                <c:pt idx="1253">
                  <c:v>60.196630449126829</c:v>
                </c:pt>
                <c:pt idx="1254">
                  <c:v>60.174635991730092</c:v>
                </c:pt>
                <c:pt idx="1255">
                  <c:v>60.174635991730092</c:v>
                </c:pt>
                <c:pt idx="1256">
                  <c:v>60.207627677825187</c:v>
                </c:pt>
                <c:pt idx="1257">
                  <c:v>60.141644305634983</c:v>
                </c:pt>
                <c:pt idx="1258">
                  <c:v>60.262613821317032</c:v>
                </c:pt>
                <c:pt idx="1259">
                  <c:v>60.174635991730092</c:v>
                </c:pt>
                <c:pt idx="1260">
                  <c:v>60.262613821317032</c:v>
                </c:pt>
                <c:pt idx="1261">
                  <c:v>60.284608278713769</c:v>
                </c:pt>
                <c:pt idx="1262">
                  <c:v>60.25161659261866</c:v>
                </c:pt>
                <c:pt idx="1263">
                  <c:v>60.306602736110499</c:v>
                </c:pt>
                <c:pt idx="1264">
                  <c:v>60.273611050015397</c:v>
                </c:pt>
                <c:pt idx="1265">
                  <c:v>60.350591650903979</c:v>
                </c:pt>
                <c:pt idx="1266">
                  <c:v>60.273611050015397</c:v>
                </c:pt>
                <c:pt idx="1267">
                  <c:v>60.416575023094182</c:v>
                </c:pt>
                <c:pt idx="1268">
                  <c:v>60.295605507412127</c:v>
                </c:pt>
                <c:pt idx="1269">
                  <c:v>60.350591650903979</c:v>
                </c:pt>
                <c:pt idx="1270">
                  <c:v>60.460563937887663</c:v>
                </c:pt>
                <c:pt idx="1271">
                  <c:v>60.372586108300709</c:v>
                </c:pt>
                <c:pt idx="1272">
                  <c:v>60.460563937887663</c:v>
                </c:pt>
                <c:pt idx="1273">
                  <c:v>60.504552852681122</c:v>
                </c:pt>
                <c:pt idx="1274">
                  <c:v>60.515550081379487</c:v>
                </c:pt>
                <c:pt idx="1275">
                  <c:v>60.383583336999067</c:v>
                </c:pt>
                <c:pt idx="1276">
                  <c:v>60.504552852681122</c:v>
                </c:pt>
                <c:pt idx="1277">
                  <c:v>60.537544538776231</c:v>
                </c:pt>
                <c:pt idx="1278">
                  <c:v>60.460563937887663</c:v>
                </c:pt>
                <c:pt idx="1279">
                  <c:v>60.449566709189277</c:v>
                </c:pt>
                <c:pt idx="1280">
                  <c:v>60.449566709189277</c:v>
                </c:pt>
                <c:pt idx="1281">
                  <c:v>60.603527910966442</c:v>
                </c:pt>
                <c:pt idx="1282">
                  <c:v>60.482558395284393</c:v>
                </c:pt>
                <c:pt idx="1283">
                  <c:v>60.625522368363178</c:v>
                </c:pt>
                <c:pt idx="1284">
                  <c:v>60.636519597061543</c:v>
                </c:pt>
                <c:pt idx="1285">
                  <c:v>60.548541767474603</c:v>
                </c:pt>
                <c:pt idx="1286">
                  <c:v>60.691505740553382</c:v>
                </c:pt>
                <c:pt idx="1287">
                  <c:v>60.559538996172968</c:v>
                </c:pt>
                <c:pt idx="1288">
                  <c:v>60.636519597061543</c:v>
                </c:pt>
                <c:pt idx="1289">
                  <c:v>60.603527910966442</c:v>
                </c:pt>
                <c:pt idx="1290">
                  <c:v>60.614525139664813</c:v>
                </c:pt>
                <c:pt idx="1291">
                  <c:v>60.746491884045227</c:v>
                </c:pt>
                <c:pt idx="1292">
                  <c:v>60.72449742664849</c:v>
                </c:pt>
                <c:pt idx="1293">
                  <c:v>60.779483570140322</c:v>
                </c:pt>
                <c:pt idx="1294">
                  <c:v>60.735494655346862</c:v>
                </c:pt>
                <c:pt idx="1295">
                  <c:v>60.735494655346862</c:v>
                </c:pt>
                <c:pt idx="1296">
                  <c:v>60.801478027537073</c:v>
                </c:pt>
                <c:pt idx="1297">
                  <c:v>60.702502969251753</c:v>
                </c:pt>
                <c:pt idx="1298">
                  <c:v>60.746491884045227</c:v>
                </c:pt>
                <c:pt idx="1299">
                  <c:v>60.735494655346862</c:v>
                </c:pt>
                <c:pt idx="1300">
                  <c:v>60.867461399727283</c:v>
                </c:pt>
                <c:pt idx="1301">
                  <c:v>60.845466942330532</c:v>
                </c:pt>
                <c:pt idx="1302">
                  <c:v>60.911450314520742</c:v>
                </c:pt>
                <c:pt idx="1303">
                  <c:v>60.81247525623543</c:v>
                </c:pt>
                <c:pt idx="1304">
                  <c:v>60.911450314520742</c:v>
                </c:pt>
                <c:pt idx="1305">
                  <c:v>60.878458628425641</c:v>
                </c:pt>
                <c:pt idx="1306">
                  <c:v>60.922447543219107</c:v>
                </c:pt>
                <c:pt idx="1307">
                  <c:v>60.977433686710953</c:v>
                </c:pt>
                <c:pt idx="1308">
                  <c:v>60.867461399727283</c:v>
                </c:pt>
                <c:pt idx="1309">
                  <c:v>60.999428144107689</c:v>
                </c:pt>
                <c:pt idx="1310">
                  <c:v>60.889455857124013</c:v>
                </c:pt>
                <c:pt idx="1311">
                  <c:v>60.988430915409317</c:v>
                </c:pt>
                <c:pt idx="1312">
                  <c:v>60.977433686710953</c:v>
                </c:pt>
                <c:pt idx="1313">
                  <c:v>61.032419830202791</c:v>
                </c:pt>
                <c:pt idx="1314">
                  <c:v>61.076408744996257</c:v>
                </c:pt>
                <c:pt idx="1315">
                  <c:v>60.977433686710953</c:v>
                </c:pt>
                <c:pt idx="1316">
                  <c:v>61.120397659789738</c:v>
                </c:pt>
                <c:pt idx="1317">
                  <c:v>61.010425372806047</c:v>
                </c:pt>
                <c:pt idx="1318">
                  <c:v>61.098403202393001</c:v>
                </c:pt>
                <c:pt idx="1319">
                  <c:v>61.087405973694629</c:v>
                </c:pt>
                <c:pt idx="1320">
                  <c:v>61.054414287599528</c:v>
                </c:pt>
                <c:pt idx="1321">
                  <c:v>61.120397659789738</c:v>
                </c:pt>
                <c:pt idx="1322">
                  <c:v>61.120397659789738</c:v>
                </c:pt>
                <c:pt idx="1323">
                  <c:v>61.164386574583197</c:v>
                </c:pt>
                <c:pt idx="1324">
                  <c:v>61.098403202393001</c:v>
                </c:pt>
                <c:pt idx="1325">
                  <c:v>61.230369946773408</c:v>
                </c:pt>
                <c:pt idx="1326">
                  <c:v>61.15338934588484</c:v>
                </c:pt>
                <c:pt idx="1327">
                  <c:v>61.252364404170159</c:v>
                </c:pt>
                <c:pt idx="1328">
                  <c:v>61.131394888488103</c:v>
                </c:pt>
                <c:pt idx="1329">
                  <c:v>61.318347776360362</c:v>
                </c:pt>
                <c:pt idx="1330">
                  <c:v>61.175383803281584</c:v>
                </c:pt>
                <c:pt idx="1331">
                  <c:v>61.318347776360362</c:v>
                </c:pt>
                <c:pt idx="1332">
                  <c:v>61.21937271807505</c:v>
                </c:pt>
                <c:pt idx="1333">
                  <c:v>61.30735054766199</c:v>
                </c:pt>
                <c:pt idx="1334">
                  <c:v>61.252364404170159</c:v>
                </c:pt>
                <c:pt idx="1335">
                  <c:v>61.351339462455464</c:v>
                </c:pt>
                <c:pt idx="1336">
                  <c:v>61.329345005058727</c:v>
                </c:pt>
                <c:pt idx="1337">
                  <c:v>61.30735054766199</c:v>
                </c:pt>
                <c:pt idx="1338">
                  <c:v>61.406325605947302</c:v>
                </c:pt>
                <c:pt idx="1339">
                  <c:v>61.318347776360362</c:v>
                </c:pt>
                <c:pt idx="1340">
                  <c:v>61.428320063344039</c:v>
                </c:pt>
                <c:pt idx="1341">
                  <c:v>61.351339462455464</c:v>
                </c:pt>
                <c:pt idx="1342">
                  <c:v>61.450314520740783</c:v>
                </c:pt>
                <c:pt idx="1343">
                  <c:v>61.450314520740783</c:v>
                </c:pt>
                <c:pt idx="1344">
                  <c:v>61.516297892930993</c:v>
                </c:pt>
                <c:pt idx="1345">
                  <c:v>61.472308978137512</c:v>
                </c:pt>
                <c:pt idx="1346">
                  <c:v>61.439317292042404</c:v>
                </c:pt>
                <c:pt idx="1347">
                  <c:v>61.527295121629358</c:v>
                </c:pt>
                <c:pt idx="1348">
                  <c:v>43.052230203068198</c:v>
                </c:pt>
              </c:numCache>
            </c:numRef>
          </c:yVal>
          <c:smooth val="0"/>
        </c:ser>
        <c:ser>
          <c:idx val="6"/>
          <c:order val="6"/>
          <c:tx>
            <c:v>26.01.2012</c:v>
          </c:tx>
          <c:spPr>
            <a:ln>
              <a:solidFill>
                <a:srgbClr val="9900CC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2012.xlsx]12042279_1D'!$A$32:$A$1381</c:f>
              <c:numCache>
                <c:formatCode>General</c:formatCode>
                <c:ptCount val="1350"/>
                <c:pt idx="0">
                  <c:v>3.4249999999999996E-2</c:v>
                </c:pt>
                <c:pt idx="1">
                  <c:v>0.10088125000000001</c:v>
                </c:pt>
                <c:pt idx="2">
                  <c:v>0.1675291666666667</c:v>
                </c:pt>
                <c:pt idx="3">
                  <c:v>0.23418125000000001</c:v>
                </c:pt>
                <c:pt idx="4">
                  <c:v>0.30082916666666659</c:v>
                </c:pt>
                <c:pt idx="5">
                  <c:v>0.36748124999999998</c:v>
                </c:pt>
                <c:pt idx="6">
                  <c:v>0.43413125000000002</c:v>
                </c:pt>
                <c:pt idx="7">
                  <c:v>0.50119374999999999</c:v>
                </c:pt>
                <c:pt idx="8">
                  <c:v>0.5678354166666667</c:v>
                </c:pt>
                <c:pt idx="9">
                  <c:v>0.63468749999999996</c:v>
                </c:pt>
                <c:pt idx="10">
                  <c:v>0.70185208333333338</c:v>
                </c:pt>
                <c:pt idx="11">
                  <c:v>0.76845624999999995</c:v>
                </c:pt>
                <c:pt idx="12">
                  <c:v>0.83530833333333332</c:v>
                </c:pt>
                <c:pt idx="13">
                  <c:v>0.90195833333333331</c:v>
                </c:pt>
                <c:pt idx="14">
                  <c:v>0.9686104166666667</c:v>
                </c:pt>
                <c:pt idx="15">
                  <c:v>1.0352645833333329</c:v>
                </c:pt>
                <c:pt idx="16">
                  <c:v>1.101914583333333</c:v>
                </c:pt>
                <c:pt idx="17">
                  <c:v>1.168566666666667</c:v>
                </c:pt>
                <c:pt idx="18">
                  <c:v>1.2352166666666671</c:v>
                </c:pt>
                <c:pt idx="19">
                  <c:v>1.3018687499999999</c:v>
                </c:pt>
                <c:pt idx="20">
                  <c:v>1.3689854166666671</c:v>
                </c:pt>
                <c:pt idx="21">
                  <c:v>1.4356395833333331</c:v>
                </c:pt>
                <c:pt idx="22">
                  <c:v>1.502891666666667</c:v>
                </c:pt>
                <c:pt idx="23">
                  <c:v>1.569741666666667</c:v>
                </c:pt>
                <c:pt idx="24">
                  <c:v>1.6363916666666669</c:v>
                </c:pt>
                <c:pt idx="25">
                  <c:v>1.7031104166666671</c:v>
                </c:pt>
                <c:pt idx="26">
                  <c:v>1.7697624999999999</c:v>
                </c:pt>
                <c:pt idx="27">
                  <c:v>1.836414583333333</c:v>
                </c:pt>
                <c:pt idx="28">
                  <c:v>1.9030666666666669</c:v>
                </c:pt>
                <c:pt idx="29">
                  <c:v>1.9697208333333329</c:v>
                </c:pt>
                <c:pt idx="30">
                  <c:v>2.0363687499999998</c:v>
                </c:pt>
                <c:pt idx="31">
                  <c:v>2.1030229166666672</c:v>
                </c:pt>
                <c:pt idx="32">
                  <c:v>2.1699375000000001</c:v>
                </c:pt>
                <c:pt idx="33">
                  <c:v>2.236591666666667</c:v>
                </c:pt>
                <c:pt idx="34">
                  <c:v>2.307445833333333</c:v>
                </c:pt>
                <c:pt idx="35">
                  <c:v>2.3740937500000001</c:v>
                </c:pt>
                <c:pt idx="36">
                  <c:v>2.4407458333333332</c:v>
                </c:pt>
                <c:pt idx="37">
                  <c:v>2.5079250000000002</c:v>
                </c:pt>
                <c:pt idx="38">
                  <c:v>2.5747291666666672</c:v>
                </c:pt>
                <c:pt idx="39">
                  <c:v>2.641364583333333</c:v>
                </c:pt>
                <c:pt idx="40">
                  <c:v>2.70838125</c:v>
                </c:pt>
                <c:pt idx="41">
                  <c:v>2.7749999999999999</c:v>
                </c:pt>
                <c:pt idx="42">
                  <c:v>2.846766666666666</c:v>
                </c:pt>
                <c:pt idx="43">
                  <c:v>2.9135854166666668</c:v>
                </c:pt>
                <c:pt idx="44">
                  <c:v>2.980220833333334</c:v>
                </c:pt>
                <c:pt idx="45">
                  <c:v>3.046872916666667</c:v>
                </c:pt>
                <c:pt idx="46">
                  <c:v>3.1135250000000001</c:v>
                </c:pt>
                <c:pt idx="47">
                  <c:v>3.1804416666666668</c:v>
                </c:pt>
                <c:pt idx="48">
                  <c:v>3.24723125</c:v>
                </c:pt>
                <c:pt idx="49">
                  <c:v>3.3138812500000001</c:v>
                </c:pt>
                <c:pt idx="50">
                  <c:v>3.3805312500000002</c:v>
                </c:pt>
                <c:pt idx="51">
                  <c:v>3.4472499999999999</c:v>
                </c:pt>
                <c:pt idx="52">
                  <c:v>3.51436875</c:v>
                </c:pt>
                <c:pt idx="53">
                  <c:v>3.5810187500000001</c:v>
                </c:pt>
                <c:pt idx="54">
                  <c:v>3.6476708333333332</c:v>
                </c:pt>
                <c:pt idx="55">
                  <c:v>3.7143208333333328</c:v>
                </c:pt>
                <c:pt idx="56">
                  <c:v>3.7809875000000002</c:v>
                </c:pt>
                <c:pt idx="57">
                  <c:v>3.847691666666667</c:v>
                </c:pt>
                <c:pt idx="58">
                  <c:v>3.91434375</c:v>
                </c:pt>
                <c:pt idx="59">
                  <c:v>3.9809937500000001</c:v>
                </c:pt>
                <c:pt idx="60">
                  <c:v>4.0477812499999999</c:v>
                </c:pt>
                <c:pt idx="61">
                  <c:v>4.1148333333333333</c:v>
                </c:pt>
                <c:pt idx="62">
                  <c:v>4.1814833333333334</c:v>
                </c:pt>
                <c:pt idx="63">
                  <c:v>4.2481416666666663</c:v>
                </c:pt>
                <c:pt idx="64">
                  <c:v>4.3149895833333334</c:v>
                </c:pt>
                <c:pt idx="65">
                  <c:v>4.3816375000000001</c:v>
                </c:pt>
                <c:pt idx="66">
                  <c:v>4.4482895833333336</c:v>
                </c:pt>
                <c:pt idx="67">
                  <c:v>4.5149416666666671</c:v>
                </c:pt>
                <c:pt idx="68">
                  <c:v>4.5818208333333326</c:v>
                </c:pt>
                <c:pt idx="69">
                  <c:v>4.6488895833333332</c:v>
                </c:pt>
                <c:pt idx="70">
                  <c:v>4.7154937500000003</c:v>
                </c:pt>
                <c:pt idx="71">
                  <c:v>4.7821458333333338</c:v>
                </c:pt>
                <c:pt idx="72">
                  <c:v>4.8490354166666663</c:v>
                </c:pt>
                <c:pt idx="73">
                  <c:v>4.9156500000000003</c:v>
                </c:pt>
                <c:pt idx="74">
                  <c:v>4.9823000000000004</c:v>
                </c:pt>
                <c:pt idx="75">
                  <c:v>5.0489541666666664</c:v>
                </c:pt>
                <c:pt idx="76">
                  <c:v>5.1156041666666674</c:v>
                </c:pt>
                <c:pt idx="77">
                  <c:v>5.1822604166666668</c:v>
                </c:pt>
                <c:pt idx="78">
                  <c:v>5.2489062500000001</c:v>
                </c:pt>
                <c:pt idx="79">
                  <c:v>5.3155583333333336</c:v>
                </c:pt>
                <c:pt idx="80">
                  <c:v>5.3825937499999998</c:v>
                </c:pt>
                <c:pt idx="81">
                  <c:v>5.4491958333333326</c:v>
                </c:pt>
                <c:pt idx="82">
                  <c:v>5.515847916666667</c:v>
                </c:pt>
                <c:pt idx="83">
                  <c:v>5.5829041666666663</c:v>
                </c:pt>
                <c:pt idx="84">
                  <c:v>5.6495499999999996</c:v>
                </c:pt>
                <c:pt idx="85">
                  <c:v>5.7162020833333331</c:v>
                </c:pt>
                <c:pt idx="86">
                  <c:v>5.7828541666666666</c:v>
                </c:pt>
                <c:pt idx="87">
                  <c:v>5.8495041666666667</c:v>
                </c:pt>
                <c:pt idx="88">
                  <c:v>5.9161895833333329</c:v>
                </c:pt>
                <c:pt idx="89">
                  <c:v>5.9828104166666662</c:v>
                </c:pt>
                <c:pt idx="90">
                  <c:v>6.0497937500000001</c:v>
                </c:pt>
                <c:pt idx="91">
                  <c:v>6.1164458333333336</c:v>
                </c:pt>
                <c:pt idx="92">
                  <c:v>6.1830958333333337</c:v>
                </c:pt>
                <c:pt idx="93">
                  <c:v>6.2497458333333329</c:v>
                </c:pt>
                <c:pt idx="94">
                  <c:v>6.3163979166666664</c:v>
                </c:pt>
                <c:pt idx="95">
                  <c:v>6.3830499999999999</c:v>
                </c:pt>
                <c:pt idx="96">
                  <c:v>6.4497020833333334</c:v>
                </c:pt>
                <c:pt idx="97">
                  <c:v>6.5163520833333326</c:v>
                </c:pt>
                <c:pt idx="98">
                  <c:v>6.5832708333333336</c:v>
                </c:pt>
                <c:pt idx="99">
                  <c:v>6.6500604166666664</c:v>
                </c:pt>
                <c:pt idx="100">
                  <c:v>6.7167083333333331</c:v>
                </c:pt>
                <c:pt idx="101">
                  <c:v>6.7833583333333332</c:v>
                </c:pt>
                <c:pt idx="102">
                  <c:v>6.8500104166666667</c:v>
                </c:pt>
                <c:pt idx="103">
                  <c:v>6.9166625000000002</c:v>
                </c:pt>
                <c:pt idx="104">
                  <c:v>6.9833145833333337</c:v>
                </c:pt>
                <c:pt idx="105">
                  <c:v>7.0499645833333338</c:v>
                </c:pt>
                <c:pt idx="106">
                  <c:v>7.1166166666666664</c:v>
                </c:pt>
                <c:pt idx="107">
                  <c:v>7.1835166666666668</c:v>
                </c:pt>
                <c:pt idx="108">
                  <c:v>7.2501208333333329</c:v>
                </c:pt>
                <c:pt idx="109">
                  <c:v>7.3167729166666664</c:v>
                </c:pt>
                <c:pt idx="110">
                  <c:v>7.3834229166666674</c:v>
                </c:pt>
                <c:pt idx="111">
                  <c:v>7.450075</c:v>
                </c:pt>
                <c:pt idx="112">
                  <c:v>7.5167270833333344</c:v>
                </c:pt>
                <c:pt idx="113">
                  <c:v>7.5833770833333336</c:v>
                </c:pt>
                <c:pt idx="114">
                  <c:v>7.6500291666666671</c:v>
                </c:pt>
                <c:pt idx="115">
                  <c:v>7.7166812499999997</c:v>
                </c:pt>
                <c:pt idx="116">
                  <c:v>7.7833333333333332</c:v>
                </c:pt>
                <c:pt idx="117">
                  <c:v>7.8499895833333344</c:v>
                </c:pt>
                <c:pt idx="118">
                  <c:v>7.9171687500000001</c:v>
                </c:pt>
                <c:pt idx="119">
                  <c:v>7.9838270833333329</c:v>
                </c:pt>
                <c:pt idx="120">
                  <c:v>8.0505395833333342</c:v>
                </c:pt>
                <c:pt idx="121">
                  <c:v>8.117410416666667</c:v>
                </c:pt>
                <c:pt idx="122">
                  <c:v>8.1840416666666673</c:v>
                </c:pt>
                <c:pt idx="123">
                  <c:v>8.2506937499999999</c:v>
                </c:pt>
                <c:pt idx="124">
                  <c:v>8.3173437499999991</c:v>
                </c:pt>
                <c:pt idx="125">
                  <c:v>8.3839958333333335</c:v>
                </c:pt>
                <c:pt idx="126">
                  <c:v>8.4506875000000008</c:v>
                </c:pt>
                <c:pt idx="127">
                  <c:v>8.5173000000000005</c:v>
                </c:pt>
                <c:pt idx="128">
                  <c:v>8.584083333333334</c:v>
                </c:pt>
                <c:pt idx="129">
                  <c:v>8.6507354166666666</c:v>
                </c:pt>
                <c:pt idx="130">
                  <c:v>8.7173874999999992</c:v>
                </c:pt>
                <c:pt idx="131">
                  <c:v>8.7840395833333336</c:v>
                </c:pt>
                <c:pt idx="132">
                  <c:v>8.8506895833333328</c:v>
                </c:pt>
                <c:pt idx="133">
                  <c:v>8.9173416666666672</c:v>
                </c:pt>
                <c:pt idx="134">
                  <c:v>8.9839937499999998</c:v>
                </c:pt>
                <c:pt idx="135">
                  <c:v>9.0506458333333342</c:v>
                </c:pt>
                <c:pt idx="136">
                  <c:v>9.1172958333333334</c:v>
                </c:pt>
                <c:pt idx="137">
                  <c:v>9.184354166666667</c:v>
                </c:pt>
                <c:pt idx="138">
                  <c:v>9.2510020833333328</c:v>
                </c:pt>
                <c:pt idx="139">
                  <c:v>9.3177187499999992</c:v>
                </c:pt>
                <c:pt idx="140">
                  <c:v>9.3843687500000001</c:v>
                </c:pt>
                <c:pt idx="141">
                  <c:v>9.4510208333333328</c:v>
                </c:pt>
                <c:pt idx="142">
                  <c:v>9.5176729166666671</c:v>
                </c:pt>
                <c:pt idx="143">
                  <c:v>9.5843229166666664</c:v>
                </c:pt>
                <c:pt idx="144">
                  <c:v>9.6509750000000007</c:v>
                </c:pt>
                <c:pt idx="145">
                  <c:v>9.7177604166666658</c:v>
                </c:pt>
                <c:pt idx="146">
                  <c:v>9.7844125000000002</c:v>
                </c:pt>
                <c:pt idx="147">
                  <c:v>9.8512625000000007</c:v>
                </c:pt>
                <c:pt idx="148">
                  <c:v>9.9179145833333333</c:v>
                </c:pt>
                <c:pt idx="149">
                  <c:v>9.9845666666666659</c:v>
                </c:pt>
                <c:pt idx="150">
                  <c:v>10.05121666666667</c:v>
                </c:pt>
                <c:pt idx="151">
                  <c:v>10.11786875</c:v>
                </c:pt>
                <c:pt idx="152">
                  <c:v>10.18452083333333</c:v>
                </c:pt>
                <c:pt idx="153">
                  <c:v>10.25117291666667</c:v>
                </c:pt>
                <c:pt idx="154">
                  <c:v>10.317824999999999</c:v>
                </c:pt>
                <c:pt idx="155">
                  <c:v>10.38447708333333</c:v>
                </c:pt>
                <c:pt idx="156">
                  <c:v>10.45143333333333</c:v>
                </c:pt>
                <c:pt idx="157">
                  <c:v>10.51804583333333</c:v>
                </c:pt>
                <c:pt idx="158">
                  <c:v>10.584897916666669</c:v>
                </c:pt>
                <c:pt idx="159">
                  <c:v>10.65155833333333</c:v>
                </c:pt>
                <c:pt idx="160">
                  <c:v>10.7182</c:v>
                </c:pt>
                <c:pt idx="161">
                  <c:v>10.78485208333333</c:v>
                </c:pt>
                <c:pt idx="162">
                  <c:v>10.85150208333333</c:v>
                </c:pt>
                <c:pt idx="163">
                  <c:v>10.918354166666671</c:v>
                </c:pt>
                <c:pt idx="164">
                  <c:v>10.98500625</c:v>
                </c:pt>
                <c:pt idx="165">
                  <c:v>11.05165833333333</c:v>
                </c:pt>
                <c:pt idx="166">
                  <c:v>11.11830833333333</c:v>
                </c:pt>
                <c:pt idx="167">
                  <c:v>11.184960416666669</c:v>
                </c:pt>
                <c:pt idx="168">
                  <c:v>11.2516125</c:v>
                </c:pt>
                <c:pt idx="169">
                  <c:v>11.31852916666667</c:v>
                </c:pt>
                <c:pt idx="170">
                  <c:v>11.38518125</c:v>
                </c:pt>
                <c:pt idx="171">
                  <c:v>11.45183333333333</c:v>
                </c:pt>
                <c:pt idx="172">
                  <c:v>11.518487500000001</c:v>
                </c:pt>
                <c:pt idx="173">
                  <c:v>11.58513541666667</c:v>
                </c:pt>
                <c:pt idx="174">
                  <c:v>11.65179166666667</c:v>
                </c:pt>
                <c:pt idx="175">
                  <c:v>11.71849375</c:v>
                </c:pt>
                <c:pt idx="176">
                  <c:v>11.78509166666667</c:v>
                </c:pt>
                <c:pt idx="177">
                  <c:v>11.851741666666671</c:v>
                </c:pt>
                <c:pt idx="178">
                  <c:v>11.91839375</c:v>
                </c:pt>
                <c:pt idx="179">
                  <c:v>11.985045833333331</c:v>
                </c:pt>
                <c:pt idx="180">
                  <c:v>12.05169791666667</c:v>
                </c:pt>
                <c:pt idx="181">
                  <c:v>12.11834791666667</c:v>
                </c:pt>
                <c:pt idx="182">
                  <c:v>12.18520208333333</c:v>
                </c:pt>
                <c:pt idx="183">
                  <c:v>12.25203541666667</c:v>
                </c:pt>
                <c:pt idx="184">
                  <c:v>12.318637499999999</c:v>
                </c:pt>
                <c:pt idx="185">
                  <c:v>12.3852875</c:v>
                </c:pt>
                <c:pt idx="186">
                  <c:v>12.45193958333333</c:v>
                </c:pt>
                <c:pt idx="187">
                  <c:v>12.518591666666669</c:v>
                </c:pt>
                <c:pt idx="188">
                  <c:v>12.585479166666669</c:v>
                </c:pt>
                <c:pt idx="189">
                  <c:v>12.652093750000001</c:v>
                </c:pt>
                <c:pt idx="190">
                  <c:v>12.71874583333333</c:v>
                </c:pt>
                <c:pt idx="191">
                  <c:v>12.785768750000001</c:v>
                </c:pt>
                <c:pt idx="192">
                  <c:v>12.852381250000001</c:v>
                </c:pt>
                <c:pt idx="193">
                  <c:v>12.91903541666667</c:v>
                </c:pt>
                <c:pt idx="194">
                  <c:v>12.985685416666669</c:v>
                </c:pt>
                <c:pt idx="195">
                  <c:v>13.0523375</c:v>
                </c:pt>
                <c:pt idx="196">
                  <c:v>13.118989583333329</c:v>
                </c:pt>
                <c:pt idx="197">
                  <c:v>13.18563958333333</c:v>
                </c:pt>
                <c:pt idx="198">
                  <c:v>13.25235833333333</c:v>
                </c:pt>
                <c:pt idx="199">
                  <c:v>13.31901041666667</c:v>
                </c:pt>
                <c:pt idx="200">
                  <c:v>13.385660416666671</c:v>
                </c:pt>
                <c:pt idx="201">
                  <c:v>13.4523125</c:v>
                </c:pt>
                <c:pt idx="202">
                  <c:v>13.519375</c:v>
                </c:pt>
                <c:pt idx="203">
                  <c:v>13.586014583333331</c:v>
                </c:pt>
                <c:pt idx="204">
                  <c:v>13.65266666666667</c:v>
                </c:pt>
                <c:pt idx="205">
                  <c:v>13.719318749999999</c:v>
                </c:pt>
                <c:pt idx="206">
                  <c:v>13.78597083333333</c:v>
                </c:pt>
                <c:pt idx="207">
                  <c:v>13.852620833333329</c:v>
                </c:pt>
                <c:pt idx="208">
                  <c:v>13.919275000000001</c:v>
                </c:pt>
                <c:pt idx="209">
                  <c:v>13.98619166666667</c:v>
                </c:pt>
                <c:pt idx="210">
                  <c:v>14.05288958333333</c:v>
                </c:pt>
                <c:pt idx="211">
                  <c:v>14.11949375</c:v>
                </c:pt>
                <c:pt idx="212">
                  <c:v>14.186145833333329</c:v>
                </c:pt>
                <c:pt idx="213">
                  <c:v>14.252797916666671</c:v>
                </c:pt>
                <c:pt idx="214">
                  <c:v>14.31944791666667</c:v>
                </c:pt>
                <c:pt idx="215">
                  <c:v>14.386100000000001</c:v>
                </c:pt>
                <c:pt idx="216">
                  <c:v>14.45275416666667</c:v>
                </c:pt>
                <c:pt idx="217">
                  <c:v>14.51940416666667</c:v>
                </c:pt>
                <c:pt idx="218">
                  <c:v>14.58627708333333</c:v>
                </c:pt>
                <c:pt idx="219">
                  <c:v>14.652908333333331</c:v>
                </c:pt>
                <c:pt idx="220">
                  <c:v>14.71955833333333</c:v>
                </c:pt>
                <c:pt idx="221">
                  <c:v>14.78676666666667</c:v>
                </c:pt>
                <c:pt idx="222">
                  <c:v>14.85339375</c:v>
                </c:pt>
                <c:pt idx="223">
                  <c:v>14.920045833333329</c:v>
                </c:pt>
                <c:pt idx="224">
                  <c:v>14.986697916666669</c:v>
                </c:pt>
                <c:pt idx="225">
                  <c:v>15.05374583333333</c:v>
                </c:pt>
                <c:pt idx="226">
                  <c:v>15.120954166666669</c:v>
                </c:pt>
                <c:pt idx="227">
                  <c:v>15.18756458333333</c:v>
                </c:pt>
                <c:pt idx="228">
                  <c:v>15.25428333333333</c:v>
                </c:pt>
                <c:pt idx="229">
                  <c:v>15.320933333333331</c:v>
                </c:pt>
                <c:pt idx="230">
                  <c:v>15.38758333333333</c:v>
                </c:pt>
                <c:pt idx="231">
                  <c:v>15.45423541666667</c:v>
                </c:pt>
                <c:pt idx="232">
                  <c:v>15.52087083333333</c:v>
                </c:pt>
                <c:pt idx="233">
                  <c:v>15.58752291666667</c:v>
                </c:pt>
                <c:pt idx="234">
                  <c:v>15.654375</c:v>
                </c:pt>
                <c:pt idx="235">
                  <c:v>15.721024999999999</c:v>
                </c:pt>
                <c:pt idx="236">
                  <c:v>15.78793958333333</c:v>
                </c:pt>
                <c:pt idx="237">
                  <c:v>15.854593749999999</c:v>
                </c:pt>
                <c:pt idx="238">
                  <c:v>15.921241666666671</c:v>
                </c:pt>
                <c:pt idx="239">
                  <c:v>15.987877083333331</c:v>
                </c:pt>
                <c:pt idx="240">
                  <c:v>16.054525000000002</c:v>
                </c:pt>
                <c:pt idx="241">
                  <c:v>16.121118750000001</c:v>
                </c:pt>
                <c:pt idx="242">
                  <c:v>16.18776875</c:v>
                </c:pt>
                <c:pt idx="243">
                  <c:v>16.254416666666671</c:v>
                </c:pt>
                <c:pt idx="244">
                  <c:v>16.32107083333333</c:v>
                </c:pt>
                <c:pt idx="245">
                  <c:v>16.387643749999999</c:v>
                </c:pt>
                <c:pt idx="246">
                  <c:v>16.45429583333333</c:v>
                </c:pt>
                <c:pt idx="247">
                  <c:v>16.520943750000001</c:v>
                </c:pt>
                <c:pt idx="248">
                  <c:v>16.587595833333339</c:v>
                </c:pt>
                <c:pt idx="249">
                  <c:v>16.654247916666669</c:v>
                </c:pt>
                <c:pt idx="250">
                  <c:v>16.7211</c:v>
                </c:pt>
                <c:pt idx="251">
                  <c:v>16.787847916666671</c:v>
                </c:pt>
                <c:pt idx="252">
                  <c:v>16.854468749999999</c:v>
                </c:pt>
                <c:pt idx="253">
                  <c:v>16.92112083333333</c:v>
                </c:pt>
                <c:pt idx="254">
                  <c:v>16.987772916666671</c:v>
                </c:pt>
                <c:pt idx="255">
                  <c:v>17.054420833333332</c:v>
                </c:pt>
                <c:pt idx="256">
                  <c:v>17.121079166666672</c:v>
                </c:pt>
                <c:pt idx="257">
                  <c:v>17.187722916666669</c:v>
                </c:pt>
                <c:pt idx="258">
                  <c:v>17.254368750000001</c:v>
                </c:pt>
                <c:pt idx="259">
                  <c:v>17.321347916666671</c:v>
                </c:pt>
                <c:pt idx="260">
                  <c:v>17.387939583333331</c:v>
                </c:pt>
                <c:pt idx="261">
                  <c:v>17.454924999999999</c:v>
                </c:pt>
                <c:pt idx="262">
                  <c:v>17.521574999999999</c:v>
                </c:pt>
                <c:pt idx="263">
                  <c:v>17.588227083333329</c:v>
                </c:pt>
                <c:pt idx="264">
                  <c:v>17.654879166666671</c:v>
                </c:pt>
                <c:pt idx="265">
                  <c:v>17.721531250000002</c:v>
                </c:pt>
                <c:pt idx="266">
                  <c:v>17.788181250000001</c:v>
                </c:pt>
                <c:pt idx="267">
                  <c:v>17.855270833333329</c:v>
                </c:pt>
                <c:pt idx="268">
                  <c:v>17.921885416666669</c:v>
                </c:pt>
                <c:pt idx="269">
                  <c:v>17.988535416666672</c:v>
                </c:pt>
                <c:pt idx="270">
                  <c:v>18.055191666666669</c:v>
                </c:pt>
                <c:pt idx="271">
                  <c:v>18.12183958333333</c:v>
                </c:pt>
                <c:pt idx="272">
                  <c:v>18.188691666666671</c:v>
                </c:pt>
                <c:pt idx="273">
                  <c:v>18.255343750000002</c:v>
                </c:pt>
                <c:pt idx="274">
                  <c:v>18.321993750000001</c:v>
                </c:pt>
                <c:pt idx="275">
                  <c:v>18.388645833333332</c:v>
                </c:pt>
                <c:pt idx="276">
                  <c:v>18.455295833333331</c:v>
                </c:pt>
                <c:pt idx="277">
                  <c:v>18.521947916666669</c:v>
                </c:pt>
                <c:pt idx="278">
                  <c:v>18.58871666666667</c:v>
                </c:pt>
                <c:pt idx="279">
                  <c:v>18.655318749999999</c:v>
                </c:pt>
                <c:pt idx="280">
                  <c:v>18.721972916666669</c:v>
                </c:pt>
                <c:pt idx="281">
                  <c:v>18.78862916666667</c:v>
                </c:pt>
                <c:pt idx="282">
                  <c:v>18.855272916666671</c:v>
                </c:pt>
                <c:pt idx="283">
                  <c:v>18.921925000000002</c:v>
                </c:pt>
                <c:pt idx="284">
                  <c:v>18.988575000000001</c:v>
                </c:pt>
                <c:pt idx="285">
                  <c:v>19.05522916666667</c:v>
                </c:pt>
                <c:pt idx="286">
                  <c:v>19.122274999999998</c:v>
                </c:pt>
                <c:pt idx="287">
                  <c:v>19.188929166666671</c:v>
                </c:pt>
                <c:pt idx="288">
                  <c:v>19.25558333333333</c:v>
                </c:pt>
                <c:pt idx="289">
                  <c:v>19.32223333333333</c:v>
                </c:pt>
                <c:pt idx="290">
                  <c:v>19.388885416666671</c:v>
                </c:pt>
                <c:pt idx="291">
                  <c:v>19.45553541666667</c:v>
                </c:pt>
                <c:pt idx="292">
                  <c:v>19.522187500000001</c:v>
                </c:pt>
                <c:pt idx="293">
                  <c:v>19.58897291666667</c:v>
                </c:pt>
                <c:pt idx="294">
                  <c:v>19.655627083333329</c:v>
                </c:pt>
                <c:pt idx="295">
                  <c:v>19.722277083333331</c:v>
                </c:pt>
                <c:pt idx="296">
                  <c:v>19.788927083333331</c:v>
                </c:pt>
                <c:pt idx="297">
                  <c:v>19.85558125</c:v>
                </c:pt>
                <c:pt idx="298">
                  <c:v>19.922231249999999</c:v>
                </c:pt>
                <c:pt idx="299">
                  <c:v>19.98888333333333</c:v>
                </c:pt>
                <c:pt idx="300">
                  <c:v>20.055533333333329</c:v>
                </c:pt>
                <c:pt idx="301">
                  <c:v>20.122454166666671</c:v>
                </c:pt>
                <c:pt idx="302">
                  <c:v>20.189502083333331</c:v>
                </c:pt>
                <c:pt idx="303">
                  <c:v>20.256154166666661</c:v>
                </c:pt>
                <c:pt idx="304">
                  <c:v>20.32293958333333</c:v>
                </c:pt>
                <c:pt idx="305">
                  <c:v>20.389591666666671</c:v>
                </c:pt>
                <c:pt idx="306">
                  <c:v>20.456241666666671</c:v>
                </c:pt>
                <c:pt idx="307">
                  <c:v>20.522893750000001</c:v>
                </c:pt>
                <c:pt idx="308">
                  <c:v>20.589545833333329</c:v>
                </c:pt>
                <c:pt idx="309">
                  <c:v>20.656329166666669</c:v>
                </c:pt>
                <c:pt idx="310">
                  <c:v>20.722997916666671</c:v>
                </c:pt>
                <c:pt idx="311">
                  <c:v>20.789637500000001</c:v>
                </c:pt>
                <c:pt idx="312">
                  <c:v>20.856822916666669</c:v>
                </c:pt>
                <c:pt idx="313">
                  <c:v>20.92355208333333</c:v>
                </c:pt>
                <c:pt idx="314">
                  <c:v>20.990387500000001</c:v>
                </c:pt>
                <c:pt idx="315">
                  <c:v>21.057239583333331</c:v>
                </c:pt>
                <c:pt idx="316">
                  <c:v>21.123956249999999</c:v>
                </c:pt>
                <c:pt idx="317">
                  <c:v>21.190874999999998</c:v>
                </c:pt>
                <c:pt idx="318">
                  <c:v>21.257529166666671</c:v>
                </c:pt>
                <c:pt idx="319">
                  <c:v>21.324445833333328</c:v>
                </c:pt>
                <c:pt idx="320">
                  <c:v>21.391116666666669</c:v>
                </c:pt>
                <c:pt idx="321">
                  <c:v>21.458081249999999</c:v>
                </c:pt>
                <c:pt idx="322">
                  <c:v>21.52546666666667</c:v>
                </c:pt>
                <c:pt idx="323">
                  <c:v>21.592116666666669</c:v>
                </c:pt>
                <c:pt idx="324">
                  <c:v>21.659104166666669</c:v>
                </c:pt>
                <c:pt idx="325">
                  <c:v>21.725887499999999</c:v>
                </c:pt>
                <c:pt idx="326">
                  <c:v>21.7931375</c:v>
                </c:pt>
                <c:pt idx="327">
                  <c:v>21.859922916666669</c:v>
                </c:pt>
                <c:pt idx="328">
                  <c:v>21.92690833333333</c:v>
                </c:pt>
                <c:pt idx="329">
                  <c:v>21.993625000000002</c:v>
                </c:pt>
                <c:pt idx="330">
                  <c:v>22.06061041666667</c:v>
                </c:pt>
                <c:pt idx="331">
                  <c:v>22.128195833333329</c:v>
                </c:pt>
                <c:pt idx="332">
                  <c:v>22.195045833333332</c:v>
                </c:pt>
                <c:pt idx="333">
                  <c:v>22.26216458333333</c:v>
                </c:pt>
                <c:pt idx="334">
                  <c:v>22.328949999999999</c:v>
                </c:pt>
                <c:pt idx="335">
                  <c:v>22.39646875</c:v>
                </c:pt>
                <c:pt idx="336">
                  <c:v>22.46325208333333</c:v>
                </c:pt>
                <c:pt idx="337">
                  <c:v>22.530437500000001</c:v>
                </c:pt>
                <c:pt idx="338">
                  <c:v>22.59755625</c:v>
                </c:pt>
                <c:pt idx="339">
                  <c:v>22.664674999999999</c:v>
                </c:pt>
                <c:pt idx="340">
                  <c:v>22.73159166666667</c:v>
                </c:pt>
                <c:pt idx="341">
                  <c:v>22.79907291666667</c:v>
                </c:pt>
                <c:pt idx="342">
                  <c:v>22.866093750000001</c:v>
                </c:pt>
                <c:pt idx="343">
                  <c:v>22.933145833333331</c:v>
                </c:pt>
                <c:pt idx="344">
                  <c:v>22.999933333333331</c:v>
                </c:pt>
                <c:pt idx="345">
                  <c:v>23.066649999999999</c:v>
                </c:pt>
                <c:pt idx="346">
                  <c:v>23.133635416666671</c:v>
                </c:pt>
                <c:pt idx="347">
                  <c:v>23.200354166666671</c:v>
                </c:pt>
                <c:pt idx="348">
                  <c:v>23.267737499999999</c:v>
                </c:pt>
                <c:pt idx="349">
                  <c:v>23.334791666666671</c:v>
                </c:pt>
                <c:pt idx="350">
                  <c:v>23.40170625</c:v>
                </c:pt>
                <c:pt idx="351">
                  <c:v>23.468425</c:v>
                </c:pt>
                <c:pt idx="352">
                  <c:v>23.53594166666667</c:v>
                </c:pt>
                <c:pt idx="353">
                  <c:v>23.602660416666669</c:v>
                </c:pt>
                <c:pt idx="354">
                  <c:v>23.669579166666669</c:v>
                </c:pt>
                <c:pt idx="355">
                  <c:v>23.736695833333329</c:v>
                </c:pt>
                <c:pt idx="356">
                  <c:v>23.804281249999999</c:v>
                </c:pt>
                <c:pt idx="357">
                  <c:v>23.871533333333328</c:v>
                </c:pt>
                <c:pt idx="358">
                  <c:v>23.938387500000001</c:v>
                </c:pt>
                <c:pt idx="359">
                  <c:v>24.005235416666672</c:v>
                </c:pt>
                <c:pt idx="360">
                  <c:v>24.071956249999999</c:v>
                </c:pt>
                <c:pt idx="361">
                  <c:v>24.139604166666668</c:v>
                </c:pt>
                <c:pt idx="362">
                  <c:v>24.206839583333331</c:v>
                </c:pt>
                <c:pt idx="363">
                  <c:v>24.273708333333332</c:v>
                </c:pt>
                <c:pt idx="364">
                  <c:v>24.34049375</c:v>
                </c:pt>
                <c:pt idx="365">
                  <c:v>24.40775833333333</c:v>
                </c:pt>
                <c:pt idx="366">
                  <c:v>24.474662500000001</c:v>
                </c:pt>
                <c:pt idx="367">
                  <c:v>24.541314583333332</c:v>
                </c:pt>
                <c:pt idx="368">
                  <c:v>24.607964583333331</c:v>
                </c:pt>
                <c:pt idx="369">
                  <c:v>24.674952083333331</c:v>
                </c:pt>
                <c:pt idx="370">
                  <c:v>24.74160208333333</c:v>
                </c:pt>
                <c:pt idx="371">
                  <c:v>24.808318750000002</c:v>
                </c:pt>
                <c:pt idx="372">
                  <c:v>24.874970833333329</c:v>
                </c:pt>
                <c:pt idx="373">
                  <c:v>24.94162291666667</c:v>
                </c:pt>
                <c:pt idx="374">
                  <c:v>25.008408333333328</c:v>
                </c:pt>
                <c:pt idx="375">
                  <c:v>25.075058333333331</c:v>
                </c:pt>
                <c:pt idx="376">
                  <c:v>25.141710416666669</c:v>
                </c:pt>
                <c:pt idx="377">
                  <c:v>25.208506249999999</c:v>
                </c:pt>
                <c:pt idx="378">
                  <c:v>25.275147916666668</c:v>
                </c:pt>
                <c:pt idx="379">
                  <c:v>25.341797916666671</c:v>
                </c:pt>
                <c:pt idx="380">
                  <c:v>25.408449999999998</c:v>
                </c:pt>
                <c:pt idx="381">
                  <c:v>25.475102083333329</c:v>
                </c:pt>
                <c:pt idx="382">
                  <c:v>25.541752083333328</c:v>
                </c:pt>
                <c:pt idx="383">
                  <c:v>25.60840416666667</c:v>
                </c:pt>
                <c:pt idx="384">
                  <c:v>25.675056250000001</c:v>
                </c:pt>
                <c:pt idx="385">
                  <c:v>25.741708333333332</c:v>
                </c:pt>
                <c:pt idx="386">
                  <c:v>25.80836041666667</c:v>
                </c:pt>
                <c:pt idx="387">
                  <c:v>25.875010416666669</c:v>
                </c:pt>
                <c:pt idx="388">
                  <c:v>25.9416625</c:v>
                </c:pt>
                <c:pt idx="389">
                  <c:v>26.008512499999998</c:v>
                </c:pt>
                <c:pt idx="390">
                  <c:v>26.075164583333329</c:v>
                </c:pt>
                <c:pt idx="391">
                  <c:v>26.141816666666671</c:v>
                </c:pt>
                <c:pt idx="392">
                  <c:v>26.208597916666669</c:v>
                </c:pt>
                <c:pt idx="393">
                  <c:v>26.27543125</c:v>
                </c:pt>
                <c:pt idx="394">
                  <c:v>26.342170833333331</c:v>
                </c:pt>
                <c:pt idx="395">
                  <c:v>26.40935416666667</c:v>
                </c:pt>
                <c:pt idx="396">
                  <c:v>26.476006250000001</c:v>
                </c:pt>
                <c:pt idx="397">
                  <c:v>26.542660416666671</c:v>
                </c:pt>
                <c:pt idx="398">
                  <c:v>26.609312500000001</c:v>
                </c:pt>
                <c:pt idx="399">
                  <c:v>26.675962500000001</c:v>
                </c:pt>
                <c:pt idx="400">
                  <c:v>26.7426125</c:v>
                </c:pt>
                <c:pt idx="401">
                  <c:v>26.809264583333331</c:v>
                </c:pt>
                <c:pt idx="402">
                  <c:v>26.875916666666669</c:v>
                </c:pt>
                <c:pt idx="403">
                  <c:v>26.942570833333331</c:v>
                </c:pt>
                <c:pt idx="404">
                  <c:v>27.009418749999998</c:v>
                </c:pt>
                <c:pt idx="405">
                  <c:v>27.076070833333329</c:v>
                </c:pt>
                <c:pt idx="406">
                  <c:v>27.142722916666671</c:v>
                </c:pt>
                <c:pt idx="407">
                  <c:v>27.20944166666667</c:v>
                </c:pt>
                <c:pt idx="408">
                  <c:v>27.276225</c:v>
                </c:pt>
                <c:pt idx="409">
                  <c:v>27.342877083333331</c:v>
                </c:pt>
                <c:pt idx="410">
                  <c:v>27.409529166666669</c:v>
                </c:pt>
                <c:pt idx="411">
                  <c:v>27.476179166666672</c:v>
                </c:pt>
                <c:pt idx="412">
                  <c:v>27.542831249999999</c:v>
                </c:pt>
                <c:pt idx="413">
                  <c:v>27.60948333333333</c:v>
                </c:pt>
                <c:pt idx="414">
                  <c:v>27.676133333333329</c:v>
                </c:pt>
                <c:pt idx="415">
                  <c:v>27.742785416666671</c:v>
                </c:pt>
                <c:pt idx="416">
                  <c:v>27.809437500000001</c:v>
                </c:pt>
                <c:pt idx="417">
                  <c:v>27.876089583333329</c:v>
                </c:pt>
                <c:pt idx="418">
                  <c:v>27.942739583333331</c:v>
                </c:pt>
                <c:pt idx="419">
                  <c:v>28.009391666666669</c:v>
                </c:pt>
                <c:pt idx="420">
                  <c:v>28.076202083333332</c:v>
                </c:pt>
                <c:pt idx="421">
                  <c:v>28.142829166666669</c:v>
                </c:pt>
                <c:pt idx="422">
                  <c:v>28.20954583333333</c:v>
                </c:pt>
                <c:pt idx="423">
                  <c:v>28.276406250000001</c:v>
                </c:pt>
                <c:pt idx="424">
                  <c:v>28.343050000000002</c:v>
                </c:pt>
                <c:pt idx="425">
                  <c:v>28.409700000000001</c:v>
                </c:pt>
                <c:pt idx="426">
                  <c:v>28.476352083333332</c:v>
                </c:pt>
                <c:pt idx="427">
                  <c:v>28.54300416666667</c:v>
                </c:pt>
                <c:pt idx="428">
                  <c:v>28.60965625</c:v>
                </c:pt>
                <c:pt idx="429">
                  <c:v>28.67630625</c:v>
                </c:pt>
                <c:pt idx="430">
                  <c:v>28.742958333333331</c:v>
                </c:pt>
                <c:pt idx="431">
                  <c:v>28.809610416666668</c:v>
                </c:pt>
                <c:pt idx="432">
                  <c:v>28.876702083333331</c:v>
                </c:pt>
                <c:pt idx="433">
                  <c:v>28.943314583333329</c:v>
                </c:pt>
                <c:pt idx="434">
                  <c:v>29.009964583333328</c:v>
                </c:pt>
                <c:pt idx="435">
                  <c:v>29.07661666666667</c:v>
                </c:pt>
                <c:pt idx="436">
                  <c:v>29.143266666666669</c:v>
                </c:pt>
                <c:pt idx="437">
                  <c:v>29.20991875</c:v>
                </c:pt>
                <c:pt idx="438">
                  <c:v>29.276570833333331</c:v>
                </c:pt>
                <c:pt idx="439">
                  <c:v>29.34328958333333</c:v>
                </c:pt>
                <c:pt idx="440">
                  <c:v>29.410102083333339</c:v>
                </c:pt>
                <c:pt idx="441">
                  <c:v>29.47672708333333</c:v>
                </c:pt>
                <c:pt idx="442">
                  <c:v>29.543377083333329</c:v>
                </c:pt>
                <c:pt idx="443">
                  <c:v>29.610027083333328</c:v>
                </c:pt>
                <c:pt idx="444">
                  <c:v>29.67667916666667</c:v>
                </c:pt>
                <c:pt idx="445">
                  <c:v>29.743331250000001</c:v>
                </c:pt>
                <c:pt idx="446">
                  <c:v>29.809983333333339</c:v>
                </c:pt>
                <c:pt idx="447">
                  <c:v>29.876633333333331</c:v>
                </c:pt>
                <c:pt idx="448">
                  <c:v>29.943285416666669</c:v>
                </c:pt>
                <c:pt idx="449">
                  <c:v>30.009937499999999</c:v>
                </c:pt>
                <c:pt idx="450">
                  <c:v>30.07678958333333</c:v>
                </c:pt>
                <c:pt idx="451">
                  <c:v>30.143441666666671</c:v>
                </c:pt>
                <c:pt idx="452">
                  <c:v>30.210091666666671</c:v>
                </c:pt>
                <c:pt idx="453">
                  <c:v>30.276745833333329</c:v>
                </c:pt>
                <c:pt idx="454">
                  <c:v>30.343393750000001</c:v>
                </c:pt>
                <c:pt idx="455">
                  <c:v>30.410045833333331</c:v>
                </c:pt>
                <c:pt idx="456">
                  <c:v>30.476697916666669</c:v>
                </c:pt>
                <c:pt idx="457">
                  <c:v>30.543347916666669</c:v>
                </c:pt>
                <c:pt idx="458">
                  <c:v>30.610468749999999</c:v>
                </c:pt>
                <c:pt idx="459">
                  <c:v>30.677118750000002</c:v>
                </c:pt>
                <c:pt idx="460">
                  <c:v>30.743770833333329</c:v>
                </c:pt>
                <c:pt idx="461">
                  <c:v>30.810420833333328</c:v>
                </c:pt>
                <c:pt idx="462">
                  <c:v>30.87707291666667</c:v>
                </c:pt>
                <c:pt idx="463">
                  <c:v>30.943725000000001</c:v>
                </c:pt>
                <c:pt idx="464">
                  <c:v>31.010377083333331</c:v>
                </c:pt>
                <c:pt idx="465">
                  <c:v>31.077027083333331</c:v>
                </c:pt>
                <c:pt idx="466">
                  <c:v>31.143679166666669</c:v>
                </c:pt>
                <c:pt idx="467">
                  <c:v>31.21049166666667</c:v>
                </c:pt>
                <c:pt idx="468">
                  <c:v>31.277114583333329</c:v>
                </c:pt>
                <c:pt idx="469">
                  <c:v>31.343835416666671</c:v>
                </c:pt>
                <c:pt idx="470">
                  <c:v>31.410558333333331</c:v>
                </c:pt>
                <c:pt idx="471">
                  <c:v>31.47720416666667</c:v>
                </c:pt>
                <c:pt idx="472">
                  <c:v>31.543856250000001</c:v>
                </c:pt>
                <c:pt idx="473">
                  <c:v>31.61050625</c:v>
                </c:pt>
                <c:pt idx="474">
                  <c:v>31.677291666666669</c:v>
                </c:pt>
                <c:pt idx="475">
                  <c:v>31.74394375</c:v>
                </c:pt>
                <c:pt idx="476">
                  <c:v>31.810593749999999</c:v>
                </c:pt>
                <c:pt idx="477">
                  <c:v>31.87724583333333</c:v>
                </c:pt>
                <c:pt idx="478">
                  <c:v>31.943897916666671</c:v>
                </c:pt>
                <c:pt idx="479">
                  <c:v>32.010550000000002</c:v>
                </c:pt>
                <c:pt idx="480">
                  <c:v>32.077202083333333</c:v>
                </c:pt>
                <c:pt idx="481">
                  <c:v>32.143852083333343</c:v>
                </c:pt>
                <c:pt idx="482">
                  <c:v>32.210504166666666</c:v>
                </c:pt>
                <c:pt idx="483">
                  <c:v>32.27749166666667</c:v>
                </c:pt>
                <c:pt idx="484">
                  <c:v>32.344406249999999</c:v>
                </c:pt>
                <c:pt idx="485">
                  <c:v>32.411304166666667</c:v>
                </c:pt>
                <c:pt idx="486">
                  <c:v>32.47791458333333</c:v>
                </c:pt>
                <c:pt idx="487">
                  <c:v>32.544635416666672</c:v>
                </c:pt>
                <c:pt idx="488">
                  <c:v>32.611529166666656</c:v>
                </c:pt>
                <c:pt idx="489">
                  <c:v>32.67813125</c:v>
                </c:pt>
                <c:pt idx="490">
                  <c:v>32.74485</c:v>
                </c:pt>
                <c:pt idx="491">
                  <c:v>32.811500000000002</c:v>
                </c:pt>
                <c:pt idx="492">
                  <c:v>32.878152083333333</c:v>
                </c:pt>
                <c:pt idx="493">
                  <c:v>32.944804166666657</c:v>
                </c:pt>
                <c:pt idx="494">
                  <c:v>33.011456250000002</c:v>
                </c:pt>
                <c:pt idx="495">
                  <c:v>33.078106249999998</c:v>
                </c:pt>
                <c:pt idx="496">
                  <c:v>33.144822916666669</c:v>
                </c:pt>
                <c:pt idx="497">
                  <c:v>33.211475</c:v>
                </c:pt>
                <c:pt idx="498">
                  <c:v>33.278393749999999</c:v>
                </c:pt>
                <c:pt idx="499">
                  <c:v>33.345179166666668</c:v>
                </c:pt>
                <c:pt idx="500">
                  <c:v>33.411831249999999</c:v>
                </c:pt>
                <c:pt idx="501">
                  <c:v>33.478549999999998</c:v>
                </c:pt>
                <c:pt idx="502">
                  <c:v>33.545200000000001</c:v>
                </c:pt>
                <c:pt idx="503">
                  <c:v>33.611852083333332</c:v>
                </c:pt>
                <c:pt idx="504">
                  <c:v>33.67850416666667</c:v>
                </c:pt>
                <c:pt idx="505">
                  <c:v>33.745154166666673</c:v>
                </c:pt>
                <c:pt idx="506">
                  <c:v>33.811806249999997</c:v>
                </c:pt>
                <c:pt idx="507">
                  <c:v>33.878458333333327</c:v>
                </c:pt>
                <c:pt idx="508">
                  <c:v>33.94510833333333</c:v>
                </c:pt>
                <c:pt idx="509">
                  <c:v>34.012293749999998</c:v>
                </c:pt>
                <c:pt idx="510">
                  <c:v>34.078945833333343</c:v>
                </c:pt>
                <c:pt idx="511">
                  <c:v>34.145597916666667</c:v>
                </c:pt>
                <c:pt idx="512">
                  <c:v>34.212247916666669</c:v>
                </c:pt>
                <c:pt idx="513">
                  <c:v>34.278902083333342</c:v>
                </c:pt>
                <c:pt idx="514">
                  <c:v>34.345552083333331</c:v>
                </c:pt>
                <c:pt idx="515">
                  <c:v>34.41239791666667</c:v>
                </c:pt>
                <c:pt idx="516">
                  <c:v>34.479054166666657</c:v>
                </c:pt>
                <c:pt idx="517">
                  <c:v>34.545706250000002</c:v>
                </c:pt>
                <c:pt idx="518">
                  <c:v>34.612568750000001</c:v>
                </c:pt>
                <c:pt idx="519">
                  <c:v>34.679210416666663</c:v>
                </c:pt>
                <c:pt idx="520">
                  <c:v>34.745860416666673</c:v>
                </c:pt>
                <c:pt idx="521">
                  <c:v>34.812512499999997</c:v>
                </c:pt>
                <c:pt idx="522">
                  <c:v>34.87929583333333</c:v>
                </c:pt>
                <c:pt idx="523">
                  <c:v>34.946427083333333</c:v>
                </c:pt>
                <c:pt idx="524">
                  <c:v>35.013066666666667</c:v>
                </c:pt>
                <c:pt idx="525">
                  <c:v>35.079852083333343</c:v>
                </c:pt>
                <c:pt idx="526">
                  <c:v>35.146502083333331</c:v>
                </c:pt>
                <c:pt idx="527">
                  <c:v>35.213154166666669</c:v>
                </c:pt>
                <c:pt idx="528">
                  <c:v>35.280472916666668</c:v>
                </c:pt>
                <c:pt idx="529">
                  <c:v>35.347124999999998</c:v>
                </c:pt>
                <c:pt idx="530">
                  <c:v>35.41384166666667</c:v>
                </c:pt>
                <c:pt idx="531">
                  <c:v>35.480731249999998</c:v>
                </c:pt>
                <c:pt idx="532">
                  <c:v>35.547345833333331</c:v>
                </c:pt>
                <c:pt idx="533">
                  <c:v>35.613995833333327</c:v>
                </c:pt>
                <c:pt idx="534">
                  <c:v>35.680647916666658</c:v>
                </c:pt>
                <c:pt idx="535">
                  <c:v>35.747300000000003</c:v>
                </c:pt>
                <c:pt idx="536">
                  <c:v>35.814250000000001</c:v>
                </c:pt>
                <c:pt idx="537">
                  <c:v>35.880868749999998</c:v>
                </c:pt>
                <c:pt idx="538">
                  <c:v>35.947587499999997</c:v>
                </c:pt>
                <c:pt idx="539">
                  <c:v>36.01471875</c:v>
                </c:pt>
                <c:pt idx="540">
                  <c:v>36.081358333333327</c:v>
                </c:pt>
                <c:pt idx="541">
                  <c:v>36.148008333333337</c:v>
                </c:pt>
                <c:pt idx="542">
                  <c:v>36.214660416666668</c:v>
                </c:pt>
                <c:pt idx="543">
                  <c:v>36.281310416666663</c:v>
                </c:pt>
                <c:pt idx="544">
                  <c:v>36.347962500000001</c:v>
                </c:pt>
                <c:pt idx="545">
                  <c:v>36.414614583333332</c:v>
                </c:pt>
                <c:pt idx="546">
                  <c:v>36.48146666666667</c:v>
                </c:pt>
                <c:pt idx="547">
                  <c:v>36.548179166666657</c:v>
                </c:pt>
                <c:pt idx="548">
                  <c:v>36.614835416666658</c:v>
                </c:pt>
                <c:pt idx="549">
                  <c:v>36.681487500000003</c:v>
                </c:pt>
                <c:pt idx="550">
                  <c:v>36.748281249999998</c:v>
                </c:pt>
                <c:pt idx="551">
                  <c:v>36.814925000000002</c:v>
                </c:pt>
                <c:pt idx="552">
                  <c:v>36.881574999999998</c:v>
                </c:pt>
                <c:pt idx="553">
                  <c:v>36.948227083333343</c:v>
                </c:pt>
                <c:pt idx="554">
                  <c:v>37.015077083333331</c:v>
                </c:pt>
                <c:pt idx="555">
                  <c:v>37.081729166666669</c:v>
                </c:pt>
                <c:pt idx="556">
                  <c:v>37.14838125</c:v>
                </c:pt>
                <c:pt idx="557">
                  <c:v>37.215564583333332</c:v>
                </c:pt>
                <c:pt idx="558">
                  <c:v>37.282216666666663</c:v>
                </c:pt>
                <c:pt idx="559">
                  <c:v>37.348868750000001</c:v>
                </c:pt>
                <c:pt idx="560">
                  <c:v>37.415520833333332</c:v>
                </c:pt>
                <c:pt idx="561">
                  <c:v>37.482170833333328</c:v>
                </c:pt>
                <c:pt idx="562">
                  <c:v>37.548822916666673</c:v>
                </c:pt>
                <c:pt idx="563">
                  <c:v>37.615475000000004</c:v>
                </c:pt>
                <c:pt idx="564">
                  <c:v>37.682127083333327</c:v>
                </c:pt>
                <c:pt idx="565">
                  <c:v>37.74877708333333</c:v>
                </c:pt>
                <c:pt idx="566">
                  <c:v>37.815429166666668</c:v>
                </c:pt>
                <c:pt idx="567">
                  <c:v>37.882081249999999</c:v>
                </c:pt>
                <c:pt idx="568">
                  <c:v>37.948799999999999</c:v>
                </c:pt>
                <c:pt idx="569">
                  <c:v>38.015450000000001</c:v>
                </c:pt>
                <c:pt idx="570">
                  <c:v>38.082102083333332</c:v>
                </c:pt>
                <c:pt idx="571">
                  <c:v>38.14875416666667</c:v>
                </c:pt>
                <c:pt idx="572">
                  <c:v>38.215404166666673</c:v>
                </c:pt>
                <c:pt idx="573">
                  <c:v>38.282056249999997</c:v>
                </c:pt>
                <c:pt idx="574">
                  <c:v>38.348708333333327</c:v>
                </c:pt>
                <c:pt idx="575">
                  <c:v>38.415362500000001</c:v>
                </c:pt>
                <c:pt idx="576">
                  <c:v>38.482012500000003</c:v>
                </c:pt>
                <c:pt idx="577">
                  <c:v>38.548877083333331</c:v>
                </c:pt>
                <c:pt idx="578">
                  <c:v>38.615516666666657</c:v>
                </c:pt>
                <c:pt idx="579">
                  <c:v>38.682164583333332</c:v>
                </c:pt>
                <c:pt idx="580">
                  <c:v>38.748910416666668</c:v>
                </c:pt>
                <c:pt idx="581">
                  <c:v>38.815537499999998</c:v>
                </c:pt>
                <c:pt idx="582">
                  <c:v>38.882187500000001</c:v>
                </c:pt>
                <c:pt idx="583">
                  <c:v>38.948837500000003</c:v>
                </c:pt>
                <c:pt idx="584">
                  <c:v>39.015556250000003</c:v>
                </c:pt>
                <c:pt idx="585">
                  <c:v>39.082602083333327</c:v>
                </c:pt>
                <c:pt idx="586">
                  <c:v>39.149260416666657</c:v>
                </c:pt>
                <c:pt idx="587">
                  <c:v>39.215912500000002</c:v>
                </c:pt>
                <c:pt idx="588">
                  <c:v>39.282564583333333</c:v>
                </c:pt>
                <c:pt idx="589">
                  <c:v>39.349218749999999</c:v>
                </c:pt>
                <c:pt idx="590">
                  <c:v>39.415866666666673</c:v>
                </c:pt>
                <c:pt idx="591">
                  <c:v>39.482516666666669</c:v>
                </c:pt>
                <c:pt idx="592">
                  <c:v>39.54916875</c:v>
                </c:pt>
                <c:pt idx="593">
                  <c:v>39.615889583333328</c:v>
                </c:pt>
                <c:pt idx="594">
                  <c:v>39.68253958333333</c:v>
                </c:pt>
                <c:pt idx="595">
                  <c:v>39.749191666666668</c:v>
                </c:pt>
                <c:pt idx="596">
                  <c:v>39.815843749999999</c:v>
                </c:pt>
                <c:pt idx="597">
                  <c:v>39.88249583333333</c:v>
                </c:pt>
                <c:pt idx="598">
                  <c:v>39.949343749999997</c:v>
                </c:pt>
                <c:pt idx="599">
                  <c:v>40.016458333333333</c:v>
                </c:pt>
                <c:pt idx="600">
                  <c:v>40.083114583333327</c:v>
                </c:pt>
                <c:pt idx="601">
                  <c:v>40.149764583333337</c:v>
                </c:pt>
                <c:pt idx="602">
                  <c:v>40.216416666666667</c:v>
                </c:pt>
                <c:pt idx="603">
                  <c:v>40.283068749999998</c:v>
                </c:pt>
                <c:pt idx="604">
                  <c:v>40.35026666666667</c:v>
                </c:pt>
                <c:pt idx="605">
                  <c:v>40.416906249999997</c:v>
                </c:pt>
                <c:pt idx="606">
                  <c:v>40.48368958333333</c:v>
                </c:pt>
                <c:pt idx="607">
                  <c:v>40.550427083333332</c:v>
                </c:pt>
                <c:pt idx="608">
                  <c:v>40.617060416666668</c:v>
                </c:pt>
                <c:pt idx="609">
                  <c:v>40.683712499999999</c:v>
                </c:pt>
                <c:pt idx="610">
                  <c:v>40.750362500000001</c:v>
                </c:pt>
                <c:pt idx="611">
                  <c:v>40.817014583333332</c:v>
                </c:pt>
                <c:pt idx="612">
                  <c:v>40.883664583333328</c:v>
                </c:pt>
                <c:pt idx="613">
                  <c:v>40.950318750000001</c:v>
                </c:pt>
                <c:pt idx="614">
                  <c:v>41.017170833333331</c:v>
                </c:pt>
                <c:pt idx="615">
                  <c:v>41.083827083333333</c:v>
                </c:pt>
                <c:pt idx="616">
                  <c:v>41.150479166666663</c:v>
                </c:pt>
                <c:pt idx="617">
                  <c:v>41.217322916666667</c:v>
                </c:pt>
                <c:pt idx="618">
                  <c:v>41.283974999999998</c:v>
                </c:pt>
                <c:pt idx="619">
                  <c:v>41.350625000000001</c:v>
                </c:pt>
                <c:pt idx="620">
                  <c:v>41.417277083333332</c:v>
                </c:pt>
                <c:pt idx="621">
                  <c:v>41.48392916666667</c:v>
                </c:pt>
                <c:pt idx="622">
                  <c:v>41.551112500000002</c:v>
                </c:pt>
                <c:pt idx="623">
                  <c:v>41.617764583333333</c:v>
                </c:pt>
                <c:pt idx="624">
                  <c:v>41.684416666666657</c:v>
                </c:pt>
                <c:pt idx="625">
                  <c:v>41.75133541666667</c:v>
                </c:pt>
                <c:pt idx="626">
                  <c:v>41.817985416666673</c:v>
                </c:pt>
                <c:pt idx="627">
                  <c:v>41.884637499999997</c:v>
                </c:pt>
                <c:pt idx="628">
                  <c:v>41.951547916666669</c:v>
                </c:pt>
                <c:pt idx="629">
                  <c:v>42.018141666666658</c:v>
                </c:pt>
                <c:pt idx="630">
                  <c:v>42.084993750000002</c:v>
                </c:pt>
                <c:pt idx="631">
                  <c:v>42.151760416666669</c:v>
                </c:pt>
                <c:pt idx="632">
                  <c:v>42.218362499999998</c:v>
                </c:pt>
                <c:pt idx="633">
                  <c:v>42.285012500000001</c:v>
                </c:pt>
                <c:pt idx="634">
                  <c:v>42.351666666666667</c:v>
                </c:pt>
                <c:pt idx="635">
                  <c:v>42.418316666666669</c:v>
                </c:pt>
                <c:pt idx="636">
                  <c:v>42.484966666666658</c:v>
                </c:pt>
                <c:pt idx="637">
                  <c:v>42.551620833333331</c:v>
                </c:pt>
                <c:pt idx="638">
                  <c:v>42.618270833333327</c:v>
                </c:pt>
                <c:pt idx="639">
                  <c:v>42.684977083333337</c:v>
                </c:pt>
                <c:pt idx="640">
                  <c:v>42.751572916666667</c:v>
                </c:pt>
                <c:pt idx="641">
                  <c:v>42.818224999999998</c:v>
                </c:pt>
                <c:pt idx="642">
                  <c:v>42.884877083333343</c:v>
                </c:pt>
                <c:pt idx="643">
                  <c:v>42.951529166666667</c:v>
                </c:pt>
                <c:pt idx="644">
                  <c:v>43.018183333333333</c:v>
                </c:pt>
                <c:pt idx="645">
                  <c:v>43.084831250000001</c:v>
                </c:pt>
                <c:pt idx="646">
                  <c:v>43.151552083333343</c:v>
                </c:pt>
                <c:pt idx="647">
                  <c:v>43.218202083333331</c:v>
                </c:pt>
                <c:pt idx="648">
                  <c:v>43.284854166666669</c:v>
                </c:pt>
                <c:pt idx="649">
                  <c:v>43.351504166666658</c:v>
                </c:pt>
                <c:pt idx="650">
                  <c:v>43.41828541666667</c:v>
                </c:pt>
                <c:pt idx="651">
                  <c:v>43.484941666666657</c:v>
                </c:pt>
                <c:pt idx="652">
                  <c:v>43.551593750000002</c:v>
                </c:pt>
                <c:pt idx="653">
                  <c:v>43.618243749999998</c:v>
                </c:pt>
                <c:pt idx="654">
                  <c:v>43.684895833333343</c:v>
                </c:pt>
                <c:pt idx="655">
                  <c:v>43.751545833333331</c:v>
                </c:pt>
                <c:pt idx="656">
                  <c:v>43.818199999999997</c:v>
                </c:pt>
                <c:pt idx="657">
                  <c:v>43.884983333333331</c:v>
                </c:pt>
                <c:pt idx="658">
                  <c:v>43.951827083333328</c:v>
                </c:pt>
                <c:pt idx="659">
                  <c:v>44.018418750000002</c:v>
                </c:pt>
                <c:pt idx="660">
                  <c:v>44.085070833333333</c:v>
                </c:pt>
                <c:pt idx="661">
                  <c:v>44.151895833333327</c:v>
                </c:pt>
                <c:pt idx="662">
                  <c:v>44.218506249999997</c:v>
                </c:pt>
                <c:pt idx="663">
                  <c:v>44.285158333333342</c:v>
                </c:pt>
                <c:pt idx="664">
                  <c:v>44.351810416666673</c:v>
                </c:pt>
                <c:pt idx="665">
                  <c:v>44.418460416666669</c:v>
                </c:pt>
                <c:pt idx="666">
                  <c:v>44.485416666666673</c:v>
                </c:pt>
                <c:pt idx="667">
                  <c:v>44.552031249999999</c:v>
                </c:pt>
                <c:pt idx="668">
                  <c:v>44.618683333333337</c:v>
                </c:pt>
                <c:pt idx="669">
                  <c:v>44.685333333333332</c:v>
                </c:pt>
                <c:pt idx="670">
                  <c:v>44.751987499999998</c:v>
                </c:pt>
                <c:pt idx="671">
                  <c:v>44.818637500000001</c:v>
                </c:pt>
                <c:pt idx="672">
                  <c:v>44.885289583333332</c:v>
                </c:pt>
                <c:pt idx="673">
                  <c:v>44.951939583333328</c:v>
                </c:pt>
                <c:pt idx="674">
                  <c:v>45.018593750000001</c:v>
                </c:pt>
                <c:pt idx="675">
                  <c:v>45.085245833333332</c:v>
                </c:pt>
                <c:pt idx="676">
                  <c:v>45.152360416666667</c:v>
                </c:pt>
                <c:pt idx="677">
                  <c:v>45.219014583333333</c:v>
                </c:pt>
                <c:pt idx="678">
                  <c:v>45.285664583333343</c:v>
                </c:pt>
                <c:pt idx="679">
                  <c:v>45.352316666666667</c:v>
                </c:pt>
                <c:pt idx="680">
                  <c:v>45.41896666666667</c:v>
                </c:pt>
                <c:pt idx="681">
                  <c:v>45.48561875</c:v>
                </c:pt>
                <c:pt idx="682">
                  <c:v>45.552404166666669</c:v>
                </c:pt>
                <c:pt idx="683">
                  <c:v>45.619054166666658</c:v>
                </c:pt>
                <c:pt idx="684">
                  <c:v>45.685706250000003</c:v>
                </c:pt>
                <c:pt idx="685">
                  <c:v>45.752358333333333</c:v>
                </c:pt>
                <c:pt idx="686">
                  <c:v>45.819010416666657</c:v>
                </c:pt>
                <c:pt idx="687">
                  <c:v>45.886060416666673</c:v>
                </c:pt>
                <c:pt idx="688">
                  <c:v>45.952712499999997</c:v>
                </c:pt>
                <c:pt idx="689">
                  <c:v>46.019364583333328</c:v>
                </c:pt>
                <c:pt idx="690">
                  <c:v>46.086014583333331</c:v>
                </c:pt>
                <c:pt idx="691">
                  <c:v>46.152666666666669</c:v>
                </c:pt>
                <c:pt idx="692">
                  <c:v>46.21945208333333</c:v>
                </c:pt>
                <c:pt idx="693">
                  <c:v>46.286104166666668</c:v>
                </c:pt>
                <c:pt idx="694">
                  <c:v>46.352754166666656</c:v>
                </c:pt>
                <c:pt idx="695">
                  <c:v>46.419408333333337</c:v>
                </c:pt>
                <c:pt idx="696">
                  <c:v>46.486564583333333</c:v>
                </c:pt>
                <c:pt idx="697">
                  <c:v>46.553177083333331</c:v>
                </c:pt>
                <c:pt idx="698">
                  <c:v>46.619827083333327</c:v>
                </c:pt>
                <c:pt idx="699">
                  <c:v>46.686485416666663</c:v>
                </c:pt>
                <c:pt idx="700">
                  <c:v>46.753131250000003</c:v>
                </c:pt>
                <c:pt idx="701">
                  <c:v>46.819781249999998</c:v>
                </c:pt>
                <c:pt idx="702">
                  <c:v>46.886433333333343</c:v>
                </c:pt>
                <c:pt idx="703">
                  <c:v>46.953085416666667</c:v>
                </c:pt>
                <c:pt idx="704">
                  <c:v>47.020112500000003</c:v>
                </c:pt>
                <c:pt idx="705">
                  <c:v>47.086722916666673</c:v>
                </c:pt>
                <c:pt idx="706">
                  <c:v>47.15350625</c:v>
                </c:pt>
                <c:pt idx="707">
                  <c:v>47.22015833333333</c:v>
                </c:pt>
                <c:pt idx="708">
                  <c:v>47.286810416666668</c:v>
                </c:pt>
                <c:pt idx="709">
                  <c:v>47.353460416666657</c:v>
                </c:pt>
                <c:pt idx="710">
                  <c:v>47.420112500000002</c:v>
                </c:pt>
                <c:pt idx="711">
                  <c:v>47.486764583333333</c:v>
                </c:pt>
                <c:pt idx="712">
                  <c:v>47.553414583333343</c:v>
                </c:pt>
                <c:pt idx="713">
                  <c:v>47.620066666666673</c:v>
                </c:pt>
                <c:pt idx="714">
                  <c:v>47.686785416666673</c:v>
                </c:pt>
                <c:pt idx="715">
                  <c:v>47.753552083333332</c:v>
                </c:pt>
                <c:pt idx="716">
                  <c:v>47.820162500000002</c:v>
                </c:pt>
                <c:pt idx="717">
                  <c:v>47.886806249999999</c:v>
                </c:pt>
                <c:pt idx="718">
                  <c:v>47.95345833333333</c:v>
                </c:pt>
                <c:pt idx="719">
                  <c:v>48.020108333333333</c:v>
                </c:pt>
                <c:pt idx="720">
                  <c:v>48.086841666666658</c:v>
                </c:pt>
                <c:pt idx="721">
                  <c:v>48.154172916666667</c:v>
                </c:pt>
                <c:pt idx="722">
                  <c:v>48.221133333333327</c:v>
                </c:pt>
                <c:pt idx="723">
                  <c:v>48.288368749999997</c:v>
                </c:pt>
                <c:pt idx="724">
                  <c:v>48.355816666666669</c:v>
                </c:pt>
                <c:pt idx="725">
                  <c:v>48.422418749999999</c:v>
                </c:pt>
                <c:pt idx="726">
                  <c:v>48.490850000000002</c:v>
                </c:pt>
                <c:pt idx="727">
                  <c:v>48.557454166666673</c:v>
                </c:pt>
                <c:pt idx="728">
                  <c:v>48.624106249999997</c:v>
                </c:pt>
                <c:pt idx="729">
                  <c:v>48.690758333333328</c:v>
                </c:pt>
                <c:pt idx="730">
                  <c:v>48.757731249999999</c:v>
                </c:pt>
                <c:pt idx="731">
                  <c:v>48.824616666666657</c:v>
                </c:pt>
                <c:pt idx="732">
                  <c:v>48.891712499999997</c:v>
                </c:pt>
                <c:pt idx="733">
                  <c:v>48.9583625</c:v>
                </c:pt>
                <c:pt idx="734">
                  <c:v>49.025289583333333</c:v>
                </c:pt>
                <c:pt idx="735">
                  <c:v>49.09193333333333</c:v>
                </c:pt>
                <c:pt idx="736">
                  <c:v>49.15891666666667</c:v>
                </c:pt>
                <c:pt idx="737">
                  <c:v>49.225702083333331</c:v>
                </c:pt>
                <c:pt idx="738">
                  <c:v>49.292760416666667</c:v>
                </c:pt>
                <c:pt idx="739">
                  <c:v>49.359406249999999</c:v>
                </c:pt>
                <c:pt idx="740">
                  <c:v>49.426389583333332</c:v>
                </c:pt>
                <c:pt idx="741">
                  <c:v>49.493043749999998</c:v>
                </c:pt>
                <c:pt idx="742">
                  <c:v>49.559693750000001</c:v>
                </c:pt>
                <c:pt idx="743">
                  <c:v>49.626385416666658</c:v>
                </c:pt>
                <c:pt idx="744">
                  <c:v>49.692995833333327</c:v>
                </c:pt>
                <c:pt idx="745">
                  <c:v>49.759647916666673</c:v>
                </c:pt>
                <c:pt idx="746">
                  <c:v>49.826300000000003</c:v>
                </c:pt>
                <c:pt idx="747">
                  <c:v>49.892949999999999</c:v>
                </c:pt>
                <c:pt idx="748">
                  <c:v>49.959604166666672</c:v>
                </c:pt>
                <c:pt idx="749">
                  <c:v>50.026920833333342</c:v>
                </c:pt>
                <c:pt idx="750">
                  <c:v>50.093710416666667</c:v>
                </c:pt>
                <c:pt idx="751">
                  <c:v>50.160550000000001</c:v>
                </c:pt>
                <c:pt idx="752">
                  <c:v>50.22720833333333</c:v>
                </c:pt>
                <c:pt idx="753">
                  <c:v>50.293868750000001</c:v>
                </c:pt>
                <c:pt idx="754">
                  <c:v>50.360777083333332</c:v>
                </c:pt>
                <c:pt idx="755">
                  <c:v>50.428260416666667</c:v>
                </c:pt>
                <c:pt idx="756">
                  <c:v>50.495012500000001</c:v>
                </c:pt>
                <c:pt idx="757">
                  <c:v>50.561664583333332</c:v>
                </c:pt>
                <c:pt idx="758">
                  <c:v>50.62831666666667</c:v>
                </c:pt>
                <c:pt idx="759">
                  <c:v>50.694968750000001</c:v>
                </c:pt>
                <c:pt idx="760">
                  <c:v>50.761664583333342</c:v>
                </c:pt>
                <c:pt idx="761">
                  <c:v>50.828270833333328</c:v>
                </c:pt>
                <c:pt idx="762">
                  <c:v>50.894922916666673</c:v>
                </c:pt>
                <c:pt idx="763">
                  <c:v>50.96217708333333</c:v>
                </c:pt>
                <c:pt idx="764">
                  <c:v>51.030558333333332</c:v>
                </c:pt>
                <c:pt idx="765">
                  <c:v>51.09721041666667</c:v>
                </c:pt>
                <c:pt idx="766">
                  <c:v>51.1638625</c:v>
                </c:pt>
                <c:pt idx="767">
                  <c:v>51.230512500000003</c:v>
                </c:pt>
                <c:pt idx="768">
                  <c:v>51.297164583333327</c:v>
                </c:pt>
                <c:pt idx="769">
                  <c:v>51.364129166666658</c:v>
                </c:pt>
                <c:pt idx="770">
                  <c:v>51.430804166666668</c:v>
                </c:pt>
                <c:pt idx="771">
                  <c:v>51.497456249999999</c:v>
                </c:pt>
                <c:pt idx="772">
                  <c:v>51.564106250000002</c:v>
                </c:pt>
                <c:pt idx="773">
                  <c:v>51.630758333333333</c:v>
                </c:pt>
                <c:pt idx="774">
                  <c:v>51.697410416666663</c:v>
                </c:pt>
                <c:pt idx="775">
                  <c:v>51.764125</c:v>
                </c:pt>
                <c:pt idx="776">
                  <c:v>51.830777083333331</c:v>
                </c:pt>
                <c:pt idx="777">
                  <c:v>51.897429166666669</c:v>
                </c:pt>
                <c:pt idx="778">
                  <c:v>51.964079166666657</c:v>
                </c:pt>
                <c:pt idx="779">
                  <c:v>52.030731250000002</c:v>
                </c:pt>
                <c:pt idx="780">
                  <c:v>52.097385416666668</c:v>
                </c:pt>
                <c:pt idx="781">
                  <c:v>52.164035416666657</c:v>
                </c:pt>
                <c:pt idx="782">
                  <c:v>52.230783333333328</c:v>
                </c:pt>
                <c:pt idx="783">
                  <c:v>52.297404166666666</c:v>
                </c:pt>
                <c:pt idx="784">
                  <c:v>52.364056249999997</c:v>
                </c:pt>
                <c:pt idx="785">
                  <c:v>52.430727083333331</c:v>
                </c:pt>
                <c:pt idx="786">
                  <c:v>52.497358333333331</c:v>
                </c:pt>
                <c:pt idx="787">
                  <c:v>52.564010416666669</c:v>
                </c:pt>
                <c:pt idx="788">
                  <c:v>52.631318749999998</c:v>
                </c:pt>
                <c:pt idx="789">
                  <c:v>52.69799583333333</c:v>
                </c:pt>
                <c:pt idx="790">
                  <c:v>52.764964583333331</c:v>
                </c:pt>
                <c:pt idx="791">
                  <c:v>52.831637499999999</c:v>
                </c:pt>
                <c:pt idx="792">
                  <c:v>52.898445833333327</c:v>
                </c:pt>
                <c:pt idx="793">
                  <c:v>52.965052083333333</c:v>
                </c:pt>
                <c:pt idx="794">
                  <c:v>53.031849999999999</c:v>
                </c:pt>
                <c:pt idx="795">
                  <c:v>53.098487499999997</c:v>
                </c:pt>
                <c:pt idx="796">
                  <c:v>53.165141666666663</c:v>
                </c:pt>
                <c:pt idx="797">
                  <c:v>53.231791666666673</c:v>
                </c:pt>
                <c:pt idx="798">
                  <c:v>53.298443749999997</c:v>
                </c:pt>
                <c:pt idx="799">
                  <c:v>53.36509375</c:v>
                </c:pt>
                <c:pt idx="800">
                  <c:v>53.431745833333331</c:v>
                </c:pt>
                <c:pt idx="801">
                  <c:v>53.498397916666669</c:v>
                </c:pt>
                <c:pt idx="802">
                  <c:v>53.565047916666657</c:v>
                </c:pt>
                <c:pt idx="803">
                  <c:v>53.631700000000002</c:v>
                </c:pt>
                <c:pt idx="804">
                  <c:v>53.698352083333333</c:v>
                </c:pt>
                <c:pt idx="805">
                  <c:v>53.765004166666657</c:v>
                </c:pt>
                <c:pt idx="806">
                  <c:v>53.831654166666667</c:v>
                </c:pt>
                <c:pt idx="807">
                  <c:v>53.898306249999997</c:v>
                </c:pt>
                <c:pt idx="808">
                  <c:v>53.965091666666673</c:v>
                </c:pt>
                <c:pt idx="809">
                  <c:v>54.031793749999999</c:v>
                </c:pt>
                <c:pt idx="810">
                  <c:v>54.098529166666673</c:v>
                </c:pt>
                <c:pt idx="811">
                  <c:v>54.165181250000003</c:v>
                </c:pt>
                <c:pt idx="812">
                  <c:v>54.231831249999999</c:v>
                </c:pt>
                <c:pt idx="813">
                  <c:v>54.298485416666672</c:v>
                </c:pt>
                <c:pt idx="814">
                  <c:v>54.365268749999998</c:v>
                </c:pt>
                <c:pt idx="815">
                  <c:v>54.431918750000001</c:v>
                </c:pt>
                <c:pt idx="816">
                  <c:v>54.498602083333331</c:v>
                </c:pt>
                <c:pt idx="817">
                  <c:v>54.565220833333328</c:v>
                </c:pt>
                <c:pt idx="818">
                  <c:v>54.631875000000001</c:v>
                </c:pt>
                <c:pt idx="819">
                  <c:v>54.698524999999997</c:v>
                </c:pt>
                <c:pt idx="820">
                  <c:v>54.765177083333327</c:v>
                </c:pt>
                <c:pt idx="821">
                  <c:v>54.83182708333333</c:v>
                </c:pt>
                <c:pt idx="822">
                  <c:v>54.898597916666667</c:v>
                </c:pt>
                <c:pt idx="823">
                  <c:v>54.965197916666668</c:v>
                </c:pt>
                <c:pt idx="824">
                  <c:v>55.031847916666663</c:v>
                </c:pt>
                <c:pt idx="825">
                  <c:v>55.098500000000001</c:v>
                </c:pt>
                <c:pt idx="826">
                  <c:v>55.165152083333332</c:v>
                </c:pt>
                <c:pt idx="827">
                  <c:v>55.23180416666667</c:v>
                </c:pt>
                <c:pt idx="828">
                  <c:v>55.298456250000001</c:v>
                </c:pt>
                <c:pt idx="829">
                  <c:v>55.365108333333332</c:v>
                </c:pt>
                <c:pt idx="830">
                  <c:v>55.431793749999997</c:v>
                </c:pt>
                <c:pt idx="831">
                  <c:v>55.498410416666673</c:v>
                </c:pt>
                <c:pt idx="832">
                  <c:v>55.565060416666668</c:v>
                </c:pt>
                <c:pt idx="833">
                  <c:v>55.631712499999999</c:v>
                </c:pt>
                <c:pt idx="834">
                  <c:v>55.69836458333333</c:v>
                </c:pt>
                <c:pt idx="835">
                  <c:v>55.765083333333337</c:v>
                </c:pt>
                <c:pt idx="836">
                  <c:v>55.831733333333332</c:v>
                </c:pt>
                <c:pt idx="837">
                  <c:v>55.898387499999998</c:v>
                </c:pt>
                <c:pt idx="838">
                  <c:v>55.965037500000001</c:v>
                </c:pt>
                <c:pt idx="839">
                  <c:v>56.031954166666672</c:v>
                </c:pt>
                <c:pt idx="840">
                  <c:v>56.098608333333331</c:v>
                </c:pt>
                <c:pt idx="841">
                  <c:v>56.165391666666657</c:v>
                </c:pt>
                <c:pt idx="842">
                  <c:v>56.23216875</c:v>
                </c:pt>
                <c:pt idx="843">
                  <c:v>56.298808333333326</c:v>
                </c:pt>
                <c:pt idx="844">
                  <c:v>56.365414583333333</c:v>
                </c:pt>
                <c:pt idx="845">
                  <c:v>56.432212499999999</c:v>
                </c:pt>
                <c:pt idx="846">
                  <c:v>56.498847916666669</c:v>
                </c:pt>
                <c:pt idx="847">
                  <c:v>56.5655</c:v>
                </c:pt>
                <c:pt idx="848">
                  <c:v>56.632152083333331</c:v>
                </c:pt>
                <c:pt idx="849">
                  <c:v>56.698810416666667</c:v>
                </c:pt>
                <c:pt idx="850">
                  <c:v>56.76545625</c:v>
                </c:pt>
                <c:pt idx="851">
                  <c:v>56.832181249999998</c:v>
                </c:pt>
                <c:pt idx="852">
                  <c:v>56.89882708333333</c:v>
                </c:pt>
                <c:pt idx="853">
                  <c:v>56.965739583333331</c:v>
                </c:pt>
                <c:pt idx="854">
                  <c:v>57.032393749999997</c:v>
                </c:pt>
                <c:pt idx="855">
                  <c:v>57.099139583333333</c:v>
                </c:pt>
                <c:pt idx="856">
                  <c:v>57.165764583333328</c:v>
                </c:pt>
                <c:pt idx="857">
                  <c:v>57.232525000000003</c:v>
                </c:pt>
                <c:pt idx="858">
                  <c:v>57.29913333333333</c:v>
                </c:pt>
                <c:pt idx="859">
                  <c:v>57.365785416666668</c:v>
                </c:pt>
                <c:pt idx="860">
                  <c:v>57.43253958333333</c:v>
                </c:pt>
                <c:pt idx="861">
                  <c:v>57.499154166666663</c:v>
                </c:pt>
                <c:pt idx="862">
                  <c:v>57.565872916666663</c:v>
                </c:pt>
                <c:pt idx="863">
                  <c:v>57.632595833333333</c:v>
                </c:pt>
                <c:pt idx="864">
                  <c:v>57.699243750000001</c:v>
                </c:pt>
                <c:pt idx="865">
                  <c:v>57.766231249999997</c:v>
                </c:pt>
                <c:pt idx="866">
                  <c:v>57.832887499999998</c:v>
                </c:pt>
                <c:pt idx="867">
                  <c:v>57.899531250000003</c:v>
                </c:pt>
                <c:pt idx="868">
                  <c:v>57.966181249999998</c:v>
                </c:pt>
                <c:pt idx="869">
                  <c:v>58.032929166666669</c:v>
                </c:pt>
                <c:pt idx="870">
                  <c:v>58.099554166666657</c:v>
                </c:pt>
                <c:pt idx="871">
                  <c:v>58.166339583333333</c:v>
                </c:pt>
                <c:pt idx="872">
                  <c:v>58.233495833333343</c:v>
                </c:pt>
                <c:pt idx="873">
                  <c:v>58.300106249999999</c:v>
                </c:pt>
                <c:pt idx="874">
                  <c:v>58.366760416666658</c:v>
                </c:pt>
                <c:pt idx="875">
                  <c:v>58.433408333333333</c:v>
                </c:pt>
                <c:pt idx="876">
                  <c:v>58.500060416666663</c:v>
                </c:pt>
                <c:pt idx="877">
                  <c:v>58.566845833333332</c:v>
                </c:pt>
                <c:pt idx="878">
                  <c:v>58.633495833333328</c:v>
                </c:pt>
                <c:pt idx="879">
                  <c:v>58.700150000000001</c:v>
                </c:pt>
                <c:pt idx="880">
                  <c:v>58.767066666666658</c:v>
                </c:pt>
                <c:pt idx="881">
                  <c:v>58.833718750000003</c:v>
                </c:pt>
                <c:pt idx="882">
                  <c:v>58.900435416666667</c:v>
                </c:pt>
                <c:pt idx="883">
                  <c:v>58.967087499999998</c:v>
                </c:pt>
                <c:pt idx="884">
                  <c:v>59.033739583333343</c:v>
                </c:pt>
                <c:pt idx="885">
                  <c:v>59.100391666666667</c:v>
                </c:pt>
                <c:pt idx="886">
                  <c:v>59.167045833333333</c:v>
                </c:pt>
                <c:pt idx="887">
                  <c:v>59.233695833333343</c:v>
                </c:pt>
                <c:pt idx="888">
                  <c:v>59.300941666666667</c:v>
                </c:pt>
                <c:pt idx="889">
                  <c:v>59.367595833333333</c:v>
                </c:pt>
                <c:pt idx="890">
                  <c:v>59.434247916666664</c:v>
                </c:pt>
                <c:pt idx="891">
                  <c:v>59.50122291666667</c:v>
                </c:pt>
                <c:pt idx="892">
                  <c:v>59.567818750000001</c:v>
                </c:pt>
                <c:pt idx="893">
                  <c:v>59.634468750000003</c:v>
                </c:pt>
                <c:pt idx="894">
                  <c:v>59.701120833333327</c:v>
                </c:pt>
                <c:pt idx="895">
                  <c:v>59.767772916666672</c:v>
                </c:pt>
                <c:pt idx="896">
                  <c:v>59.834422916666668</c:v>
                </c:pt>
                <c:pt idx="897">
                  <c:v>59.901077083333327</c:v>
                </c:pt>
                <c:pt idx="898">
                  <c:v>59.967727083333337</c:v>
                </c:pt>
                <c:pt idx="899">
                  <c:v>60.03461875</c:v>
                </c:pt>
                <c:pt idx="900">
                  <c:v>60.101218750000001</c:v>
                </c:pt>
                <c:pt idx="901">
                  <c:v>60.168062499999998</c:v>
                </c:pt>
                <c:pt idx="902">
                  <c:v>60.234712500000001</c:v>
                </c:pt>
                <c:pt idx="903">
                  <c:v>60.301358333333333</c:v>
                </c:pt>
                <c:pt idx="904">
                  <c:v>60.368006250000001</c:v>
                </c:pt>
                <c:pt idx="905">
                  <c:v>60.434656250000003</c:v>
                </c:pt>
                <c:pt idx="906">
                  <c:v>60.501285416666668</c:v>
                </c:pt>
                <c:pt idx="907">
                  <c:v>60.568497916666672</c:v>
                </c:pt>
                <c:pt idx="908">
                  <c:v>60.635104166666657</c:v>
                </c:pt>
                <c:pt idx="909">
                  <c:v>60.701954166666667</c:v>
                </c:pt>
                <c:pt idx="910">
                  <c:v>60.76860416666667</c:v>
                </c:pt>
                <c:pt idx="911">
                  <c:v>60.835258333333343</c:v>
                </c:pt>
                <c:pt idx="912">
                  <c:v>60.901908333333331</c:v>
                </c:pt>
                <c:pt idx="913">
                  <c:v>60.968516666666673</c:v>
                </c:pt>
                <c:pt idx="914">
                  <c:v>61.035060416666667</c:v>
                </c:pt>
                <c:pt idx="915">
                  <c:v>61.101712499999998</c:v>
                </c:pt>
                <c:pt idx="916">
                  <c:v>61.168364583333343</c:v>
                </c:pt>
                <c:pt idx="917">
                  <c:v>61.235216666666673</c:v>
                </c:pt>
                <c:pt idx="918">
                  <c:v>61.301866666666669</c:v>
                </c:pt>
                <c:pt idx="919">
                  <c:v>61.368495833333327</c:v>
                </c:pt>
                <c:pt idx="920">
                  <c:v>61.435614583333333</c:v>
                </c:pt>
                <c:pt idx="921">
                  <c:v>61.502754166666669</c:v>
                </c:pt>
                <c:pt idx="922">
                  <c:v>61.569381249999999</c:v>
                </c:pt>
                <c:pt idx="923">
                  <c:v>61.63603333333333</c:v>
                </c:pt>
                <c:pt idx="924">
                  <c:v>61.702685416666668</c:v>
                </c:pt>
                <c:pt idx="925">
                  <c:v>61.769402083333333</c:v>
                </c:pt>
                <c:pt idx="926">
                  <c:v>61.836054166666663</c:v>
                </c:pt>
                <c:pt idx="927">
                  <c:v>61.902706250000001</c:v>
                </c:pt>
                <c:pt idx="928">
                  <c:v>61.96949166666667</c:v>
                </c:pt>
                <c:pt idx="929">
                  <c:v>62.036141666666673</c:v>
                </c:pt>
                <c:pt idx="930">
                  <c:v>62.102787499999998</c:v>
                </c:pt>
                <c:pt idx="931">
                  <c:v>62.169437500000001</c:v>
                </c:pt>
                <c:pt idx="932">
                  <c:v>62.236089583333332</c:v>
                </c:pt>
                <c:pt idx="933">
                  <c:v>62.30274166666667</c:v>
                </c:pt>
                <c:pt idx="934">
                  <c:v>62.369391666666672</c:v>
                </c:pt>
                <c:pt idx="935">
                  <c:v>62.436043750000003</c:v>
                </c:pt>
                <c:pt idx="936">
                  <c:v>62.502697916666669</c:v>
                </c:pt>
                <c:pt idx="937">
                  <c:v>62.569804166666657</c:v>
                </c:pt>
                <c:pt idx="938">
                  <c:v>62.636397916666667</c:v>
                </c:pt>
                <c:pt idx="939">
                  <c:v>62.703114583333331</c:v>
                </c:pt>
                <c:pt idx="940">
                  <c:v>62.769772916666668</c:v>
                </c:pt>
                <c:pt idx="941">
                  <c:v>62.83641875</c:v>
                </c:pt>
                <c:pt idx="942">
                  <c:v>62.903070833333331</c:v>
                </c:pt>
                <c:pt idx="943">
                  <c:v>62.969722916666669</c:v>
                </c:pt>
                <c:pt idx="944">
                  <c:v>63.036372916666657</c:v>
                </c:pt>
                <c:pt idx="945">
                  <c:v>63.10302708333333</c:v>
                </c:pt>
                <c:pt idx="946">
                  <c:v>63.169677083333333</c:v>
                </c:pt>
                <c:pt idx="947">
                  <c:v>63.236327083333343</c:v>
                </c:pt>
                <c:pt idx="948">
                  <c:v>63.30350416666667</c:v>
                </c:pt>
                <c:pt idx="949">
                  <c:v>63.370097916666673</c:v>
                </c:pt>
                <c:pt idx="950">
                  <c:v>63.436747916666668</c:v>
                </c:pt>
                <c:pt idx="951">
                  <c:v>63.503829166666669</c:v>
                </c:pt>
                <c:pt idx="952">
                  <c:v>63.570452083333343</c:v>
                </c:pt>
                <c:pt idx="953">
                  <c:v>63.637102083333332</c:v>
                </c:pt>
                <c:pt idx="954">
                  <c:v>63.70375416666667</c:v>
                </c:pt>
                <c:pt idx="955">
                  <c:v>63.770474999999998</c:v>
                </c:pt>
                <c:pt idx="956">
                  <c:v>63.837679166666668</c:v>
                </c:pt>
                <c:pt idx="957">
                  <c:v>63.904318750000002</c:v>
                </c:pt>
                <c:pt idx="958">
                  <c:v>63.970960416666657</c:v>
                </c:pt>
                <c:pt idx="959">
                  <c:v>64.037612499999994</c:v>
                </c:pt>
                <c:pt idx="960">
                  <c:v>64.104262500000004</c:v>
                </c:pt>
                <c:pt idx="961">
                  <c:v>64.17091666666667</c:v>
                </c:pt>
                <c:pt idx="962">
                  <c:v>64.237566666666666</c:v>
                </c:pt>
                <c:pt idx="963">
                  <c:v>64.304218750000004</c:v>
                </c:pt>
                <c:pt idx="964">
                  <c:v>64.370935416666669</c:v>
                </c:pt>
                <c:pt idx="965">
                  <c:v>64.437587500000006</c:v>
                </c:pt>
                <c:pt idx="966">
                  <c:v>64.50423958333333</c:v>
                </c:pt>
                <c:pt idx="967">
                  <c:v>64.570891666666668</c:v>
                </c:pt>
                <c:pt idx="968">
                  <c:v>64.637543750000006</c:v>
                </c:pt>
                <c:pt idx="969">
                  <c:v>64.704322916666669</c:v>
                </c:pt>
                <c:pt idx="970">
                  <c:v>64.770979166666663</c:v>
                </c:pt>
                <c:pt idx="971">
                  <c:v>64.837631250000001</c:v>
                </c:pt>
                <c:pt idx="972">
                  <c:v>64.904481250000003</c:v>
                </c:pt>
                <c:pt idx="973">
                  <c:v>64.971133333333327</c:v>
                </c:pt>
                <c:pt idx="974">
                  <c:v>65.037785416666665</c:v>
                </c:pt>
                <c:pt idx="975">
                  <c:v>65.104435416666661</c:v>
                </c:pt>
                <c:pt idx="976">
                  <c:v>65.171154166666668</c:v>
                </c:pt>
                <c:pt idx="977">
                  <c:v>65.237806250000006</c:v>
                </c:pt>
                <c:pt idx="978">
                  <c:v>65.304458333333329</c:v>
                </c:pt>
                <c:pt idx="979">
                  <c:v>65.371108333333339</c:v>
                </c:pt>
                <c:pt idx="980">
                  <c:v>65.438029166666666</c:v>
                </c:pt>
                <c:pt idx="981">
                  <c:v>65.504679166666662</c:v>
                </c:pt>
                <c:pt idx="982">
                  <c:v>65.571329166666672</c:v>
                </c:pt>
                <c:pt idx="983">
                  <c:v>65.637983333333338</c:v>
                </c:pt>
                <c:pt idx="984">
                  <c:v>65.704633333333334</c:v>
                </c:pt>
                <c:pt idx="985">
                  <c:v>65.771285416666672</c:v>
                </c:pt>
                <c:pt idx="986">
                  <c:v>65.837935416666667</c:v>
                </c:pt>
                <c:pt idx="987">
                  <c:v>65.904587500000005</c:v>
                </c:pt>
                <c:pt idx="988">
                  <c:v>65.971297916666671</c:v>
                </c:pt>
                <c:pt idx="989">
                  <c:v>66.037891666666667</c:v>
                </c:pt>
                <c:pt idx="990">
                  <c:v>66.104875000000007</c:v>
                </c:pt>
                <c:pt idx="991">
                  <c:v>66.171527083333331</c:v>
                </c:pt>
                <c:pt idx="992">
                  <c:v>66.238187499999995</c:v>
                </c:pt>
                <c:pt idx="993">
                  <c:v>66.304829166666664</c:v>
                </c:pt>
                <c:pt idx="994">
                  <c:v>66.371481250000002</c:v>
                </c:pt>
                <c:pt idx="995">
                  <c:v>66.43813333333334</c:v>
                </c:pt>
                <c:pt idx="996">
                  <c:v>66.504850000000005</c:v>
                </c:pt>
                <c:pt idx="997">
                  <c:v>66.571502083333328</c:v>
                </c:pt>
                <c:pt idx="998">
                  <c:v>66.638154166666666</c:v>
                </c:pt>
                <c:pt idx="999">
                  <c:v>66.704806250000004</c:v>
                </c:pt>
                <c:pt idx="1000">
                  <c:v>66.77145625</c:v>
                </c:pt>
                <c:pt idx="1001">
                  <c:v>66.838110416666666</c:v>
                </c:pt>
                <c:pt idx="1002">
                  <c:v>66.904762500000004</c:v>
                </c:pt>
                <c:pt idx="1003">
                  <c:v>66.9714125</c:v>
                </c:pt>
                <c:pt idx="1004">
                  <c:v>67.038064583333338</c:v>
                </c:pt>
                <c:pt idx="1005">
                  <c:v>67.104714583333333</c:v>
                </c:pt>
                <c:pt idx="1006">
                  <c:v>67.171499999999995</c:v>
                </c:pt>
                <c:pt idx="1007">
                  <c:v>67.238152083333333</c:v>
                </c:pt>
                <c:pt idx="1008">
                  <c:v>67.304802083333328</c:v>
                </c:pt>
                <c:pt idx="1009">
                  <c:v>67.371454166666666</c:v>
                </c:pt>
                <c:pt idx="1010">
                  <c:v>67.438289583333329</c:v>
                </c:pt>
                <c:pt idx="1011">
                  <c:v>67.504889583333338</c:v>
                </c:pt>
                <c:pt idx="1012">
                  <c:v>67.571543750000004</c:v>
                </c:pt>
                <c:pt idx="1013">
                  <c:v>67.638193749999999</c:v>
                </c:pt>
                <c:pt idx="1014">
                  <c:v>67.704847916666665</c:v>
                </c:pt>
                <c:pt idx="1015">
                  <c:v>67.771562500000002</c:v>
                </c:pt>
                <c:pt idx="1016">
                  <c:v>67.83821458333334</c:v>
                </c:pt>
                <c:pt idx="1017">
                  <c:v>67.904866666666663</c:v>
                </c:pt>
                <c:pt idx="1018">
                  <c:v>67.971518750000001</c:v>
                </c:pt>
                <c:pt idx="1019">
                  <c:v>68.038168749999997</c:v>
                </c:pt>
                <c:pt idx="1020">
                  <c:v>68.104820833333335</c:v>
                </c:pt>
                <c:pt idx="1021">
                  <c:v>68.171472916666673</c:v>
                </c:pt>
                <c:pt idx="1022">
                  <c:v>68.238124999999997</c:v>
                </c:pt>
                <c:pt idx="1023">
                  <c:v>68.304777083333335</c:v>
                </c:pt>
                <c:pt idx="1024">
                  <c:v>68.371693750000006</c:v>
                </c:pt>
                <c:pt idx="1025">
                  <c:v>68.438345833333329</c:v>
                </c:pt>
                <c:pt idx="1026">
                  <c:v>68.505129166666663</c:v>
                </c:pt>
                <c:pt idx="1027">
                  <c:v>68.571781250000001</c:v>
                </c:pt>
                <c:pt idx="1028">
                  <c:v>68.638710416666669</c:v>
                </c:pt>
                <c:pt idx="1029">
                  <c:v>68.705349999999996</c:v>
                </c:pt>
                <c:pt idx="1030">
                  <c:v>68.772002083333334</c:v>
                </c:pt>
                <c:pt idx="1031">
                  <c:v>68.838654166666672</c:v>
                </c:pt>
                <c:pt idx="1032">
                  <c:v>68.905306249999995</c:v>
                </c:pt>
                <c:pt idx="1033">
                  <c:v>68.971956250000005</c:v>
                </c:pt>
                <c:pt idx="1034">
                  <c:v>69.038608333333329</c:v>
                </c:pt>
                <c:pt idx="1035">
                  <c:v>69.105260416666667</c:v>
                </c:pt>
                <c:pt idx="1036">
                  <c:v>69.171949999999995</c:v>
                </c:pt>
                <c:pt idx="1037">
                  <c:v>69.2385625</c:v>
                </c:pt>
                <c:pt idx="1038">
                  <c:v>69.305214583333338</c:v>
                </c:pt>
                <c:pt idx="1039">
                  <c:v>69.371868750000004</c:v>
                </c:pt>
                <c:pt idx="1040">
                  <c:v>69.438516666666672</c:v>
                </c:pt>
                <c:pt idx="1041">
                  <c:v>69.505168749999996</c:v>
                </c:pt>
                <c:pt idx="1042">
                  <c:v>69.571825000000004</c:v>
                </c:pt>
                <c:pt idx="1043">
                  <c:v>69.638539583333326</c:v>
                </c:pt>
                <c:pt idx="1044">
                  <c:v>69.705208333333331</c:v>
                </c:pt>
                <c:pt idx="1045">
                  <c:v>69.771843750000002</c:v>
                </c:pt>
                <c:pt idx="1046">
                  <c:v>69.838960416666666</c:v>
                </c:pt>
                <c:pt idx="1047">
                  <c:v>69.905612500000004</c:v>
                </c:pt>
                <c:pt idx="1048">
                  <c:v>69.972264583333327</c:v>
                </c:pt>
                <c:pt idx="1049">
                  <c:v>70.038914583333337</c:v>
                </c:pt>
                <c:pt idx="1050">
                  <c:v>70.105566666666661</c:v>
                </c:pt>
                <c:pt idx="1051">
                  <c:v>70.172216666666671</c:v>
                </c:pt>
                <c:pt idx="1052">
                  <c:v>70.238868749999995</c:v>
                </c:pt>
                <c:pt idx="1053">
                  <c:v>70.305520833333333</c:v>
                </c:pt>
                <c:pt idx="1054">
                  <c:v>70.374862500000006</c:v>
                </c:pt>
                <c:pt idx="1055">
                  <c:v>70.442043749999996</c:v>
                </c:pt>
                <c:pt idx="1056">
                  <c:v>70.508674999999997</c:v>
                </c:pt>
                <c:pt idx="1057">
                  <c:v>70.575327083333335</c:v>
                </c:pt>
                <c:pt idx="1058">
                  <c:v>70.64197708333333</c:v>
                </c:pt>
                <c:pt idx="1059">
                  <c:v>70.708706250000006</c:v>
                </c:pt>
                <c:pt idx="1060">
                  <c:v>70.775354166666673</c:v>
                </c:pt>
                <c:pt idx="1061">
                  <c:v>70.842172916666669</c:v>
                </c:pt>
                <c:pt idx="1062">
                  <c:v>70.908812499999996</c:v>
                </c:pt>
                <c:pt idx="1063">
                  <c:v>70.975437499999998</c:v>
                </c:pt>
                <c:pt idx="1064">
                  <c:v>71.042220833333332</c:v>
                </c:pt>
                <c:pt idx="1065">
                  <c:v>71.108870833333327</c:v>
                </c:pt>
                <c:pt idx="1066">
                  <c:v>71.175695833333336</c:v>
                </c:pt>
                <c:pt idx="1067">
                  <c:v>71.242441666666664</c:v>
                </c:pt>
                <c:pt idx="1068">
                  <c:v>71.309216666666671</c:v>
                </c:pt>
                <c:pt idx="1069">
                  <c:v>71.376081249999999</c:v>
                </c:pt>
                <c:pt idx="1070">
                  <c:v>71.443120833333339</c:v>
                </c:pt>
                <c:pt idx="1071">
                  <c:v>71.510187500000001</c:v>
                </c:pt>
                <c:pt idx="1072">
                  <c:v>71.577137500000006</c:v>
                </c:pt>
                <c:pt idx="1073">
                  <c:v>71.643816666666666</c:v>
                </c:pt>
                <c:pt idx="1074">
                  <c:v>71.710470833333332</c:v>
                </c:pt>
                <c:pt idx="1075">
                  <c:v>71.777764583333337</c:v>
                </c:pt>
                <c:pt idx="1076">
                  <c:v>71.844504166666667</c:v>
                </c:pt>
                <c:pt idx="1077">
                  <c:v>71.911156250000005</c:v>
                </c:pt>
                <c:pt idx="1078">
                  <c:v>71.977808333333329</c:v>
                </c:pt>
                <c:pt idx="1079">
                  <c:v>72.044591666666662</c:v>
                </c:pt>
                <c:pt idx="1080">
                  <c:v>72.11124375</c:v>
                </c:pt>
                <c:pt idx="1081">
                  <c:v>72.177902083333336</c:v>
                </c:pt>
                <c:pt idx="1082">
                  <c:v>72.244883333333334</c:v>
                </c:pt>
                <c:pt idx="1083">
                  <c:v>72.311531250000002</c:v>
                </c:pt>
                <c:pt idx="1084">
                  <c:v>72.37818333333334</c:v>
                </c:pt>
                <c:pt idx="1085">
                  <c:v>72.444839583333334</c:v>
                </c:pt>
                <c:pt idx="1086">
                  <c:v>72.511956249999997</c:v>
                </c:pt>
                <c:pt idx="1087">
                  <c:v>72.578612500000006</c:v>
                </c:pt>
                <c:pt idx="1088">
                  <c:v>72.646156250000004</c:v>
                </c:pt>
                <c:pt idx="1089">
                  <c:v>72.712772916666665</c:v>
                </c:pt>
                <c:pt idx="1090">
                  <c:v>72.779427083333331</c:v>
                </c:pt>
                <c:pt idx="1091">
                  <c:v>72.846185416666671</c:v>
                </c:pt>
                <c:pt idx="1092">
                  <c:v>72.912929166666672</c:v>
                </c:pt>
                <c:pt idx="1093">
                  <c:v>72.97977916666666</c:v>
                </c:pt>
                <c:pt idx="1094">
                  <c:v>73.046431249999998</c:v>
                </c:pt>
                <c:pt idx="1095">
                  <c:v>73.113270833333331</c:v>
                </c:pt>
                <c:pt idx="1096">
                  <c:v>73.179872916666667</c:v>
                </c:pt>
                <c:pt idx="1097">
                  <c:v>73.246518750000007</c:v>
                </c:pt>
                <c:pt idx="1098">
                  <c:v>73.313175000000001</c:v>
                </c:pt>
                <c:pt idx="1099">
                  <c:v>73.380160416666669</c:v>
                </c:pt>
                <c:pt idx="1100">
                  <c:v>73.446812499999993</c:v>
                </c:pt>
                <c:pt idx="1101">
                  <c:v>73.513458333333332</c:v>
                </c:pt>
                <c:pt idx="1102">
                  <c:v>73.580475000000007</c:v>
                </c:pt>
                <c:pt idx="1103">
                  <c:v>73.647095833333339</c:v>
                </c:pt>
                <c:pt idx="1104">
                  <c:v>73.713745833333334</c:v>
                </c:pt>
                <c:pt idx="1105">
                  <c:v>73.780397916666672</c:v>
                </c:pt>
                <c:pt idx="1106">
                  <c:v>73.847116666666665</c:v>
                </c:pt>
                <c:pt idx="1107">
                  <c:v>73.913772916666673</c:v>
                </c:pt>
                <c:pt idx="1108">
                  <c:v>73.980418749999998</c:v>
                </c:pt>
                <c:pt idx="1109">
                  <c:v>74.047514583333339</c:v>
                </c:pt>
                <c:pt idx="1110">
                  <c:v>74.114133333333328</c:v>
                </c:pt>
                <c:pt idx="1111">
                  <c:v>74.180774999999997</c:v>
                </c:pt>
                <c:pt idx="1112">
                  <c:v>74.247425000000007</c:v>
                </c:pt>
                <c:pt idx="1113">
                  <c:v>74.314079166666673</c:v>
                </c:pt>
                <c:pt idx="1114">
                  <c:v>74.380727083333326</c:v>
                </c:pt>
                <c:pt idx="1115">
                  <c:v>74.447470833333327</c:v>
                </c:pt>
                <c:pt idx="1116">
                  <c:v>74.514097916666671</c:v>
                </c:pt>
                <c:pt idx="1117">
                  <c:v>74.580749999999995</c:v>
                </c:pt>
                <c:pt idx="1118">
                  <c:v>74.647400000000005</c:v>
                </c:pt>
                <c:pt idx="1119">
                  <c:v>74.714118749999997</c:v>
                </c:pt>
                <c:pt idx="1120">
                  <c:v>74.781039583333339</c:v>
                </c:pt>
                <c:pt idx="1121">
                  <c:v>74.847816666666674</c:v>
                </c:pt>
                <c:pt idx="1122">
                  <c:v>74.914539583333337</c:v>
                </c:pt>
                <c:pt idx="1123">
                  <c:v>74.98119166666666</c:v>
                </c:pt>
                <c:pt idx="1124">
                  <c:v>75.047843749999998</c:v>
                </c:pt>
                <c:pt idx="1125">
                  <c:v>75.114493749999994</c:v>
                </c:pt>
                <c:pt idx="1126">
                  <c:v>75.181150000000002</c:v>
                </c:pt>
                <c:pt idx="1127">
                  <c:v>75.24779791666667</c:v>
                </c:pt>
                <c:pt idx="1128">
                  <c:v>75.314447916666666</c:v>
                </c:pt>
                <c:pt idx="1129">
                  <c:v>75.38110416666666</c:v>
                </c:pt>
                <c:pt idx="1130">
                  <c:v>75.44775416666667</c:v>
                </c:pt>
                <c:pt idx="1131">
                  <c:v>75.514406249999993</c:v>
                </c:pt>
                <c:pt idx="1132">
                  <c:v>75.581058333333331</c:v>
                </c:pt>
                <c:pt idx="1133">
                  <c:v>75.647845833333335</c:v>
                </c:pt>
                <c:pt idx="1134">
                  <c:v>75.714558333333329</c:v>
                </c:pt>
                <c:pt idx="1135">
                  <c:v>75.781210416666667</c:v>
                </c:pt>
                <c:pt idx="1136">
                  <c:v>75.848100000000002</c:v>
                </c:pt>
                <c:pt idx="1137">
                  <c:v>75.914714583333335</c:v>
                </c:pt>
                <c:pt idx="1138">
                  <c:v>75.98154375</c:v>
                </c:pt>
                <c:pt idx="1139">
                  <c:v>76.048150000000007</c:v>
                </c:pt>
                <c:pt idx="1140">
                  <c:v>76.114806250000001</c:v>
                </c:pt>
                <c:pt idx="1141">
                  <c:v>76.181722916666672</c:v>
                </c:pt>
                <c:pt idx="1142">
                  <c:v>76.248374999999996</c:v>
                </c:pt>
                <c:pt idx="1143">
                  <c:v>76.315022916666663</c:v>
                </c:pt>
                <c:pt idx="1144">
                  <c:v>76.38168125</c:v>
                </c:pt>
                <c:pt idx="1145">
                  <c:v>76.448881249999999</c:v>
                </c:pt>
                <c:pt idx="1146">
                  <c:v>76.515510416666672</c:v>
                </c:pt>
                <c:pt idx="1147">
                  <c:v>76.582160416666667</c:v>
                </c:pt>
                <c:pt idx="1148">
                  <c:v>76.648812500000005</c:v>
                </c:pt>
                <c:pt idx="1149">
                  <c:v>76.715466666666671</c:v>
                </c:pt>
                <c:pt idx="1150">
                  <c:v>76.782814583333334</c:v>
                </c:pt>
                <c:pt idx="1151">
                  <c:v>76.849845833333333</c:v>
                </c:pt>
                <c:pt idx="1152">
                  <c:v>76.91648541666666</c:v>
                </c:pt>
                <c:pt idx="1153">
                  <c:v>76.98313958333334</c:v>
                </c:pt>
                <c:pt idx="1154">
                  <c:v>77.049787499999994</c:v>
                </c:pt>
                <c:pt idx="1155">
                  <c:v>77.116839583333331</c:v>
                </c:pt>
                <c:pt idx="1156">
                  <c:v>77.183491666666669</c:v>
                </c:pt>
                <c:pt idx="1157">
                  <c:v>77.250141666666664</c:v>
                </c:pt>
                <c:pt idx="1158">
                  <c:v>77.316800000000001</c:v>
                </c:pt>
                <c:pt idx="1159">
                  <c:v>77.383452083333339</c:v>
                </c:pt>
                <c:pt idx="1160">
                  <c:v>77.450102083333334</c:v>
                </c:pt>
                <c:pt idx="1161">
                  <c:v>77.516747916666674</c:v>
                </c:pt>
                <c:pt idx="1162">
                  <c:v>77.583631249999996</c:v>
                </c:pt>
                <c:pt idx="1163">
                  <c:v>77.650252083333328</c:v>
                </c:pt>
                <c:pt idx="1164">
                  <c:v>77.716904166666666</c:v>
                </c:pt>
                <c:pt idx="1165">
                  <c:v>77.783558333333332</c:v>
                </c:pt>
                <c:pt idx="1166">
                  <c:v>77.850206249999999</c:v>
                </c:pt>
                <c:pt idx="1167">
                  <c:v>77.916858333333337</c:v>
                </c:pt>
                <c:pt idx="1168">
                  <c:v>77.983516666666674</c:v>
                </c:pt>
                <c:pt idx="1169">
                  <c:v>78.050835416666672</c:v>
                </c:pt>
                <c:pt idx="1170">
                  <c:v>78.117479166666669</c:v>
                </c:pt>
                <c:pt idx="1171">
                  <c:v>78.184135416666663</c:v>
                </c:pt>
                <c:pt idx="1172">
                  <c:v>78.250791666666672</c:v>
                </c:pt>
                <c:pt idx="1173">
                  <c:v>78.317835416666668</c:v>
                </c:pt>
                <c:pt idx="1174">
                  <c:v>78.384485416666664</c:v>
                </c:pt>
                <c:pt idx="1175">
                  <c:v>78.451206249999998</c:v>
                </c:pt>
                <c:pt idx="1176">
                  <c:v>78.517854166666666</c:v>
                </c:pt>
                <c:pt idx="1177">
                  <c:v>78.584506250000004</c:v>
                </c:pt>
                <c:pt idx="1178">
                  <c:v>78.651158333333328</c:v>
                </c:pt>
                <c:pt idx="1179">
                  <c:v>78.718077083333327</c:v>
                </c:pt>
                <c:pt idx="1180">
                  <c:v>78.784866666666673</c:v>
                </c:pt>
                <c:pt idx="1181">
                  <c:v>78.851512499999998</c:v>
                </c:pt>
                <c:pt idx="1182">
                  <c:v>78.918164583333336</c:v>
                </c:pt>
                <c:pt idx="1183">
                  <c:v>78.984814583333332</c:v>
                </c:pt>
                <c:pt idx="1184">
                  <c:v>79.05146666666667</c:v>
                </c:pt>
                <c:pt idx="1185">
                  <c:v>79.118118749999994</c:v>
                </c:pt>
                <c:pt idx="1186">
                  <c:v>79.184775000000002</c:v>
                </c:pt>
                <c:pt idx="1187">
                  <c:v>79.251527083333329</c:v>
                </c:pt>
                <c:pt idx="1188">
                  <c:v>79.318141666666662</c:v>
                </c:pt>
                <c:pt idx="1189">
                  <c:v>79.384791666666672</c:v>
                </c:pt>
                <c:pt idx="1190">
                  <c:v>79.451445833333338</c:v>
                </c:pt>
                <c:pt idx="1191">
                  <c:v>79.518093750000006</c:v>
                </c:pt>
                <c:pt idx="1192">
                  <c:v>79.584747916666672</c:v>
                </c:pt>
                <c:pt idx="1193">
                  <c:v>79.651464583333336</c:v>
                </c:pt>
                <c:pt idx="1194">
                  <c:v>79.718114583333332</c:v>
                </c:pt>
                <c:pt idx="1195">
                  <c:v>79.78477083333334</c:v>
                </c:pt>
                <c:pt idx="1196">
                  <c:v>79.852137499999998</c:v>
                </c:pt>
                <c:pt idx="1197">
                  <c:v>79.918739583333334</c:v>
                </c:pt>
                <c:pt idx="1198">
                  <c:v>79.985387500000002</c:v>
                </c:pt>
                <c:pt idx="1199">
                  <c:v>80.052045833333338</c:v>
                </c:pt>
                <c:pt idx="1200">
                  <c:v>80.119160416666674</c:v>
                </c:pt>
                <c:pt idx="1201">
                  <c:v>80.18581458333334</c:v>
                </c:pt>
                <c:pt idx="1202">
                  <c:v>80.252904166666667</c:v>
                </c:pt>
                <c:pt idx="1203">
                  <c:v>80.31951875</c:v>
                </c:pt>
                <c:pt idx="1204">
                  <c:v>80.386162499999998</c:v>
                </c:pt>
                <c:pt idx="1205">
                  <c:v>80.452814583333335</c:v>
                </c:pt>
                <c:pt idx="1206">
                  <c:v>80.519466666666673</c:v>
                </c:pt>
                <c:pt idx="1207">
                  <c:v>80.586185416666666</c:v>
                </c:pt>
                <c:pt idx="1208">
                  <c:v>80.652866666666668</c:v>
                </c:pt>
                <c:pt idx="1209">
                  <c:v>80.719525000000004</c:v>
                </c:pt>
                <c:pt idx="1210">
                  <c:v>80.786243749999997</c:v>
                </c:pt>
                <c:pt idx="1211">
                  <c:v>80.852924999999999</c:v>
                </c:pt>
                <c:pt idx="1212">
                  <c:v>80.920116666666672</c:v>
                </c:pt>
                <c:pt idx="1213">
                  <c:v>80.986760416666669</c:v>
                </c:pt>
                <c:pt idx="1214">
                  <c:v>81.053412499999993</c:v>
                </c:pt>
                <c:pt idx="1215">
                  <c:v>81.120064583333331</c:v>
                </c:pt>
                <c:pt idx="1216">
                  <c:v>81.187120833333339</c:v>
                </c:pt>
                <c:pt idx="1217">
                  <c:v>81.253766666666664</c:v>
                </c:pt>
                <c:pt idx="1218">
                  <c:v>81.320418750000002</c:v>
                </c:pt>
                <c:pt idx="1219">
                  <c:v>81.387068749999997</c:v>
                </c:pt>
                <c:pt idx="1220">
                  <c:v>81.453854166666673</c:v>
                </c:pt>
                <c:pt idx="1221">
                  <c:v>81.520537500000003</c:v>
                </c:pt>
                <c:pt idx="1222">
                  <c:v>81.587158333333335</c:v>
                </c:pt>
                <c:pt idx="1223">
                  <c:v>81.65380833333333</c:v>
                </c:pt>
                <c:pt idx="1224">
                  <c:v>81.720860416666667</c:v>
                </c:pt>
                <c:pt idx="1225">
                  <c:v>81.787779166666667</c:v>
                </c:pt>
                <c:pt idx="1226">
                  <c:v>81.85444583333333</c:v>
                </c:pt>
                <c:pt idx="1227">
                  <c:v>81.92108125</c:v>
                </c:pt>
                <c:pt idx="1228">
                  <c:v>81.987735416666666</c:v>
                </c:pt>
                <c:pt idx="1229">
                  <c:v>82.054385416666662</c:v>
                </c:pt>
                <c:pt idx="1230">
                  <c:v>82.121035416666672</c:v>
                </c:pt>
                <c:pt idx="1231">
                  <c:v>82.187887500000002</c:v>
                </c:pt>
                <c:pt idx="1232">
                  <c:v>82.254637500000001</c:v>
                </c:pt>
                <c:pt idx="1233">
                  <c:v>82.321356249999994</c:v>
                </c:pt>
                <c:pt idx="1234">
                  <c:v>82.388041666666666</c:v>
                </c:pt>
                <c:pt idx="1235">
                  <c:v>82.454960416666665</c:v>
                </c:pt>
                <c:pt idx="1236">
                  <c:v>82.521610416666661</c:v>
                </c:pt>
                <c:pt idx="1237">
                  <c:v>82.588262499999999</c:v>
                </c:pt>
                <c:pt idx="1238">
                  <c:v>82.654914583333337</c:v>
                </c:pt>
                <c:pt idx="1239">
                  <c:v>82.721568750000003</c:v>
                </c:pt>
                <c:pt idx="1240">
                  <c:v>82.788218749999999</c:v>
                </c:pt>
                <c:pt idx="1241">
                  <c:v>82.854868749999994</c:v>
                </c:pt>
                <c:pt idx="1242">
                  <c:v>82.921520833333332</c:v>
                </c:pt>
                <c:pt idx="1243">
                  <c:v>82.98817291666667</c:v>
                </c:pt>
                <c:pt idx="1244">
                  <c:v>83.054824999999994</c:v>
                </c:pt>
                <c:pt idx="1245">
                  <c:v>83.121475000000004</c:v>
                </c:pt>
                <c:pt idx="1246">
                  <c:v>83.188127083333328</c:v>
                </c:pt>
                <c:pt idx="1247">
                  <c:v>83.254777083333337</c:v>
                </c:pt>
                <c:pt idx="1248">
                  <c:v>83.321429166666661</c:v>
                </c:pt>
                <c:pt idx="1249">
                  <c:v>83.388083333333327</c:v>
                </c:pt>
                <c:pt idx="1250">
                  <c:v>83.454933333333329</c:v>
                </c:pt>
                <c:pt idx="1251">
                  <c:v>83.521583333333339</c:v>
                </c:pt>
                <c:pt idx="1252">
                  <c:v>83.588235416666663</c:v>
                </c:pt>
                <c:pt idx="1253">
                  <c:v>83.654889583333329</c:v>
                </c:pt>
                <c:pt idx="1254">
                  <c:v>83.721539583333339</c:v>
                </c:pt>
                <c:pt idx="1255">
                  <c:v>83.788193750000005</c:v>
                </c:pt>
                <c:pt idx="1256">
                  <c:v>83.854841666666672</c:v>
                </c:pt>
                <c:pt idx="1257">
                  <c:v>83.921493749999996</c:v>
                </c:pt>
                <c:pt idx="1258">
                  <c:v>83.988145833333334</c:v>
                </c:pt>
                <c:pt idx="1259">
                  <c:v>84.054797916666672</c:v>
                </c:pt>
                <c:pt idx="1260">
                  <c:v>84.121527083333334</c:v>
                </c:pt>
                <c:pt idx="1261">
                  <c:v>84.18816666666666</c:v>
                </c:pt>
                <c:pt idx="1262">
                  <c:v>84.25481666666667</c:v>
                </c:pt>
                <c:pt idx="1263">
                  <c:v>84.321837500000001</c:v>
                </c:pt>
                <c:pt idx="1264">
                  <c:v>84.388454166666662</c:v>
                </c:pt>
                <c:pt idx="1265">
                  <c:v>84.45510625</c:v>
                </c:pt>
                <c:pt idx="1266">
                  <c:v>84.521756249999996</c:v>
                </c:pt>
                <c:pt idx="1267">
                  <c:v>84.588410416666662</c:v>
                </c:pt>
                <c:pt idx="1268">
                  <c:v>84.655060416666672</c:v>
                </c:pt>
                <c:pt idx="1269">
                  <c:v>84.721906250000004</c:v>
                </c:pt>
                <c:pt idx="1270">
                  <c:v>84.788562499999998</c:v>
                </c:pt>
                <c:pt idx="1271">
                  <c:v>84.855214583333336</c:v>
                </c:pt>
                <c:pt idx="1272">
                  <c:v>84.921866666666673</c:v>
                </c:pt>
                <c:pt idx="1273">
                  <c:v>84.988516666666669</c:v>
                </c:pt>
                <c:pt idx="1274">
                  <c:v>85.055168750000007</c:v>
                </c:pt>
                <c:pt idx="1275">
                  <c:v>85.121820833333331</c:v>
                </c:pt>
                <c:pt idx="1276">
                  <c:v>85.188472916666669</c:v>
                </c:pt>
                <c:pt idx="1277">
                  <c:v>85.25531458333333</c:v>
                </c:pt>
                <c:pt idx="1278">
                  <c:v>85.32190833333334</c:v>
                </c:pt>
                <c:pt idx="1279">
                  <c:v>85.388560416666664</c:v>
                </c:pt>
                <c:pt idx="1280">
                  <c:v>85.455418750000007</c:v>
                </c:pt>
                <c:pt idx="1281">
                  <c:v>85.522062500000004</c:v>
                </c:pt>
                <c:pt idx="1282">
                  <c:v>85.588714583333328</c:v>
                </c:pt>
                <c:pt idx="1283">
                  <c:v>85.655366666666666</c:v>
                </c:pt>
                <c:pt idx="1284">
                  <c:v>85.722016666666661</c:v>
                </c:pt>
                <c:pt idx="1285">
                  <c:v>85.788977083333336</c:v>
                </c:pt>
                <c:pt idx="1286">
                  <c:v>85.855587499999999</c:v>
                </c:pt>
                <c:pt idx="1287">
                  <c:v>85.922239583333337</c:v>
                </c:pt>
                <c:pt idx="1288">
                  <c:v>85.98902291666667</c:v>
                </c:pt>
                <c:pt idx="1289">
                  <c:v>86.056022916666663</c:v>
                </c:pt>
                <c:pt idx="1290">
                  <c:v>86.122660416666662</c:v>
                </c:pt>
                <c:pt idx="1291">
                  <c:v>86.189310416666672</c:v>
                </c:pt>
                <c:pt idx="1292">
                  <c:v>86.255962499999995</c:v>
                </c:pt>
                <c:pt idx="1293">
                  <c:v>86.322614583333333</c:v>
                </c:pt>
                <c:pt idx="1294">
                  <c:v>86.389399999999995</c:v>
                </c:pt>
                <c:pt idx="1295">
                  <c:v>86.456050000000005</c:v>
                </c:pt>
                <c:pt idx="1296">
                  <c:v>86.522702083333328</c:v>
                </c:pt>
                <c:pt idx="1297">
                  <c:v>86.589554166666673</c:v>
                </c:pt>
                <c:pt idx="1298">
                  <c:v>86.656206249999997</c:v>
                </c:pt>
                <c:pt idx="1299">
                  <c:v>86.722856250000007</c:v>
                </c:pt>
                <c:pt idx="1300">
                  <c:v>86.78950833333333</c:v>
                </c:pt>
                <c:pt idx="1301">
                  <c:v>86.856160416666668</c:v>
                </c:pt>
                <c:pt idx="1302">
                  <c:v>86.922810416666664</c:v>
                </c:pt>
                <c:pt idx="1303">
                  <c:v>86.989462500000002</c:v>
                </c:pt>
                <c:pt idx="1304">
                  <c:v>87.05611458333334</c:v>
                </c:pt>
                <c:pt idx="1305">
                  <c:v>87.122764583333336</c:v>
                </c:pt>
                <c:pt idx="1306">
                  <c:v>87.189418750000002</c:v>
                </c:pt>
                <c:pt idx="1307">
                  <c:v>87.256068749999997</c:v>
                </c:pt>
                <c:pt idx="1308">
                  <c:v>87.32292708333334</c:v>
                </c:pt>
                <c:pt idx="1309">
                  <c:v>87.389864583333335</c:v>
                </c:pt>
                <c:pt idx="1310">
                  <c:v>87.456489583333337</c:v>
                </c:pt>
                <c:pt idx="1311">
                  <c:v>87.52314166666666</c:v>
                </c:pt>
                <c:pt idx="1312">
                  <c:v>87.589793749999998</c:v>
                </c:pt>
                <c:pt idx="1313">
                  <c:v>87.656445833333336</c:v>
                </c:pt>
                <c:pt idx="1314">
                  <c:v>87.72309791666666</c:v>
                </c:pt>
                <c:pt idx="1315">
                  <c:v>87.78974791666667</c:v>
                </c:pt>
                <c:pt idx="1316">
                  <c:v>87.856597916666672</c:v>
                </c:pt>
                <c:pt idx="1317">
                  <c:v>87.923349999999999</c:v>
                </c:pt>
                <c:pt idx="1318">
                  <c:v>87.989968750000003</c:v>
                </c:pt>
                <c:pt idx="1319">
                  <c:v>88.056620833333326</c:v>
                </c:pt>
                <c:pt idx="1320">
                  <c:v>88.123270833333336</c:v>
                </c:pt>
                <c:pt idx="1321">
                  <c:v>88.18992291666666</c:v>
                </c:pt>
                <c:pt idx="1322">
                  <c:v>88.256574999999998</c:v>
                </c:pt>
                <c:pt idx="1323">
                  <c:v>88.323229166666664</c:v>
                </c:pt>
                <c:pt idx="1324">
                  <c:v>88.38987916666666</c:v>
                </c:pt>
                <c:pt idx="1325">
                  <c:v>88.45652916666667</c:v>
                </c:pt>
                <c:pt idx="1326">
                  <c:v>88.523181249999993</c:v>
                </c:pt>
                <c:pt idx="1327">
                  <c:v>88.589966666666669</c:v>
                </c:pt>
                <c:pt idx="1328">
                  <c:v>88.656618750000007</c:v>
                </c:pt>
                <c:pt idx="1329">
                  <c:v>88.723268750000003</c:v>
                </c:pt>
                <c:pt idx="1330">
                  <c:v>88.789920833333326</c:v>
                </c:pt>
                <c:pt idx="1331">
                  <c:v>88.856570833333336</c:v>
                </c:pt>
                <c:pt idx="1332">
                  <c:v>88.92322291666666</c:v>
                </c:pt>
                <c:pt idx="1333">
                  <c:v>88.989874999999998</c:v>
                </c:pt>
                <c:pt idx="1334">
                  <c:v>89.056527083333336</c:v>
                </c:pt>
                <c:pt idx="1335">
                  <c:v>89.123310416666669</c:v>
                </c:pt>
                <c:pt idx="1336">
                  <c:v>89.190214583333329</c:v>
                </c:pt>
                <c:pt idx="1337">
                  <c:v>89.256816666666666</c:v>
                </c:pt>
                <c:pt idx="1338">
                  <c:v>89.323597916666671</c:v>
                </c:pt>
                <c:pt idx="1339">
                  <c:v>89.390249999999995</c:v>
                </c:pt>
                <c:pt idx="1340">
                  <c:v>89.456904166666661</c:v>
                </c:pt>
                <c:pt idx="1341">
                  <c:v>89.523554166666671</c:v>
                </c:pt>
                <c:pt idx="1342">
                  <c:v>89.590206249999994</c:v>
                </c:pt>
                <c:pt idx="1343">
                  <c:v>89.656989583333328</c:v>
                </c:pt>
                <c:pt idx="1344">
                  <c:v>89.723841666666672</c:v>
                </c:pt>
                <c:pt idx="1345">
                  <c:v>89.790493749999996</c:v>
                </c:pt>
                <c:pt idx="1346">
                  <c:v>89.857145833333334</c:v>
                </c:pt>
                <c:pt idx="1347">
                  <c:v>89.923797916666672</c:v>
                </c:pt>
                <c:pt idx="1348">
                  <c:v>89.990447916666668</c:v>
                </c:pt>
                <c:pt idx="1349">
                  <c:v>90.053766666666661</c:v>
                </c:pt>
              </c:numCache>
            </c:numRef>
          </c:xVal>
          <c:yVal>
            <c:numRef>
              <c:f>'C:\Daten\Viskomat\2007\Projekt Rheologische Regelprüfungen\Kenngrößen nach Reparatur\[279 Referenz 2012.xlsx]12042279_1D'!$C$32:$C$1381</c:f>
              <c:numCache>
                <c:formatCode>General</c:formatCode>
                <c:ptCount val="1350"/>
                <c:pt idx="0">
                  <c:v>23.704220980757299</c:v>
                </c:pt>
                <c:pt idx="1">
                  <c:v>29.168883568324912</c:v>
                </c:pt>
                <c:pt idx="2">
                  <c:v>34.83306730513435</c:v>
                </c:pt>
                <c:pt idx="3">
                  <c:v>39.688081936685293</c:v>
                </c:pt>
                <c:pt idx="4">
                  <c:v>41.893899086636523</c:v>
                </c:pt>
                <c:pt idx="5">
                  <c:v>41.882814578345311</c:v>
                </c:pt>
                <c:pt idx="6">
                  <c:v>41.849561053471668</c:v>
                </c:pt>
                <c:pt idx="7">
                  <c:v>42.536800567526832</c:v>
                </c:pt>
                <c:pt idx="8">
                  <c:v>41.893899086636523</c:v>
                </c:pt>
                <c:pt idx="9">
                  <c:v>41.927152611510159</c:v>
                </c:pt>
                <c:pt idx="10">
                  <c:v>41.77196949543319</c:v>
                </c:pt>
                <c:pt idx="11">
                  <c:v>41.783054003724402</c:v>
                </c:pt>
                <c:pt idx="12">
                  <c:v>41.783054003724402</c:v>
                </c:pt>
                <c:pt idx="13">
                  <c:v>41.783054003724402</c:v>
                </c:pt>
                <c:pt idx="14">
                  <c:v>41.77196949543319</c:v>
                </c:pt>
                <c:pt idx="15">
                  <c:v>41.860645561762887</c:v>
                </c:pt>
                <c:pt idx="16">
                  <c:v>41.77196949543319</c:v>
                </c:pt>
                <c:pt idx="17">
                  <c:v>41.727631462268342</c:v>
                </c:pt>
                <c:pt idx="18">
                  <c:v>41.760884987141971</c:v>
                </c:pt>
                <c:pt idx="19">
                  <c:v>41.98257515296622</c:v>
                </c:pt>
                <c:pt idx="20">
                  <c:v>41.816307528598038</c:v>
                </c:pt>
                <c:pt idx="21">
                  <c:v>41.816307528598038</c:v>
                </c:pt>
                <c:pt idx="22">
                  <c:v>41.827392036889243</c:v>
                </c:pt>
                <c:pt idx="23">
                  <c:v>41.805223020306833</c:v>
                </c:pt>
                <c:pt idx="24">
                  <c:v>41.816307528598038</c:v>
                </c:pt>
                <c:pt idx="25">
                  <c:v>41.849561053471668</c:v>
                </c:pt>
                <c:pt idx="26">
                  <c:v>41.716546953977122</c:v>
                </c:pt>
                <c:pt idx="27">
                  <c:v>41.860645561762887</c:v>
                </c:pt>
                <c:pt idx="28">
                  <c:v>41.794138512015607</c:v>
                </c:pt>
                <c:pt idx="29">
                  <c:v>41.871730070054092</c:v>
                </c:pt>
                <c:pt idx="30">
                  <c:v>42.015828677839863</c:v>
                </c:pt>
                <c:pt idx="31">
                  <c:v>41.783054003724402</c:v>
                </c:pt>
                <c:pt idx="32">
                  <c:v>41.893899086636523</c:v>
                </c:pt>
                <c:pt idx="33">
                  <c:v>41.783054003724402</c:v>
                </c:pt>
                <c:pt idx="34">
                  <c:v>41.849561053471668</c:v>
                </c:pt>
                <c:pt idx="35">
                  <c:v>41.949321628092576</c:v>
                </c:pt>
                <c:pt idx="36">
                  <c:v>41.827392036889243</c:v>
                </c:pt>
                <c:pt idx="37">
                  <c:v>41.904983594927742</c:v>
                </c:pt>
                <c:pt idx="38">
                  <c:v>41.860645561762887</c:v>
                </c:pt>
                <c:pt idx="39">
                  <c:v>41.904983594927742</c:v>
                </c:pt>
                <c:pt idx="40">
                  <c:v>41.882814578345311</c:v>
                </c:pt>
                <c:pt idx="41">
                  <c:v>41.98257515296622</c:v>
                </c:pt>
                <c:pt idx="42">
                  <c:v>41.98257515296622</c:v>
                </c:pt>
                <c:pt idx="43">
                  <c:v>41.927152611510159</c:v>
                </c:pt>
                <c:pt idx="44">
                  <c:v>42.026913186131068</c:v>
                </c:pt>
                <c:pt idx="45">
                  <c:v>42.004744169548637</c:v>
                </c:pt>
                <c:pt idx="46">
                  <c:v>42.071251219295917</c:v>
                </c:pt>
                <c:pt idx="47">
                  <c:v>42.093420235878341</c:v>
                </c:pt>
                <c:pt idx="48">
                  <c:v>42.071251219295917</c:v>
                </c:pt>
                <c:pt idx="49">
                  <c:v>42.137758269043189</c:v>
                </c:pt>
                <c:pt idx="50">
                  <c:v>42.093420235878341</c:v>
                </c:pt>
                <c:pt idx="51">
                  <c:v>42.171011793916833</c:v>
                </c:pt>
                <c:pt idx="52">
                  <c:v>42.159927285625621</c:v>
                </c:pt>
                <c:pt idx="53">
                  <c:v>42.204265318790462</c:v>
                </c:pt>
                <c:pt idx="54">
                  <c:v>42.159927285625621</c:v>
                </c:pt>
                <c:pt idx="55">
                  <c:v>42.226434335372893</c:v>
                </c:pt>
                <c:pt idx="56">
                  <c:v>42.270772368537727</c:v>
                </c:pt>
                <c:pt idx="57">
                  <c:v>42.182096302208038</c:v>
                </c:pt>
                <c:pt idx="58">
                  <c:v>42.204265318790462</c:v>
                </c:pt>
                <c:pt idx="59">
                  <c:v>42.171011793916833</c:v>
                </c:pt>
                <c:pt idx="60">
                  <c:v>42.281856876828947</c:v>
                </c:pt>
                <c:pt idx="61">
                  <c:v>42.226434335372893</c:v>
                </c:pt>
                <c:pt idx="62">
                  <c:v>42.281856876828947</c:v>
                </c:pt>
                <c:pt idx="63">
                  <c:v>42.259687860246522</c:v>
                </c:pt>
                <c:pt idx="64">
                  <c:v>42.348363926576219</c:v>
                </c:pt>
                <c:pt idx="65">
                  <c:v>42.337279418285007</c:v>
                </c:pt>
                <c:pt idx="66">
                  <c:v>42.270772368537727</c:v>
                </c:pt>
                <c:pt idx="67">
                  <c:v>42.403786468032287</c:v>
                </c:pt>
                <c:pt idx="68">
                  <c:v>42.359448434867438</c:v>
                </c:pt>
                <c:pt idx="69">
                  <c:v>42.414870976323492</c:v>
                </c:pt>
                <c:pt idx="70">
                  <c:v>42.392701959741068</c:v>
                </c:pt>
                <c:pt idx="71">
                  <c:v>42.359448434867438</c:v>
                </c:pt>
                <c:pt idx="72">
                  <c:v>42.425955484614697</c:v>
                </c:pt>
                <c:pt idx="73">
                  <c:v>42.847166799680771</c:v>
                </c:pt>
                <c:pt idx="74">
                  <c:v>42.813913274807128</c:v>
                </c:pt>
                <c:pt idx="75">
                  <c:v>42.448124501197142</c:v>
                </c:pt>
                <c:pt idx="76">
                  <c:v>42.503547042653189</c:v>
                </c:pt>
                <c:pt idx="77">
                  <c:v>42.536800567526832</c:v>
                </c:pt>
                <c:pt idx="78">
                  <c:v>42.503547042653189</c:v>
                </c:pt>
                <c:pt idx="79">
                  <c:v>42.570054092400468</c:v>
                </c:pt>
                <c:pt idx="80">
                  <c:v>42.492462534361977</c:v>
                </c:pt>
                <c:pt idx="81">
                  <c:v>42.570054092400468</c:v>
                </c:pt>
                <c:pt idx="82">
                  <c:v>42.913673849428037</c:v>
                </c:pt>
                <c:pt idx="83">
                  <c:v>42.581138600691673</c:v>
                </c:pt>
                <c:pt idx="84">
                  <c:v>42.514631550944401</c:v>
                </c:pt>
                <c:pt idx="85">
                  <c:v>42.592223108982893</c:v>
                </c:pt>
                <c:pt idx="86">
                  <c:v>42.603307617274098</c:v>
                </c:pt>
                <c:pt idx="87">
                  <c:v>42.581138600691673</c:v>
                </c:pt>
                <c:pt idx="88">
                  <c:v>42.647645650438953</c:v>
                </c:pt>
                <c:pt idx="89">
                  <c:v>42.625476633856522</c:v>
                </c:pt>
                <c:pt idx="90">
                  <c:v>42.680899175312589</c:v>
                </c:pt>
                <c:pt idx="91">
                  <c:v>42.592223108982893</c:v>
                </c:pt>
                <c:pt idx="92">
                  <c:v>42.658730158730172</c:v>
                </c:pt>
                <c:pt idx="93">
                  <c:v>42.658730158730172</c:v>
                </c:pt>
                <c:pt idx="94">
                  <c:v>42.658730158730172</c:v>
                </c:pt>
                <c:pt idx="95">
                  <c:v>42.714152700186233</c:v>
                </c:pt>
                <c:pt idx="96">
                  <c:v>42.714152700186233</c:v>
                </c:pt>
                <c:pt idx="97">
                  <c:v>42.714152700186233</c:v>
                </c:pt>
                <c:pt idx="98">
                  <c:v>42.725237208477438</c:v>
                </c:pt>
                <c:pt idx="99">
                  <c:v>43.179702048417127</c:v>
                </c:pt>
                <c:pt idx="100">
                  <c:v>42.847166799680771</c:v>
                </c:pt>
                <c:pt idx="101">
                  <c:v>42.73632171676865</c:v>
                </c:pt>
                <c:pt idx="102">
                  <c:v>42.824997783098347</c:v>
                </c:pt>
                <c:pt idx="103">
                  <c:v>42.769575241642293</c:v>
                </c:pt>
                <c:pt idx="104">
                  <c:v>42.791744258224703</c:v>
                </c:pt>
                <c:pt idx="105">
                  <c:v>42.858251307971983</c:v>
                </c:pt>
                <c:pt idx="106">
                  <c:v>42.791744258224703</c:v>
                </c:pt>
                <c:pt idx="107">
                  <c:v>42.902589341136832</c:v>
                </c:pt>
                <c:pt idx="108">
                  <c:v>42.858251307971983</c:v>
                </c:pt>
                <c:pt idx="109">
                  <c:v>42.980180899175323</c:v>
                </c:pt>
                <c:pt idx="110">
                  <c:v>42.869335816263188</c:v>
                </c:pt>
                <c:pt idx="111">
                  <c:v>42.913673849428037</c:v>
                </c:pt>
                <c:pt idx="112">
                  <c:v>42.969096390884097</c:v>
                </c:pt>
                <c:pt idx="113">
                  <c:v>42.924758357719263</c:v>
                </c:pt>
                <c:pt idx="114">
                  <c:v>43.013434424048953</c:v>
                </c:pt>
                <c:pt idx="115">
                  <c:v>43.00234991575774</c:v>
                </c:pt>
                <c:pt idx="116">
                  <c:v>42.980180899175323</c:v>
                </c:pt>
                <c:pt idx="117">
                  <c:v>42.980180899175323</c:v>
                </c:pt>
                <c:pt idx="118">
                  <c:v>43.024518932340158</c:v>
                </c:pt>
                <c:pt idx="119">
                  <c:v>43.013434424048953</c:v>
                </c:pt>
                <c:pt idx="120">
                  <c:v>42.991265407466543</c:v>
                </c:pt>
                <c:pt idx="121">
                  <c:v>42.980180899175323</c:v>
                </c:pt>
                <c:pt idx="122">
                  <c:v>42.969096390884097</c:v>
                </c:pt>
                <c:pt idx="123">
                  <c:v>43.068856965505013</c:v>
                </c:pt>
                <c:pt idx="124">
                  <c:v>43.024518932340158</c:v>
                </c:pt>
                <c:pt idx="125">
                  <c:v>43.091025982087437</c:v>
                </c:pt>
                <c:pt idx="126">
                  <c:v>43.43464573911502</c:v>
                </c:pt>
                <c:pt idx="127">
                  <c:v>43.068856965505013</c:v>
                </c:pt>
                <c:pt idx="128">
                  <c:v>43.102110490378649</c:v>
                </c:pt>
                <c:pt idx="129">
                  <c:v>43.035603440631377</c:v>
                </c:pt>
                <c:pt idx="130">
                  <c:v>43.168617540125922</c:v>
                </c:pt>
                <c:pt idx="131">
                  <c:v>43.102110490378649</c:v>
                </c:pt>
                <c:pt idx="132">
                  <c:v>43.091025982087437</c:v>
                </c:pt>
                <c:pt idx="133">
                  <c:v>43.146448523543498</c:v>
                </c:pt>
                <c:pt idx="134">
                  <c:v>43.157533031834717</c:v>
                </c:pt>
                <c:pt idx="135">
                  <c:v>43.21295557329077</c:v>
                </c:pt>
                <c:pt idx="136">
                  <c:v>43.179702048417127</c:v>
                </c:pt>
                <c:pt idx="137">
                  <c:v>43.21295557329077</c:v>
                </c:pt>
                <c:pt idx="138">
                  <c:v>43.168617540125922</c:v>
                </c:pt>
                <c:pt idx="139">
                  <c:v>43.179702048417127</c:v>
                </c:pt>
                <c:pt idx="140">
                  <c:v>43.190786556708353</c:v>
                </c:pt>
                <c:pt idx="141">
                  <c:v>43.157533031834717</c:v>
                </c:pt>
                <c:pt idx="142">
                  <c:v>43.268378114746838</c:v>
                </c:pt>
                <c:pt idx="143">
                  <c:v>43.235124589873202</c:v>
                </c:pt>
                <c:pt idx="144">
                  <c:v>43.27946262303805</c:v>
                </c:pt>
                <c:pt idx="145">
                  <c:v>43.268378114746838</c:v>
                </c:pt>
                <c:pt idx="146">
                  <c:v>43.257293606455619</c:v>
                </c:pt>
                <c:pt idx="147">
                  <c:v>43.312716147911686</c:v>
                </c:pt>
                <c:pt idx="148">
                  <c:v>43.235124589873202</c:v>
                </c:pt>
                <c:pt idx="149">
                  <c:v>43.345969672785323</c:v>
                </c:pt>
                <c:pt idx="150">
                  <c:v>43.246209098164407</c:v>
                </c:pt>
                <c:pt idx="151">
                  <c:v>43.345969672785323</c:v>
                </c:pt>
                <c:pt idx="152">
                  <c:v>43.357054181076528</c:v>
                </c:pt>
                <c:pt idx="153">
                  <c:v>43.290547131329262</c:v>
                </c:pt>
                <c:pt idx="154">
                  <c:v>43.368138689367747</c:v>
                </c:pt>
                <c:pt idx="155">
                  <c:v>43.301631639620467</c:v>
                </c:pt>
                <c:pt idx="156">
                  <c:v>43.379223197658952</c:v>
                </c:pt>
                <c:pt idx="157">
                  <c:v>43.323800656202899</c:v>
                </c:pt>
                <c:pt idx="158">
                  <c:v>43.4235612308238</c:v>
                </c:pt>
                <c:pt idx="159">
                  <c:v>43.357054181076528</c:v>
                </c:pt>
                <c:pt idx="160">
                  <c:v>43.501152788862292</c:v>
                </c:pt>
                <c:pt idx="161">
                  <c:v>43.4235612308238</c:v>
                </c:pt>
                <c:pt idx="162">
                  <c:v>43.390307705950171</c:v>
                </c:pt>
                <c:pt idx="163">
                  <c:v>43.467899263988663</c:v>
                </c:pt>
                <c:pt idx="164">
                  <c:v>43.412476722532588</c:v>
                </c:pt>
                <c:pt idx="165">
                  <c:v>43.390307705950171</c:v>
                </c:pt>
                <c:pt idx="166">
                  <c:v>43.523321805444724</c:v>
                </c:pt>
                <c:pt idx="167">
                  <c:v>43.4235612308238</c:v>
                </c:pt>
                <c:pt idx="168">
                  <c:v>43.534406313735929</c:v>
                </c:pt>
                <c:pt idx="169">
                  <c:v>43.43464573911502</c:v>
                </c:pt>
                <c:pt idx="170">
                  <c:v>43.567659838609558</c:v>
                </c:pt>
                <c:pt idx="171">
                  <c:v>43.456814755697437</c:v>
                </c:pt>
                <c:pt idx="172">
                  <c:v>43.523321805444724</c:v>
                </c:pt>
                <c:pt idx="173">
                  <c:v>43.567659838609558</c:v>
                </c:pt>
                <c:pt idx="174">
                  <c:v>43.523321805444724</c:v>
                </c:pt>
                <c:pt idx="175">
                  <c:v>43.600913363483201</c:v>
                </c:pt>
                <c:pt idx="176">
                  <c:v>43.523321805444724</c:v>
                </c:pt>
                <c:pt idx="177">
                  <c:v>43.589828855191989</c:v>
                </c:pt>
                <c:pt idx="178">
                  <c:v>43.600913363483201</c:v>
                </c:pt>
                <c:pt idx="179">
                  <c:v>43.545490822027141</c:v>
                </c:pt>
                <c:pt idx="180">
                  <c:v>43.656335904939262</c:v>
                </c:pt>
                <c:pt idx="181">
                  <c:v>43.589828855191989</c:v>
                </c:pt>
                <c:pt idx="182">
                  <c:v>43.656335904939262</c:v>
                </c:pt>
                <c:pt idx="183">
                  <c:v>43.589828855191989</c:v>
                </c:pt>
                <c:pt idx="184">
                  <c:v>43.656335904939262</c:v>
                </c:pt>
                <c:pt idx="185">
                  <c:v>43.733927462977753</c:v>
                </c:pt>
                <c:pt idx="186">
                  <c:v>43.634166888356837</c:v>
                </c:pt>
                <c:pt idx="187">
                  <c:v>43.733927462977753</c:v>
                </c:pt>
                <c:pt idx="188">
                  <c:v>43.667420413230467</c:v>
                </c:pt>
                <c:pt idx="189">
                  <c:v>43.767180987851383</c:v>
                </c:pt>
                <c:pt idx="190">
                  <c:v>43.667420413230467</c:v>
                </c:pt>
                <c:pt idx="191">
                  <c:v>43.745011971268973</c:v>
                </c:pt>
                <c:pt idx="192">
                  <c:v>43.733927462977753</c:v>
                </c:pt>
                <c:pt idx="193">
                  <c:v>43.689589429812898</c:v>
                </c:pt>
                <c:pt idx="194">
                  <c:v>43.789350004433807</c:v>
                </c:pt>
                <c:pt idx="195">
                  <c:v>43.733927462977753</c:v>
                </c:pt>
                <c:pt idx="196">
                  <c:v>43.900195087345928</c:v>
                </c:pt>
                <c:pt idx="197">
                  <c:v>43.889110579054723</c:v>
                </c:pt>
                <c:pt idx="198">
                  <c:v>43.889110579054723</c:v>
                </c:pt>
                <c:pt idx="199">
                  <c:v>43.933448612219557</c:v>
                </c:pt>
                <c:pt idx="200">
                  <c:v>44.299237385829571</c:v>
                </c:pt>
                <c:pt idx="201">
                  <c:v>43.955617628801988</c:v>
                </c:pt>
                <c:pt idx="202">
                  <c:v>43.911279595637147</c:v>
                </c:pt>
                <c:pt idx="203">
                  <c:v>43.889110579054723</c:v>
                </c:pt>
                <c:pt idx="204">
                  <c:v>43.911279595637147</c:v>
                </c:pt>
                <c:pt idx="205">
                  <c:v>43.977786645384413</c:v>
                </c:pt>
                <c:pt idx="206">
                  <c:v>44.011040170258049</c:v>
                </c:pt>
                <c:pt idx="207">
                  <c:v>43.933448612219557</c:v>
                </c:pt>
                <c:pt idx="208">
                  <c:v>44.044293695131692</c:v>
                </c:pt>
                <c:pt idx="209">
                  <c:v>43.966702137093201</c:v>
                </c:pt>
                <c:pt idx="210">
                  <c:v>44.022124678549268</c:v>
                </c:pt>
                <c:pt idx="211">
                  <c:v>43.977786645384413</c:v>
                </c:pt>
                <c:pt idx="212">
                  <c:v>43.977786645384413</c:v>
                </c:pt>
                <c:pt idx="213">
                  <c:v>44.055378203422897</c:v>
                </c:pt>
                <c:pt idx="214">
                  <c:v>43.999955661966837</c:v>
                </c:pt>
                <c:pt idx="215">
                  <c:v>44.099716236587753</c:v>
                </c:pt>
                <c:pt idx="216">
                  <c:v>44.03320918684048</c:v>
                </c:pt>
                <c:pt idx="217">
                  <c:v>44.077547220005329</c:v>
                </c:pt>
                <c:pt idx="218">
                  <c:v>44.022124678549268</c:v>
                </c:pt>
                <c:pt idx="219">
                  <c:v>44.099716236587753</c:v>
                </c:pt>
                <c:pt idx="220">
                  <c:v>44.099716236587753</c:v>
                </c:pt>
                <c:pt idx="221">
                  <c:v>44.03320918684048</c:v>
                </c:pt>
                <c:pt idx="222">
                  <c:v>44.066462711714117</c:v>
                </c:pt>
                <c:pt idx="223">
                  <c:v>44.088631728296527</c:v>
                </c:pt>
                <c:pt idx="224">
                  <c:v>44.110800744878958</c:v>
                </c:pt>
                <c:pt idx="225">
                  <c:v>43.733927462977753</c:v>
                </c:pt>
                <c:pt idx="226">
                  <c:v>42.924758357719263</c:v>
                </c:pt>
                <c:pt idx="227">
                  <c:v>42.215349827081667</c:v>
                </c:pt>
                <c:pt idx="228">
                  <c:v>41.505941296444092</c:v>
                </c:pt>
                <c:pt idx="229">
                  <c:v>40.918462357009837</c:v>
                </c:pt>
                <c:pt idx="230">
                  <c:v>40.186884809789852</c:v>
                </c:pt>
                <c:pt idx="231">
                  <c:v>39.49964529573468</c:v>
                </c:pt>
                <c:pt idx="232">
                  <c:v>38.967588897756499</c:v>
                </c:pt>
                <c:pt idx="233">
                  <c:v>38.335771925157403</c:v>
                </c:pt>
                <c:pt idx="234">
                  <c:v>37.759377494014373</c:v>
                </c:pt>
                <c:pt idx="235">
                  <c:v>37.160814046288912</c:v>
                </c:pt>
                <c:pt idx="236">
                  <c:v>36.6065886317283</c:v>
                </c:pt>
                <c:pt idx="237">
                  <c:v>36.019109692294052</c:v>
                </c:pt>
                <c:pt idx="238">
                  <c:v>35.464884277733447</c:v>
                </c:pt>
                <c:pt idx="239">
                  <c:v>34.899574354881622</c:v>
                </c:pt>
                <c:pt idx="240">
                  <c:v>34.40077148177707</c:v>
                </c:pt>
                <c:pt idx="241">
                  <c:v>33.879799592090102</c:v>
                </c:pt>
                <c:pt idx="242">
                  <c:v>33.358827702403133</c:v>
                </c:pt>
                <c:pt idx="243">
                  <c:v>32.83785581271615</c:v>
                </c:pt>
                <c:pt idx="244">
                  <c:v>32.361221956194029</c:v>
                </c:pt>
                <c:pt idx="245">
                  <c:v>31.607475392391599</c:v>
                </c:pt>
                <c:pt idx="246">
                  <c:v>31.008911944666139</c:v>
                </c:pt>
                <c:pt idx="247">
                  <c:v>30.565531613017651</c:v>
                </c:pt>
                <c:pt idx="248">
                  <c:v>29.75636250775916</c:v>
                </c:pt>
                <c:pt idx="249">
                  <c:v>29.279728651237029</c:v>
                </c:pt>
                <c:pt idx="250">
                  <c:v>28.226700363571879</c:v>
                </c:pt>
                <c:pt idx="251">
                  <c:v>27.7057284738849</c:v>
                </c:pt>
                <c:pt idx="252">
                  <c:v>26.83005231887914</c:v>
                </c:pt>
                <c:pt idx="253">
                  <c:v>25.754855014631548</c:v>
                </c:pt>
                <c:pt idx="254">
                  <c:v>24.690742218675179</c:v>
                </c:pt>
                <c:pt idx="255">
                  <c:v>32.638334663474332</c:v>
                </c:pt>
                <c:pt idx="256">
                  <c:v>39.72133546155893</c:v>
                </c:pt>
                <c:pt idx="257">
                  <c:v>45.540702314445333</c:v>
                </c:pt>
                <c:pt idx="258">
                  <c:v>45.352265673494728</c:v>
                </c:pt>
                <c:pt idx="259">
                  <c:v>45.518533297862909</c:v>
                </c:pt>
                <c:pt idx="260">
                  <c:v>45.596124855901387</c:v>
                </c:pt>
                <c:pt idx="261">
                  <c:v>45.562871331027758</c:v>
                </c:pt>
                <c:pt idx="262">
                  <c:v>45.36335018178594</c:v>
                </c:pt>
                <c:pt idx="263">
                  <c:v>45.252505098873819</c:v>
                </c:pt>
                <c:pt idx="264">
                  <c:v>45.20816706570897</c:v>
                </c:pt>
                <c:pt idx="265">
                  <c:v>45.20816706570897</c:v>
                </c:pt>
                <c:pt idx="266">
                  <c:v>45.263589607165031</c:v>
                </c:pt>
                <c:pt idx="267">
                  <c:v>45.15274452425291</c:v>
                </c:pt>
                <c:pt idx="268">
                  <c:v>45.119490999379273</c:v>
                </c:pt>
                <c:pt idx="269">
                  <c:v>45.064068457923213</c:v>
                </c:pt>
                <c:pt idx="270">
                  <c:v>45.08623747450563</c:v>
                </c:pt>
                <c:pt idx="271">
                  <c:v>45.141660015961698</c:v>
                </c:pt>
                <c:pt idx="272">
                  <c:v>45.097321982796849</c:v>
                </c:pt>
                <c:pt idx="273">
                  <c:v>45.075152966214432</c:v>
                </c:pt>
                <c:pt idx="274">
                  <c:v>45.052983949632001</c:v>
                </c:pt>
                <c:pt idx="275">
                  <c:v>45.030814933049577</c:v>
                </c:pt>
                <c:pt idx="276">
                  <c:v>45.119490999379273</c:v>
                </c:pt>
                <c:pt idx="277">
                  <c:v>45.041899441340782</c:v>
                </c:pt>
                <c:pt idx="278">
                  <c:v>45.097321982796849</c:v>
                </c:pt>
                <c:pt idx="279">
                  <c:v>45.08623747450563</c:v>
                </c:pt>
                <c:pt idx="280">
                  <c:v>45.064068457923213</c:v>
                </c:pt>
                <c:pt idx="281">
                  <c:v>45.108406491088061</c:v>
                </c:pt>
                <c:pt idx="282">
                  <c:v>45.052983949632001</c:v>
                </c:pt>
                <c:pt idx="283">
                  <c:v>45.08623747450563</c:v>
                </c:pt>
                <c:pt idx="284">
                  <c:v>45.052983949632001</c:v>
                </c:pt>
                <c:pt idx="285">
                  <c:v>45.108406491088061</c:v>
                </c:pt>
                <c:pt idx="286">
                  <c:v>45.075152966214432</c:v>
                </c:pt>
                <c:pt idx="287">
                  <c:v>45.075152966214432</c:v>
                </c:pt>
                <c:pt idx="288">
                  <c:v>45.097321982796849</c:v>
                </c:pt>
                <c:pt idx="289">
                  <c:v>45.019730424758357</c:v>
                </c:pt>
                <c:pt idx="290">
                  <c:v>45.08623747450563</c:v>
                </c:pt>
                <c:pt idx="291">
                  <c:v>45.019730424758357</c:v>
                </c:pt>
                <c:pt idx="292">
                  <c:v>45.052983949632001</c:v>
                </c:pt>
                <c:pt idx="293">
                  <c:v>45.097321982796849</c:v>
                </c:pt>
                <c:pt idx="294">
                  <c:v>45.041899441340782</c:v>
                </c:pt>
                <c:pt idx="295">
                  <c:v>45.108406491088061</c:v>
                </c:pt>
                <c:pt idx="296">
                  <c:v>45.052983949632001</c:v>
                </c:pt>
                <c:pt idx="297">
                  <c:v>45.119490999379273</c:v>
                </c:pt>
                <c:pt idx="298">
                  <c:v>45.08623747450563</c:v>
                </c:pt>
                <c:pt idx="299">
                  <c:v>45.08623747450563</c:v>
                </c:pt>
                <c:pt idx="300">
                  <c:v>45.119490999379273</c:v>
                </c:pt>
                <c:pt idx="301">
                  <c:v>45.097321982796849</c:v>
                </c:pt>
                <c:pt idx="302">
                  <c:v>45.108406491088061</c:v>
                </c:pt>
                <c:pt idx="303">
                  <c:v>45.064068457923213</c:v>
                </c:pt>
                <c:pt idx="304">
                  <c:v>45.130575507670493</c:v>
                </c:pt>
                <c:pt idx="305">
                  <c:v>45.130575507670493</c:v>
                </c:pt>
                <c:pt idx="306">
                  <c:v>45.119490999379273</c:v>
                </c:pt>
                <c:pt idx="307">
                  <c:v>45.185998049126553</c:v>
                </c:pt>
                <c:pt idx="308">
                  <c:v>45.141660015961698</c:v>
                </c:pt>
                <c:pt idx="309">
                  <c:v>45.163829032544108</c:v>
                </c:pt>
                <c:pt idx="310">
                  <c:v>45.130575507670493</c:v>
                </c:pt>
                <c:pt idx="311">
                  <c:v>45.174913540835327</c:v>
                </c:pt>
                <c:pt idx="312">
                  <c:v>45.141660015961698</c:v>
                </c:pt>
                <c:pt idx="313">
                  <c:v>45.219251574000182</c:v>
                </c:pt>
                <c:pt idx="314">
                  <c:v>45.163829032544108</c:v>
                </c:pt>
                <c:pt idx="315">
                  <c:v>45.241420590582607</c:v>
                </c:pt>
                <c:pt idx="316">
                  <c:v>45.20816706570897</c:v>
                </c:pt>
                <c:pt idx="317">
                  <c:v>45.241420590582607</c:v>
                </c:pt>
                <c:pt idx="318">
                  <c:v>45.174913540835327</c:v>
                </c:pt>
                <c:pt idx="319">
                  <c:v>45.263589607165031</c:v>
                </c:pt>
                <c:pt idx="320">
                  <c:v>45.20816706570897</c:v>
                </c:pt>
                <c:pt idx="321">
                  <c:v>45.219251574000182</c:v>
                </c:pt>
                <c:pt idx="322">
                  <c:v>45.230336082291387</c:v>
                </c:pt>
                <c:pt idx="323">
                  <c:v>45.197082557417758</c:v>
                </c:pt>
                <c:pt idx="324">
                  <c:v>45.263589607165031</c:v>
                </c:pt>
                <c:pt idx="325">
                  <c:v>45.20816706570897</c:v>
                </c:pt>
                <c:pt idx="326">
                  <c:v>45.252505098873819</c:v>
                </c:pt>
                <c:pt idx="327">
                  <c:v>45.285758623747448</c:v>
                </c:pt>
                <c:pt idx="328">
                  <c:v>45.230336082291387</c:v>
                </c:pt>
                <c:pt idx="329">
                  <c:v>45.307927640329879</c:v>
                </c:pt>
                <c:pt idx="330">
                  <c:v>45.263589607165031</c:v>
                </c:pt>
                <c:pt idx="331">
                  <c:v>45.330096656912303</c:v>
                </c:pt>
                <c:pt idx="332">
                  <c:v>45.263589607165031</c:v>
                </c:pt>
                <c:pt idx="333">
                  <c:v>45.341181165203523</c:v>
                </c:pt>
                <c:pt idx="334">
                  <c:v>45.241420590582607</c:v>
                </c:pt>
                <c:pt idx="335">
                  <c:v>45.296843132038667</c:v>
                </c:pt>
                <c:pt idx="336">
                  <c:v>45.296843132038667</c:v>
                </c:pt>
                <c:pt idx="337">
                  <c:v>45.285758623747448</c:v>
                </c:pt>
                <c:pt idx="338">
                  <c:v>45.374434690077152</c:v>
                </c:pt>
                <c:pt idx="339">
                  <c:v>45.36335018178594</c:v>
                </c:pt>
                <c:pt idx="340">
                  <c:v>45.385519198368357</c:v>
                </c:pt>
                <c:pt idx="341">
                  <c:v>45.307927640329879</c:v>
                </c:pt>
                <c:pt idx="342">
                  <c:v>45.330096656912303</c:v>
                </c:pt>
                <c:pt idx="343">
                  <c:v>45.407688214950802</c:v>
                </c:pt>
                <c:pt idx="344">
                  <c:v>45.319012148621091</c:v>
                </c:pt>
                <c:pt idx="345">
                  <c:v>45.352265673494728</c:v>
                </c:pt>
                <c:pt idx="346">
                  <c:v>45.36335018178594</c:v>
                </c:pt>
                <c:pt idx="347">
                  <c:v>45.418772723242</c:v>
                </c:pt>
                <c:pt idx="348">
                  <c:v>45.396603706659583</c:v>
                </c:pt>
                <c:pt idx="349">
                  <c:v>45.463110756406849</c:v>
                </c:pt>
                <c:pt idx="350">
                  <c:v>45.36335018178594</c:v>
                </c:pt>
                <c:pt idx="351">
                  <c:v>45.48527977298928</c:v>
                </c:pt>
                <c:pt idx="352">
                  <c:v>45.418772723242</c:v>
                </c:pt>
                <c:pt idx="353">
                  <c:v>45.48527977298928</c:v>
                </c:pt>
                <c:pt idx="354">
                  <c:v>45.418772723242</c:v>
                </c:pt>
                <c:pt idx="355">
                  <c:v>45.48527977298928</c:v>
                </c:pt>
                <c:pt idx="356">
                  <c:v>45.540702314445333</c:v>
                </c:pt>
                <c:pt idx="357">
                  <c:v>45.429857231533212</c:v>
                </c:pt>
                <c:pt idx="358">
                  <c:v>45.463110756406849</c:v>
                </c:pt>
                <c:pt idx="359">
                  <c:v>45.496364281280478</c:v>
                </c:pt>
                <c:pt idx="360">
                  <c:v>45.551786822736553</c:v>
                </c:pt>
                <c:pt idx="361">
                  <c:v>45.562871331027758</c:v>
                </c:pt>
                <c:pt idx="362">
                  <c:v>45.507448789571697</c:v>
                </c:pt>
                <c:pt idx="363">
                  <c:v>45.573955839318977</c:v>
                </c:pt>
                <c:pt idx="364">
                  <c:v>45.540702314445333</c:v>
                </c:pt>
                <c:pt idx="365">
                  <c:v>45.562871331027758</c:v>
                </c:pt>
                <c:pt idx="366">
                  <c:v>45.573955839318977</c:v>
                </c:pt>
                <c:pt idx="367">
                  <c:v>45.596124855901387</c:v>
                </c:pt>
                <c:pt idx="368">
                  <c:v>45.618293872483832</c:v>
                </c:pt>
                <c:pt idx="369">
                  <c:v>45.551786822736553</c:v>
                </c:pt>
                <c:pt idx="370">
                  <c:v>45.62937838077503</c:v>
                </c:pt>
                <c:pt idx="371">
                  <c:v>45.562871331027758</c:v>
                </c:pt>
                <c:pt idx="372">
                  <c:v>45.684800922231098</c:v>
                </c:pt>
                <c:pt idx="373">
                  <c:v>45.62937838077503</c:v>
                </c:pt>
                <c:pt idx="374">
                  <c:v>45.69588543052231</c:v>
                </c:pt>
                <c:pt idx="375">
                  <c:v>45.673716413939879</c:v>
                </c:pt>
                <c:pt idx="376">
                  <c:v>45.618293872483832</c:v>
                </c:pt>
                <c:pt idx="377">
                  <c:v>45.618293872483832</c:v>
                </c:pt>
                <c:pt idx="378">
                  <c:v>45.640462889066242</c:v>
                </c:pt>
                <c:pt idx="379">
                  <c:v>45.729138955395953</c:v>
                </c:pt>
                <c:pt idx="380">
                  <c:v>45.651547397357461</c:v>
                </c:pt>
                <c:pt idx="381">
                  <c:v>45.662631905648666</c:v>
                </c:pt>
                <c:pt idx="382">
                  <c:v>45.729138955395953</c:v>
                </c:pt>
                <c:pt idx="383">
                  <c:v>45.762392480269583</c:v>
                </c:pt>
                <c:pt idx="384">
                  <c:v>45.784561496852007</c:v>
                </c:pt>
                <c:pt idx="385">
                  <c:v>45.751307971978363</c:v>
                </c:pt>
                <c:pt idx="386">
                  <c:v>45.751307971978363</c:v>
                </c:pt>
                <c:pt idx="387">
                  <c:v>45.773476988560788</c:v>
                </c:pt>
                <c:pt idx="388">
                  <c:v>45.729138955395953</c:v>
                </c:pt>
                <c:pt idx="389">
                  <c:v>45.817815021725643</c:v>
                </c:pt>
                <c:pt idx="390">
                  <c:v>45.718054447104727</c:v>
                </c:pt>
                <c:pt idx="391">
                  <c:v>45.83998403830806</c:v>
                </c:pt>
                <c:pt idx="392">
                  <c:v>45.817815021725643</c:v>
                </c:pt>
                <c:pt idx="393">
                  <c:v>45.828899530016848</c:v>
                </c:pt>
                <c:pt idx="394">
                  <c:v>45.83998403830806</c:v>
                </c:pt>
                <c:pt idx="395">
                  <c:v>46.194688303626847</c:v>
                </c:pt>
                <c:pt idx="396">
                  <c:v>45.828899530016848</c:v>
                </c:pt>
                <c:pt idx="397">
                  <c:v>45.851068546599279</c:v>
                </c:pt>
                <c:pt idx="398">
                  <c:v>45.884322071472923</c:v>
                </c:pt>
                <c:pt idx="399">
                  <c:v>45.817815021725643</c:v>
                </c:pt>
                <c:pt idx="400">
                  <c:v>45.917575596346538</c:v>
                </c:pt>
                <c:pt idx="401">
                  <c:v>45.828899530016848</c:v>
                </c:pt>
                <c:pt idx="402">
                  <c:v>45.917575596346538</c:v>
                </c:pt>
                <c:pt idx="403">
                  <c:v>45.972998137802612</c:v>
                </c:pt>
                <c:pt idx="404">
                  <c:v>45.862153054890491</c:v>
                </c:pt>
                <c:pt idx="405">
                  <c:v>45.928660104637757</c:v>
                </c:pt>
                <c:pt idx="406">
                  <c:v>45.895406579764128</c:v>
                </c:pt>
                <c:pt idx="407">
                  <c:v>45.984082646093817</c:v>
                </c:pt>
                <c:pt idx="408">
                  <c:v>45.917575596346538</c:v>
                </c:pt>
                <c:pt idx="409">
                  <c:v>46.006251662676249</c:v>
                </c:pt>
                <c:pt idx="410">
                  <c:v>46.039505187549892</c:v>
                </c:pt>
                <c:pt idx="411">
                  <c:v>45.939744612928983</c:v>
                </c:pt>
                <c:pt idx="412">
                  <c:v>46.072758712423521</c:v>
                </c:pt>
                <c:pt idx="413">
                  <c:v>46.006251662676249</c:v>
                </c:pt>
                <c:pt idx="414">
                  <c:v>46.072758712423521</c:v>
                </c:pt>
                <c:pt idx="415">
                  <c:v>46.006251662676249</c:v>
                </c:pt>
                <c:pt idx="416">
                  <c:v>46.006251662676249</c:v>
                </c:pt>
                <c:pt idx="417">
                  <c:v>46.11709674558837</c:v>
                </c:pt>
                <c:pt idx="418">
                  <c:v>46.006251662676249</c:v>
                </c:pt>
                <c:pt idx="419">
                  <c:v>46.106012237297158</c:v>
                </c:pt>
                <c:pt idx="420">
                  <c:v>46.050589695841097</c:v>
                </c:pt>
                <c:pt idx="421">
                  <c:v>46.128181253879582</c:v>
                </c:pt>
                <c:pt idx="422">
                  <c:v>46.150350270462013</c:v>
                </c:pt>
                <c:pt idx="423">
                  <c:v>46.061674204132309</c:v>
                </c:pt>
                <c:pt idx="424">
                  <c:v>46.17251928704443</c:v>
                </c:pt>
                <c:pt idx="425">
                  <c:v>46.061674204132309</c:v>
                </c:pt>
                <c:pt idx="426">
                  <c:v>46.17251928704443</c:v>
                </c:pt>
                <c:pt idx="427">
                  <c:v>46.205772811918067</c:v>
                </c:pt>
                <c:pt idx="428">
                  <c:v>46.161434778753232</c:v>
                </c:pt>
                <c:pt idx="429">
                  <c:v>46.227941828500491</c:v>
                </c:pt>
                <c:pt idx="430">
                  <c:v>46.11709674558837</c:v>
                </c:pt>
                <c:pt idx="431">
                  <c:v>46.23902633679171</c:v>
                </c:pt>
                <c:pt idx="432">
                  <c:v>46.161434778753232</c:v>
                </c:pt>
                <c:pt idx="433">
                  <c:v>46.23902633679171</c:v>
                </c:pt>
                <c:pt idx="434">
                  <c:v>46.216857320209279</c:v>
                </c:pt>
                <c:pt idx="435">
                  <c:v>46.205772811918067</c:v>
                </c:pt>
                <c:pt idx="436">
                  <c:v>46.294448878247763</c:v>
                </c:pt>
                <c:pt idx="437">
                  <c:v>46.216857320209279</c:v>
                </c:pt>
                <c:pt idx="438">
                  <c:v>46.327702403121407</c:v>
                </c:pt>
                <c:pt idx="439">
                  <c:v>46.23902633679171</c:v>
                </c:pt>
                <c:pt idx="440">
                  <c:v>46.283364369956558</c:v>
                </c:pt>
                <c:pt idx="441">
                  <c:v>46.316617894830188</c:v>
                </c:pt>
                <c:pt idx="442">
                  <c:v>46.294448878247763</c:v>
                </c:pt>
                <c:pt idx="443">
                  <c:v>46.360955927995043</c:v>
                </c:pt>
                <c:pt idx="444">
                  <c:v>46.305533386538983</c:v>
                </c:pt>
                <c:pt idx="445">
                  <c:v>46.416378469451097</c:v>
                </c:pt>
                <c:pt idx="446">
                  <c:v>46.394209452868672</c:v>
                </c:pt>
                <c:pt idx="447">
                  <c:v>46.360955927995043</c:v>
                </c:pt>
                <c:pt idx="448">
                  <c:v>46.460716502615938</c:v>
                </c:pt>
                <c:pt idx="449">
                  <c:v>46.405293961159892</c:v>
                </c:pt>
                <c:pt idx="450">
                  <c:v>46.516139044072013</c:v>
                </c:pt>
                <c:pt idx="451">
                  <c:v>46.416378469451097</c:v>
                </c:pt>
                <c:pt idx="452">
                  <c:v>46.44963199432474</c:v>
                </c:pt>
                <c:pt idx="453">
                  <c:v>46.560477077236861</c:v>
                </c:pt>
                <c:pt idx="454">
                  <c:v>46.460716502615938</c:v>
                </c:pt>
                <c:pt idx="455">
                  <c:v>46.604815110401709</c:v>
                </c:pt>
                <c:pt idx="456">
                  <c:v>46.527223552363218</c:v>
                </c:pt>
                <c:pt idx="457">
                  <c:v>46.604815110401709</c:v>
                </c:pt>
                <c:pt idx="458">
                  <c:v>46.53830806065443</c:v>
                </c:pt>
                <c:pt idx="459">
                  <c:v>46.560477077236861</c:v>
                </c:pt>
                <c:pt idx="460">
                  <c:v>46.604815110401709</c:v>
                </c:pt>
                <c:pt idx="461">
                  <c:v>46.604815110401709</c:v>
                </c:pt>
                <c:pt idx="462">
                  <c:v>46.693491176731413</c:v>
                </c:pt>
                <c:pt idx="463">
                  <c:v>46.649153143566558</c:v>
                </c:pt>
                <c:pt idx="464">
                  <c:v>46.74891371818746</c:v>
                </c:pt>
                <c:pt idx="465">
                  <c:v>46.771082734769891</c:v>
                </c:pt>
                <c:pt idx="466">
                  <c:v>46.704575685022611</c:v>
                </c:pt>
                <c:pt idx="467">
                  <c:v>46.826505276225951</c:v>
                </c:pt>
                <c:pt idx="468">
                  <c:v>46.74891371818746</c:v>
                </c:pt>
                <c:pt idx="469">
                  <c:v>46.859758801099588</c:v>
                </c:pt>
                <c:pt idx="470">
                  <c:v>46.793251751352322</c:v>
                </c:pt>
                <c:pt idx="471">
                  <c:v>46.904096834264443</c:v>
                </c:pt>
                <c:pt idx="472">
                  <c:v>46.837589784517156</c:v>
                </c:pt>
                <c:pt idx="473">
                  <c:v>46.848674292808383</c:v>
                </c:pt>
                <c:pt idx="474">
                  <c:v>46.959519375720497</c:v>
                </c:pt>
                <c:pt idx="475">
                  <c:v>46.893012325973217</c:v>
                </c:pt>
                <c:pt idx="476">
                  <c:v>46.99277290059414</c:v>
                </c:pt>
                <c:pt idx="477">
                  <c:v>46.970603884011709</c:v>
                </c:pt>
                <c:pt idx="478">
                  <c:v>47.037110933758989</c:v>
                </c:pt>
                <c:pt idx="479">
                  <c:v>47.08144896692383</c:v>
                </c:pt>
                <c:pt idx="480">
                  <c:v>47.014941917176557</c:v>
                </c:pt>
                <c:pt idx="481">
                  <c:v>47.059279950341413</c:v>
                </c:pt>
                <c:pt idx="482">
                  <c:v>47.059279950341413</c:v>
                </c:pt>
                <c:pt idx="483">
                  <c:v>47.181209541544739</c:v>
                </c:pt>
                <c:pt idx="484">
                  <c:v>47.181209541544739</c:v>
                </c:pt>
                <c:pt idx="485">
                  <c:v>47.20337855812717</c:v>
                </c:pt>
                <c:pt idx="486">
                  <c:v>47.181209541544739</c:v>
                </c:pt>
                <c:pt idx="487">
                  <c:v>47.236632083000814</c:v>
                </c:pt>
                <c:pt idx="488">
                  <c:v>47.258801099583224</c:v>
                </c:pt>
                <c:pt idx="489">
                  <c:v>47.269885607874443</c:v>
                </c:pt>
                <c:pt idx="490">
                  <c:v>47.347477165912927</c:v>
                </c:pt>
                <c:pt idx="491">
                  <c:v>47.325308149330503</c:v>
                </c:pt>
                <c:pt idx="492">
                  <c:v>47.369646182495352</c:v>
                </c:pt>
                <c:pt idx="493">
                  <c:v>47.347477165912927</c:v>
                </c:pt>
                <c:pt idx="494">
                  <c:v>47.391815199077783</c:v>
                </c:pt>
                <c:pt idx="495">
                  <c:v>47.469406757116261</c:v>
                </c:pt>
                <c:pt idx="496">
                  <c:v>47.391815199077783</c:v>
                </c:pt>
                <c:pt idx="497">
                  <c:v>47.480491265407473</c:v>
                </c:pt>
                <c:pt idx="498">
                  <c:v>47.491575773698678</c:v>
                </c:pt>
                <c:pt idx="499">
                  <c:v>47.546998315154752</c:v>
                </c:pt>
                <c:pt idx="500">
                  <c:v>47.546998315154752</c:v>
                </c:pt>
                <c:pt idx="501">
                  <c:v>47.558082823445957</c:v>
                </c:pt>
                <c:pt idx="502">
                  <c:v>47.62458987319323</c:v>
                </c:pt>
                <c:pt idx="503">
                  <c:v>47.657843398066873</c:v>
                </c:pt>
                <c:pt idx="504">
                  <c:v>47.668927906358078</c:v>
                </c:pt>
                <c:pt idx="505">
                  <c:v>47.668927906358078</c:v>
                </c:pt>
                <c:pt idx="506">
                  <c:v>47.74651946439657</c:v>
                </c:pt>
                <c:pt idx="507">
                  <c:v>47.735434956105351</c:v>
                </c:pt>
                <c:pt idx="508">
                  <c:v>47.713265939522927</c:v>
                </c:pt>
                <c:pt idx="509">
                  <c:v>47.724350447814139</c:v>
                </c:pt>
                <c:pt idx="510">
                  <c:v>47.757603972687782</c:v>
                </c:pt>
                <c:pt idx="511">
                  <c:v>47.879533563891108</c:v>
                </c:pt>
                <c:pt idx="512">
                  <c:v>47.857364547308677</c:v>
                </c:pt>
                <c:pt idx="513">
                  <c:v>47.90170258047354</c:v>
                </c:pt>
                <c:pt idx="514">
                  <c:v>47.912787088764752</c:v>
                </c:pt>
                <c:pt idx="515">
                  <c:v>47.90170258047354</c:v>
                </c:pt>
                <c:pt idx="516">
                  <c:v>48.001463155094442</c:v>
                </c:pt>
                <c:pt idx="517">
                  <c:v>47.968209630220812</c:v>
                </c:pt>
                <c:pt idx="518">
                  <c:v>48.056885696550502</c:v>
                </c:pt>
                <c:pt idx="519">
                  <c:v>48.012547663385647</c:v>
                </c:pt>
                <c:pt idx="520">
                  <c:v>48.067970204841721</c:v>
                </c:pt>
                <c:pt idx="521">
                  <c:v>48.090139221424138</c:v>
                </c:pt>
                <c:pt idx="522">
                  <c:v>48.090139221424138</c:v>
                </c:pt>
                <c:pt idx="523">
                  <c:v>48.189899796045047</c:v>
                </c:pt>
                <c:pt idx="524">
                  <c:v>48.101223729715358</c:v>
                </c:pt>
                <c:pt idx="525">
                  <c:v>48.223153320918691</c:v>
                </c:pt>
                <c:pt idx="526">
                  <c:v>48.178815287753842</c:v>
                </c:pt>
                <c:pt idx="527">
                  <c:v>48.278575862374751</c:v>
                </c:pt>
                <c:pt idx="528">
                  <c:v>48.267491354083539</c:v>
                </c:pt>
                <c:pt idx="529">
                  <c:v>48.356167420413243</c:v>
                </c:pt>
                <c:pt idx="530">
                  <c:v>48.278575862374751</c:v>
                </c:pt>
                <c:pt idx="531">
                  <c:v>48.367251928704448</c:v>
                </c:pt>
                <c:pt idx="532">
                  <c:v>48.356167420413243</c:v>
                </c:pt>
                <c:pt idx="533">
                  <c:v>48.400505453578077</c:v>
                </c:pt>
                <c:pt idx="534">
                  <c:v>48.467012503325357</c:v>
                </c:pt>
                <c:pt idx="535">
                  <c:v>48.389420945286872</c:v>
                </c:pt>
                <c:pt idx="536">
                  <c:v>48.511350536490212</c:v>
                </c:pt>
                <c:pt idx="537">
                  <c:v>48.444843486742933</c:v>
                </c:pt>
                <c:pt idx="538">
                  <c:v>48.533519553072637</c:v>
                </c:pt>
                <c:pt idx="539">
                  <c:v>48.511350536490212</c:v>
                </c:pt>
                <c:pt idx="540">
                  <c:v>48.58894209452869</c:v>
                </c:pt>
                <c:pt idx="541">
                  <c:v>48.577857586237492</c:v>
                </c:pt>
                <c:pt idx="542">
                  <c:v>48.611111111111107</c:v>
                </c:pt>
                <c:pt idx="543">
                  <c:v>48.644364635984751</c:v>
                </c:pt>
                <c:pt idx="544">
                  <c:v>48.666533652567168</c:v>
                </c:pt>
                <c:pt idx="545">
                  <c:v>48.688702669149599</c:v>
                </c:pt>
                <c:pt idx="546">
                  <c:v>48.688702669149599</c:v>
                </c:pt>
                <c:pt idx="547">
                  <c:v>48.755209718896872</c:v>
                </c:pt>
                <c:pt idx="548">
                  <c:v>48.744125210605667</c:v>
                </c:pt>
                <c:pt idx="549">
                  <c:v>48.744125210605667</c:v>
                </c:pt>
                <c:pt idx="550">
                  <c:v>48.744125210605667</c:v>
                </c:pt>
                <c:pt idx="551">
                  <c:v>48.744125210605667</c:v>
                </c:pt>
                <c:pt idx="552">
                  <c:v>48.843885785226568</c:v>
                </c:pt>
                <c:pt idx="553">
                  <c:v>48.843885785226568</c:v>
                </c:pt>
                <c:pt idx="554">
                  <c:v>48.877139310100198</c:v>
                </c:pt>
                <c:pt idx="555">
                  <c:v>48.877139310100198</c:v>
                </c:pt>
                <c:pt idx="556">
                  <c:v>48.910392834973848</c:v>
                </c:pt>
                <c:pt idx="557">
                  <c:v>49.010153409594757</c:v>
                </c:pt>
                <c:pt idx="558">
                  <c:v>48.910392834973848</c:v>
                </c:pt>
                <c:pt idx="559">
                  <c:v>49.021237917885969</c:v>
                </c:pt>
                <c:pt idx="560">
                  <c:v>48.954730868138689</c:v>
                </c:pt>
                <c:pt idx="561">
                  <c:v>49.087744967633242</c:v>
                </c:pt>
                <c:pt idx="562">
                  <c:v>49.054491442759613</c:v>
                </c:pt>
                <c:pt idx="563">
                  <c:v>49.043406934468393</c:v>
                </c:pt>
                <c:pt idx="564">
                  <c:v>49.165336525671719</c:v>
                </c:pt>
                <c:pt idx="565">
                  <c:v>49.07666045934203</c:v>
                </c:pt>
                <c:pt idx="566">
                  <c:v>49.187505542254151</c:v>
                </c:pt>
                <c:pt idx="567">
                  <c:v>49.198590050545363</c:v>
                </c:pt>
                <c:pt idx="568">
                  <c:v>49.187505542254151</c:v>
                </c:pt>
                <c:pt idx="569">
                  <c:v>49.242928083710211</c:v>
                </c:pt>
                <c:pt idx="570">
                  <c:v>49.198590050545363</c:v>
                </c:pt>
                <c:pt idx="571">
                  <c:v>49.309435133457477</c:v>
                </c:pt>
                <c:pt idx="572">
                  <c:v>49.254012592001423</c:v>
                </c:pt>
                <c:pt idx="573">
                  <c:v>49.287266116875067</c:v>
                </c:pt>
                <c:pt idx="574">
                  <c:v>49.34268865833112</c:v>
                </c:pt>
                <c:pt idx="575">
                  <c:v>49.353773166622332</c:v>
                </c:pt>
                <c:pt idx="576">
                  <c:v>49.398111199787181</c:v>
                </c:pt>
                <c:pt idx="577">
                  <c:v>49.364857674913551</c:v>
                </c:pt>
                <c:pt idx="578">
                  <c:v>49.442449232952029</c:v>
                </c:pt>
                <c:pt idx="579">
                  <c:v>49.475702757825673</c:v>
                </c:pt>
                <c:pt idx="580">
                  <c:v>49.431364724660817</c:v>
                </c:pt>
                <c:pt idx="581">
                  <c:v>49.49787177440809</c:v>
                </c:pt>
                <c:pt idx="582">
                  <c:v>49.486787266116878</c:v>
                </c:pt>
                <c:pt idx="583">
                  <c:v>49.55329431586415</c:v>
                </c:pt>
                <c:pt idx="584">
                  <c:v>49.531125299281733</c:v>
                </c:pt>
                <c:pt idx="585">
                  <c:v>49.61980136561143</c:v>
                </c:pt>
                <c:pt idx="586">
                  <c:v>49.531125299281733</c:v>
                </c:pt>
                <c:pt idx="587">
                  <c:v>49.608716857320218</c:v>
                </c:pt>
                <c:pt idx="588">
                  <c:v>49.641970382193847</c:v>
                </c:pt>
                <c:pt idx="589">
                  <c:v>49.630885873902628</c:v>
                </c:pt>
                <c:pt idx="590">
                  <c:v>49.719561940232332</c:v>
                </c:pt>
                <c:pt idx="591">
                  <c:v>49.664139398776271</c:v>
                </c:pt>
                <c:pt idx="592">
                  <c:v>49.70847743194112</c:v>
                </c:pt>
                <c:pt idx="593">
                  <c:v>49.763899973397187</c:v>
                </c:pt>
                <c:pt idx="594">
                  <c:v>49.719561940232332</c:v>
                </c:pt>
                <c:pt idx="595">
                  <c:v>49.819322514853248</c:v>
                </c:pt>
                <c:pt idx="596">
                  <c:v>49.786068989979611</c:v>
                </c:pt>
                <c:pt idx="597">
                  <c:v>49.852576039726877</c:v>
                </c:pt>
                <c:pt idx="598">
                  <c:v>49.786068989979611</c:v>
                </c:pt>
                <c:pt idx="599">
                  <c:v>49.919083089474157</c:v>
                </c:pt>
                <c:pt idx="600">
                  <c:v>49.852576039726877</c:v>
                </c:pt>
                <c:pt idx="601">
                  <c:v>49.963421122639012</c:v>
                </c:pt>
                <c:pt idx="602">
                  <c:v>49.985590139221429</c:v>
                </c:pt>
                <c:pt idx="603">
                  <c:v>49.941252106056581</c:v>
                </c:pt>
                <c:pt idx="604">
                  <c:v>49.952336614347793</c:v>
                </c:pt>
                <c:pt idx="605">
                  <c:v>49.941252106056581</c:v>
                </c:pt>
                <c:pt idx="606">
                  <c:v>50.084678660977438</c:v>
                </c:pt>
                <c:pt idx="607">
                  <c:v>50.095675889675803</c:v>
                </c:pt>
                <c:pt idx="608">
                  <c:v>50.106673118374168</c:v>
                </c:pt>
                <c:pt idx="609">
                  <c:v>50.051686974882337</c:v>
                </c:pt>
                <c:pt idx="610">
                  <c:v>50.106673118374168</c:v>
                </c:pt>
                <c:pt idx="611">
                  <c:v>50.161659261866014</c:v>
                </c:pt>
                <c:pt idx="612">
                  <c:v>50.073681432279074</c:v>
                </c:pt>
                <c:pt idx="613">
                  <c:v>50.139664804469277</c:v>
                </c:pt>
                <c:pt idx="614">
                  <c:v>50.117670347072547</c:v>
                </c:pt>
                <c:pt idx="615">
                  <c:v>50.227642634056217</c:v>
                </c:pt>
                <c:pt idx="616">
                  <c:v>50.18365371926275</c:v>
                </c:pt>
                <c:pt idx="617">
                  <c:v>50.249637091452961</c:v>
                </c:pt>
                <c:pt idx="618">
                  <c:v>50.304623234944792</c:v>
                </c:pt>
                <c:pt idx="619">
                  <c:v>50.227642634056217</c:v>
                </c:pt>
                <c:pt idx="620">
                  <c:v>50.359609378436637</c:v>
                </c:pt>
                <c:pt idx="621">
                  <c:v>50.282628777548062</c:v>
                </c:pt>
                <c:pt idx="622">
                  <c:v>50.370606607135002</c:v>
                </c:pt>
                <c:pt idx="623">
                  <c:v>50.348612149738273</c:v>
                </c:pt>
                <c:pt idx="624">
                  <c:v>50.392601064531753</c:v>
                </c:pt>
                <c:pt idx="625">
                  <c:v>50.348612149738273</c:v>
                </c:pt>
                <c:pt idx="626">
                  <c:v>50.447587208023577</c:v>
                </c:pt>
                <c:pt idx="627">
                  <c:v>50.447587208023577</c:v>
                </c:pt>
                <c:pt idx="628">
                  <c:v>50.43658997932522</c:v>
                </c:pt>
                <c:pt idx="629">
                  <c:v>50.469581665420321</c:v>
                </c:pt>
                <c:pt idx="630">
                  <c:v>50.480578894118693</c:v>
                </c:pt>
                <c:pt idx="631">
                  <c:v>50.52456780891216</c:v>
                </c:pt>
                <c:pt idx="632">
                  <c:v>50.491576122817051</c:v>
                </c:pt>
                <c:pt idx="633">
                  <c:v>50.535565037610517</c:v>
                </c:pt>
                <c:pt idx="634">
                  <c:v>50.579553952403998</c:v>
                </c:pt>
                <c:pt idx="635">
                  <c:v>50.557559495007261</c:v>
                </c:pt>
                <c:pt idx="636">
                  <c:v>50.656534553292573</c:v>
                </c:pt>
                <c:pt idx="637">
                  <c:v>50.623542867197457</c:v>
                </c:pt>
                <c:pt idx="638">
                  <c:v>50.667531781990952</c:v>
                </c:pt>
                <c:pt idx="639">
                  <c:v>50.67852901068931</c:v>
                </c:pt>
                <c:pt idx="640">
                  <c:v>50.67852901068931</c:v>
                </c:pt>
                <c:pt idx="641">
                  <c:v>50.76650684027625</c:v>
                </c:pt>
                <c:pt idx="642">
                  <c:v>50.689526239387668</c:v>
                </c:pt>
                <c:pt idx="643">
                  <c:v>50.755509611577892</c:v>
                </c:pt>
                <c:pt idx="644">
                  <c:v>50.755509611577892</c:v>
                </c:pt>
                <c:pt idx="645">
                  <c:v>50.788501297672987</c:v>
                </c:pt>
                <c:pt idx="646">
                  <c:v>50.788501297672987</c:v>
                </c:pt>
                <c:pt idx="647">
                  <c:v>50.733515154181148</c:v>
                </c:pt>
                <c:pt idx="648">
                  <c:v>50.843487441164832</c:v>
                </c:pt>
                <c:pt idx="649">
                  <c:v>50.810495755069716</c:v>
                </c:pt>
                <c:pt idx="650">
                  <c:v>50.843487441164832</c:v>
                </c:pt>
                <c:pt idx="651">
                  <c:v>50.832490212466467</c:v>
                </c:pt>
                <c:pt idx="652">
                  <c:v>50.876479127259927</c:v>
                </c:pt>
                <c:pt idx="653">
                  <c:v>50.953459728148509</c:v>
                </c:pt>
                <c:pt idx="654">
                  <c:v>50.909470813355043</c:v>
                </c:pt>
                <c:pt idx="655">
                  <c:v>50.975454185545253</c:v>
                </c:pt>
                <c:pt idx="656">
                  <c:v>50.953459728148509</c:v>
                </c:pt>
                <c:pt idx="657">
                  <c:v>50.986451414243618</c:v>
                </c:pt>
                <c:pt idx="658">
                  <c:v>51.008445871640347</c:v>
                </c:pt>
                <c:pt idx="659">
                  <c:v>50.986451414243618</c:v>
                </c:pt>
                <c:pt idx="660">
                  <c:v>51.085426472528923</c:v>
                </c:pt>
                <c:pt idx="661">
                  <c:v>51.019443100338719</c:v>
                </c:pt>
                <c:pt idx="662">
                  <c:v>51.085426472528923</c:v>
                </c:pt>
                <c:pt idx="663">
                  <c:v>51.063432015132193</c:v>
                </c:pt>
                <c:pt idx="664">
                  <c:v>51.085426472528923</c:v>
                </c:pt>
                <c:pt idx="665">
                  <c:v>51.151409844719133</c:v>
                </c:pt>
                <c:pt idx="666">
                  <c:v>51.129415387322403</c:v>
                </c:pt>
                <c:pt idx="667">
                  <c:v>51.184401530814242</c:v>
                </c:pt>
                <c:pt idx="668">
                  <c:v>51.140412616020768</c:v>
                </c:pt>
                <c:pt idx="669">
                  <c:v>51.217393216909343</c:v>
                </c:pt>
                <c:pt idx="670">
                  <c:v>51.206395988210971</c:v>
                </c:pt>
                <c:pt idx="671">
                  <c:v>51.206395988210971</c:v>
                </c:pt>
                <c:pt idx="672">
                  <c:v>51.283376589099547</c:v>
                </c:pt>
                <c:pt idx="673">
                  <c:v>51.228390445607722</c:v>
                </c:pt>
                <c:pt idx="674">
                  <c:v>51.30537104649629</c:v>
                </c:pt>
                <c:pt idx="675">
                  <c:v>51.272379360401182</c:v>
                </c:pt>
                <c:pt idx="676">
                  <c:v>51.349359961289757</c:v>
                </c:pt>
                <c:pt idx="677">
                  <c:v>51.360357189988122</c:v>
                </c:pt>
                <c:pt idx="678">
                  <c:v>51.316368275194662</c:v>
                </c:pt>
                <c:pt idx="679">
                  <c:v>51.404346104781602</c:v>
                </c:pt>
                <c:pt idx="680">
                  <c:v>51.382351647384873</c:v>
                </c:pt>
                <c:pt idx="681">
                  <c:v>51.437337790876697</c:v>
                </c:pt>
                <c:pt idx="682">
                  <c:v>51.382351647384873</c:v>
                </c:pt>
                <c:pt idx="683">
                  <c:v>51.404346104781602</c:v>
                </c:pt>
                <c:pt idx="684">
                  <c:v>51.492323934368549</c:v>
                </c:pt>
                <c:pt idx="685">
                  <c:v>51.448335019575069</c:v>
                </c:pt>
                <c:pt idx="686">
                  <c:v>51.503321163066907</c:v>
                </c:pt>
                <c:pt idx="687">
                  <c:v>51.492323934368549</c:v>
                </c:pt>
                <c:pt idx="688">
                  <c:v>51.558307306558753</c:v>
                </c:pt>
                <c:pt idx="689">
                  <c:v>51.591298992653847</c:v>
                </c:pt>
                <c:pt idx="690">
                  <c:v>51.569304535257118</c:v>
                </c:pt>
                <c:pt idx="691">
                  <c:v>51.613293450050591</c:v>
                </c:pt>
                <c:pt idx="692">
                  <c:v>51.580301763955489</c:v>
                </c:pt>
                <c:pt idx="693">
                  <c:v>51.679276822240787</c:v>
                </c:pt>
                <c:pt idx="694">
                  <c:v>51.657282364844058</c:v>
                </c:pt>
                <c:pt idx="695">
                  <c:v>51.668279593542429</c:v>
                </c:pt>
                <c:pt idx="696">
                  <c:v>51.635287907447328</c:v>
                </c:pt>
                <c:pt idx="697">
                  <c:v>51.690274050939173</c:v>
                </c:pt>
                <c:pt idx="698">
                  <c:v>51.767254651827749</c:v>
                </c:pt>
                <c:pt idx="699">
                  <c:v>51.690274050939173</c:v>
                </c:pt>
                <c:pt idx="700">
                  <c:v>51.800246337922843</c:v>
                </c:pt>
                <c:pt idx="701">
                  <c:v>51.778251880526113</c:v>
                </c:pt>
                <c:pt idx="702">
                  <c:v>51.789249109224478</c:v>
                </c:pt>
                <c:pt idx="703">
                  <c:v>51.811243566621208</c:v>
                </c:pt>
                <c:pt idx="704">
                  <c:v>51.811243566621208</c:v>
                </c:pt>
                <c:pt idx="705">
                  <c:v>51.888224167509797</c:v>
                </c:pt>
                <c:pt idx="706">
                  <c:v>51.811243566621208</c:v>
                </c:pt>
                <c:pt idx="707">
                  <c:v>51.943210311001629</c:v>
                </c:pt>
                <c:pt idx="708">
                  <c:v>51.866229710113053</c:v>
                </c:pt>
                <c:pt idx="709">
                  <c:v>51.976201997096737</c:v>
                </c:pt>
                <c:pt idx="710">
                  <c:v>51.943210311001629</c:v>
                </c:pt>
                <c:pt idx="711">
                  <c:v>51.943210311001629</c:v>
                </c:pt>
                <c:pt idx="712">
                  <c:v>52.009193683191839</c:v>
                </c:pt>
                <c:pt idx="713">
                  <c:v>51.943210311001629</c:v>
                </c:pt>
                <c:pt idx="714">
                  <c:v>52.020190911890211</c:v>
                </c:pt>
                <c:pt idx="715">
                  <c:v>51.987199225795102</c:v>
                </c:pt>
                <c:pt idx="716">
                  <c:v>52.042185369286948</c:v>
                </c:pt>
                <c:pt idx="717">
                  <c:v>52.097171512778793</c:v>
                </c:pt>
                <c:pt idx="718">
                  <c:v>52.031188140588583</c:v>
                </c:pt>
                <c:pt idx="719">
                  <c:v>52.130163198873888</c:v>
                </c:pt>
                <c:pt idx="720">
                  <c:v>52.042185369286948</c:v>
                </c:pt>
                <c:pt idx="721">
                  <c:v>52.174152113667361</c:v>
                </c:pt>
                <c:pt idx="722">
                  <c:v>52.108168741477151</c:v>
                </c:pt>
                <c:pt idx="723">
                  <c:v>52.119165970175523</c:v>
                </c:pt>
                <c:pt idx="724">
                  <c:v>52.251132714555943</c:v>
                </c:pt>
                <c:pt idx="725">
                  <c:v>52.218141028460828</c:v>
                </c:pt>
                <c:pt idx="726">
                  <c:v>52.196146571064091</c:v>
                </c:pt>
                <c:pt idx="727">
                  <c:v>52.240135485857571</c:v>
                </c:pt>
                <c:pt idx="728">
                  <c:v>52.240135485857571</c:v>
                </c:pt>
                <c:pt idx="729">
                  <c:v>52.262129943254301</c:v>
                </c:pt>
                <c:pt idx="730">
                  <c:v>52.306118858047768</c:v>
                </c:pt>
                <c:pt idx="731">
                  <c:v>52.262129943254301</c:v>
                </c:pt>
                <c:pt idx="732">
                  <c:v>52.350107772841241</c:v>
                </c:pt>
                <c:pt idx="733">
                  <c:v>52.36110500153962</c:v>
                </c:pt>
                <c:pt idx="734">
                  <c:v>52.405093916333087</c:v>
                </c:pt>
                <c:pt idx="735">
                  <c:v>52.306118858047768</c:v>
                </c:pt>
                <c:pt idx="736">
                  <c:v>52.36110500153962</c:v>
                </c:pt>
                <c:pt idx="737">
                  <c:v>52.350107772841241</c:v>
                </c:pt>
                <c:pt idx="738">
                  <c:v>52.460080059824932</c:v>
                </c:pt>
                <c:pt idx="739">
                  <c:v>52.416091145031459</c:v>
                </c:pt>
                <c:pt idx="740">
                  <c:v>52.47107728852329</c:v>
                </c:pt>
                <c:pt idx="741">
                  <c:v>52.44908283112656</c:v>
                </c:pt>
                <c:pt idx="742">
                  <c:v>52.515066203316771</c:v>
                </c:pt>
                <c:pt idx="743">
                  <c:v>52.515066203316771</c:v>
                </c:pt>
                <c:pt idx="744">
                  <c:v>52.526063432015142</c:v>
                </c:pt>
                <c:pt idx="745">
                  <c:v>52.581049575506967</c:v>
                </c:pt>
                <c:pt idx="746">
                  <c:v>52.548057889411872</c:v>
                </c:pt>
                <c:pt idx="747">
                  <c:v>52.614041261602082</c:v>
                </c:pt>
                <c:pt idx="748">
                  <c:v>52.559055118110237</c:v>
                </c:pt>
                <c:pt idx="749">
                  <c:v>52.647032947697177</c:v>
                </c:pt>
                <c:pt idx="750">
                  <c:v>52.570052346808609</c:v>
                </c:pt>
                <c:pt idx="751">
                  <c:v>52.636035718998819</c:v>
                </c:pt>
                <c:pt idx="752">
                  <c:v>52.658030176395549</c:v>
                </c:pt>
                <c:pt idx="753">
                  <c:v>52.647032947697177</c:v>
                </c:pt>
                <c:pt idx="754">
                  <c:v>52.702019091189023</c:v>
                </c:pt>
                <c:pt idx="755">
                  <c:v>52.691021862490658</c:v>
                </c:pt>
                <c:pt idx="756">
                  <c:v>52.713016319887387</c:v>
                </c:pt>
                <c:pt idx="757">
                  <c:v>52.746008005982489</c:v>
                </c:pt>
                <c:pt idx="758">
                  <c:v>52.811991378172699</c:v>
                </c:pt>
                <c:pt idx="759">
                  <c:v>52.735010777284117</c:v>
                </c:pt>
                <c:pt idx="760">
                  <c:v>52.844983064267808</c:v>
                </c:pt>
                <c:pt idx="761">
                  <c:v>52.746008005982489</c:v>
                </c:pt>
                <c:pt idx="762">
                  <c:v>52.877974750362917</c:v>
                </c:pt>
                <c:pt idx="763">
                  <c:v>52.822988606871071</c:v>
                </c:pt>
                <c:pt idx="764">
                  <c:v>52.844983064267808</c:v>
                </c:pt>
                <c:pt idx="765">
                  <c:v>52.910966436458018</c:v>
                </c:pt>
                <c:pt idx="766">
                  <c:v>52.844983064267808</c:v>
                </c:pt>
                <c:pt idx="767">
                  <c:v>52.965952579949857</c:v>
                </c:pt>
                <c:pt idx="768">
                  <c:v>52.888971979061282</c:v>
                </c:pt>
                <c:pt idx="769">
                  <c:v>52.943958122553127</c:v>
                </c:pt>
                <c:pt idx="770">
                  <c:v>53.031935952140067</c:v>
                </c:pt>
                <c:pt idx="771">
                  <c:v>53.042933180838432</c:v>
                </c:pt>
                <c:pt idx="772">
                  <c:v>53.053930409536797</c:v>
                </c:pt>
                <c:pt idx="773">
                  <c:v>52.976949808648222</c:v>
                </c:pt>
                <c:pt idx="774">
                  <c:v>53.053930409536797</c:v>
                </c:pt>
                <c:pt idx="775">
                  <c:v>53.086922095631913</c:v>
                </c:pt>
                <c:pt idx="776">
                  <c:v>53.031935952140067</c:v>
                </c:pt>
                <c:pt idx="777">
                  <c:v>53.130911010425372</c:v>
                </c:pt>
                <c:pt idx="778">
                  <c:v>53.09791932433027</c:v>
                </c:pt>
                <c:pt idx="779">
                  <c:v>53.163902696520481</c:v>
                </c:pt>
                <c:pt idx="780">
                  <c:v>53.185897153917217</c:v>
                </c:pt>
                <c:pt idx="781">
                  <c:v>53.09791932433027</c:v>
                </c:pt>
                <c:pt idx="782">
                  <c:v>53.218888840012333</c:v>
                </c:pt>
                <c:pt idx="783">
                  <c:v>53.119913781727007</c:v>
                </c:pt>
                <c:pt idx="784">
                  <c:v>53.229886068710691</c:v>
                </c:pt>
                <c:pt idx="785">
                  <c:v>53.207891611313947</c:v>
                </c:pt>
                <c:pt idx="786">
                  <c:v>53.207891611313947</c:v>
                </c:pt>
                <c:pt idx="787">
                  <c:v>53.306866669599273</c:v>
                </c:pt>
                <c:pt idx="788">
                  <c:v>53.306866669599273</c:v>
                </c:pt>
                <c:pt idx="789">
                  <c:v>53.295869440900887</c:v>
                </c:pt>
                <c:pt idx="790">
                  <c:v>53.35085558439274</c:v>
                </c:pt>
                <c:pt idx="791">
                  <c:v>53.372850041789469</c:v>
                </c:pt>
                <c:pt idx="792">
                  <c:v>53.339858355694368</c:v>
                </c:pt>
                <c:pt idx="793">
                  <c:v>53.405841727884571</c:v>
                </c:pt>
                <c:pt idx="794">
                  <c:v>53.372850041789469</c:v>
                </c:pt>
                <c:pt idx="795">
                  <c:v>53.394844499186213</c:v>
                </c:pt>
                <c:pt idx="796">
                  <c:v>53.394844499186213</c:v>
                </c:pt>
                <c:pt idx="797">
                  <c:v>53.394844499186213</c:v>
                </c:pt>
                <c:pt idx="798">
                  <c:v>53.482822328773153</c:v>
                </c:pt>
                <c:pt idx="799">
                  <c:v>53.43883341397968</c:v>
                </c:pt>
                <c:pt idx="800">
                  <c:v>53.50481678616989</c:v>
                </c:pt>
                <c:pt idx="801">
                  <c:v>53.50481678616989</c:v>
                </c:pt>
                <c:pt idx="802">
                  <c:v>53.537808472264999</c:v>
                </c:pt>
                <c:pt idx="803">
                  <c:v>53.570800158360093</c:v>
                </c:pt>
                <c:pt idx="804">
                  <c:v>53.548805700963356</c:v>
                </c:pt>
                <c:pt idx="805">
                  <c:v>53.581797387058472</c:v>
                </c:pt>
                <c:pt idx="806">
                  <c:v>53.59279461575683</c:v>
                </c:pt>
                <c:pt idx="807">
                  <c:v>53.603791844455188</c:v>
                </c:pt>
                <c:pt idx="808">
                  <c:v>53.614789073153567</c:v>
                </c:pt>
                <c:pt idx="809">
                  <c:v>53.581797387058472</c:v>
                </c:pt>
                <c:pt idx="810">
                  <c:v>53.680772445343777</c:v>
                </c:pt>
                <c:pt idx="811">
                  <c:v>53.625786301851939</c:v>
                </c:pt>
                <c:pt idx="812">
                  <c:v>53.735758588835623</c:v>
                </c:pt>
                <c:pt idx="813">
                  <c:v>53.724761360137236</c:v>
                </c:pt>
                <c:pt idx="814">
                  <c:v>53.724761360137236</c:v>
                </c:pt>
                <c:pt idx="815">
                  <c:v>53.746755817533987</c:v>
                </c:pt>
                <c:pt idx="816">
                  <c:v>53.713764131438879</c:v>
                </c:pt>
                <c:pt idx="817">
                  <c:v>53.801741961025819</c:v>
                </c:pt>
                <c:pt idx="818">
                  <c:v>53.757753046232352</c:v>
                </c:pt>
                <c:pt idx="819">
                  <c:v>53.779747503629089</c:v>
                </c:pt>
                <c:pt idx="820">
                  <c:v>53.823736418422563</c:v>
                </c:pt>
                <c:pt idx="821">
                  <c:v>53.790744732327447</c:v>
                </c:pt>
                <c:pt idx="822">
                  <c:v>53.867725333216043</c:v>
                </c:pt>
                <c:pt idx="823">
                  <c:v>53.812739189724198</c:v>
                </c:pt>
                <c:pt idx="824">
                  <c:v>53.900717019311138</c:v>
                </c:pt>
                <c:pt idx="825">
                  <c:v>53.889719790612773</c:v>
                </c:pt>
                <c:pt idx="826">
                  <c:v>53.889719790612773</c:v>
                </c:pt>
                <c:pt idx="827">
                  <c:v>53.966700391501348</c:v>
                </c:pt>
                <c:pt idx="828">
                  <c:v>53.911714248009503</c:v>
                </c:pt>
                <c:pt idx="829">
                  <c:v>53.988694848898078</c:v>
                </c:pt>
                <c:pt idx="830">
                  <c:v>53.922711476707867</c:v>
                </c:pt>
                <c:pt idx="831">
                  <c:v>54.010689306294822</c:v>
                </c:pt>
                <c:pt idx="832">
                  <c:v>54.06567544978666</c:v>
                </c:pt>
                <c:pt idx="833">
                  <c:v>53.955703162802983</c:v>
                </c:pt>
                <c:pt idx="834">
                  <c:v>54.021686534993187</c:v>
                </c:pt>
                <c:pt idx="835">
                  <c:v>54.032683763691551</c:v>
                </c:pt>
                <c:pt idx="836">
                  <c:v>54.087669907183397</c:v>
                </c:pt>
                <c:pt idx="837">
                  <c:v>54.043680992389923</c:v>
                </c:pt>
                <c:pt idx="838">
                  <c:v>54.043680992389923</c:v>
                </c:pt>
                <c:pt idx="839">
                  <c:v>54.164650508071972</c:v>
                </c:pt>
                <c:pt idx="840">
                  <c:v>54.164650508071972</c:v>
                </c:pt>
                <c:pt idx="841">
                  <c:v>54.164650508071972</c:v>
                </c:pt>
                <c:pt idx="842">
                  <c:v>54.142656050675242</c:v>
                </c:pt>
                <c:pt idx="843">
                  <c:v>54.175647736770337</c:v>
                </c:pt>
                <c:pt idx="844">
                  <c:v>54.164650508071972</c:v>
                </c:pt>
                <c:pt idx="845">
                  <c:v>54.186644965468702</c:v>
                </c:pt>
                <c:pt idx="846">
                  <c:v>54.274622795055649</c:v>
                </c:pt>
                <c:pt idx="847">
                  <c:v>54.208639422865453</c:v>
                </c:pt>
                <c:pt idx="848">
                  <c:v>54.274622795055649</c:v>
                </c:pt>
                <c:pt idx="849">
                  <c:v>54.241631108960547</c:v>
                </c:pt>
                <c:pt idx="850">
                  <c:v>54.285620023754021</c:v>
                </c:pt>
                <c:pt idx="851">
                  <c:v>54.274622795055649</c:v>
                </c:pt>
                <c:pt idx="852">
                  <c:v>54.252628337658912</c:v>
                </c:pt>
                <c:pt idx="853">
                  <c:v>54.362600624642603</c:v>
                </c:pt>
                <c:pt idx="854">
                  <c:v>54.285620023754021</c:v>
                </c:pt>
                <c:pt idx="855">
                  <c:v>54.351603395944217</c:v>
                </c:pt>
                <c:pt idx="856">
                  <c:v>54.296617252452393</c:v>
                </c:pt>
                <c:pt idx="857">
                  <c:v>54.373597853340961</c:v>
                </c:pt>
                <c:pt idx="858">
                  <c:v>54.362600624642603</c:v>
                </c:pt>
                <c:pt idx="859">
                  <c:v>54.362600624642603</c:v>
                </c:pt>
                <c:pt idx="860">
                  <c:v>54.450578454229543</c:v>
                </c:pt>
                <c:pt idx="861">
                  <c:v>54.417586768134427</c:v>
                </c:pt>
                <c:pt idx="862">
                  <c:v>54.450578454229543</c:v>
                </c:pt>
                <c:pt idx="863">
                  <c:v>54.483570140324638</c:v>
                </c:pt>
                <c:pt idx="864">
                  <c:v>54.472572911626273</c:v>
                </c:pt>
                <c:pt idx="865">
                  <c:v>54.483570140324638</c:v>
                </c:pt>
                <c:pt idx="866">
                  <c:v>54.461575682927908</c:v>
                </c:pt>
                <c:pt idx="867">
                  <c:v>54.56055074121322</c:v>
                </c:pt>
                <c:pt idx="868">
                  <c:v>54.516561826419753</c:v>
                </c:pt>
                <c:pt idx="869">
                  <c:v>54.538556283816483</c:v>
                </c:pt>
                <c:pt idx="870">
                  <c:v>54.571547969911578</c:v>
                </c:pt>
                <c:pt idx="871">
                  <c:v>54.582545198609949</c:v>
                </c:pt>
                <c:pt idx="872">
                  <c:v>54.626534113403423</c:v>
                </c:pt>
                <c:pt idx="873">
                  <c:v>54.571547969911578</c:v>
                </c:pt>
                <c:pt idx="874">
                  <c:v>54.670523028196897</c:v>
                </c:pt>
                <c:pt idx="875">
                  <c:v>54.637531342101788</c:v>
                </c:pt>
                <c:pt idx="876">
                  <c:v>54.703514714291998</c:v>
                </c:pt>
                <c:pt idx="877">
                  <c:v>54.670523028196897</c:v>
                </c:pt>
                <c:pt idx="878">
                  <c:v>54.64852857080016</c:v>
                </c:pt>
                <c:pt idx="879">
                  <c:v>54.725509171688742</c:v>
                </c:pt>
                <c:pt idx="880">
                  <c:v>54.681520256895269</c:v>
                </c:pt>
                <c:pt idx="881">
                  <c:v>54.769498086482209</c:v>
                </c:pt>
                <c:pt idx="882">
                  <c:v>54.681520256895269</c:v>
                </c:pt>
                <c:pt idx="883">
                  <c:v>54.824484229974047</c:v>
                </c:pt>
                <c:pt idx="884">
                  <c:v>54.791492543878952</c:v>
                </c:pt>
                <c:pt idx="885">
                  <c:v>54.780495315180573</c:v>
                </c:pt>
                <c:pt idx="886">
                  <c:v>54.835481458672419</c:v>
                </c:pt>
                <c:pt idx="887">
                  <c:v>54.802489772577317</c:v>
                </c:pt>
                <c:pt idx="888">
                  <c:v>54.824484229974047</c:v>
                </c:pt>
                <c:pt idx="889">
                  <c:v>54.802489772577317</c:v>
                </c:pt>
                <c:pt idx="890">
                  <c:v>54.934456516957731</c:v>
                </c:pt>
                <c:pt idx="891">
                  <c:v>54.857475916069163</c:v>
                </c:pt>
                <c:pt idx="892">
                  <c:v>54.956450974354468</c:v>
                </c:pt>
                <c:pt idx="893">
                  <c:v>54.879470373465892</c:v>
                </c:pt>
                <c:pt idx="894">
                  <c:v>54.989442660449583</c:v>
                </c:pt>
                <c:pt idx="895">
                  <c:v>55.022434346544671</c:v>
                </c:pt>
                <c:pt idx="896">
                  <c:v>54.912462059560987</c:v>
                </c:pt>
                <c:pt idx="897">
                  <c:v>54.945453745656103</c:v>
                </c:pt>
                <c:pt idx="898">
                  <c:v>54.956450974354468</c:v>
                </c:pt>
                <c:pt idx="899">
                  <c:v>54.692517485593633</c:v>
                </c:pt>
                <c:pt idx="900">
                  <c:v>54.087669907183397</c:v>
                </c:pt>
                <c:pt idx="901">
                  <c:v>53.185897153917217</c:v>
                </c:pt>
                <c:pt idx="902">
                  <c:v>52.559055118110237</c:v>
                </c:pt>
                <c:pt idx="903">
                  <c:v>51.73426296573264</c:v>
                </c:pt>
                <c:pt idx="904">
                  <c:v>51.162407073417498</c:v>
                </c:pt>
                <c:pt idx="905">
                  <c:v>50.480578894118693</c:v>
                </c:pt>
                <c:pt idx="906">
                  <c:v>49.741730956814763</c:v>
                </c:pt>
                <c:pt idx="907">
                  <c:v>49.198590050545363</c:v>
                </c:pt>
                <c:pt idx="908">
                  <c:v>48.522435044781417</c:v>
                </c:pt>
                <c:pt idx="909">
                  <c:v>47.934956105347169</c:v>
                </c:pt>
                <c:pt idx="910">
                  <c:v>47.225547574709587</c:v>
                </c:pt>
                <c:pt idx="911">
                  <c:v>46.638068635275353</c:v>
                </c:pt>
                <c:pt idx="912">
                  <c:v>46.11709674558837</c:v>
                </c:pt>
                <c:pt idx="913">
                  <c:v>45.518533297862909</c:v>
                </c:pt>
                <c:pt idx="914">
                  <c:v>44.919969850137448</c:v>
                </c:pt>
                <c:pt idx="915">
                  <c:v>44.365744435576843</c:v>
                </c:pt>
                <c:pt idx="916">
                  <c:v>43.711758446395322</c:v>
                </c:pt>
                <c:pt idx="917">
                  <c:v>43.079941473796232</c:v>
                </c:pt>
                <c:pt idx="918">
                  <c:v>42.536800567526832</c:v>
                </c:pt>
                <c:pt idx="919">
                  <c:v>41.893899086636523</c:v>
                </c:pt>
                <c:pt idx="920">
                  <c:v>40.929546865301063</c:v>
                </c:pt>
                <c:pt idx="921">
                  <c:v>40.297729892701959</c:v>
                </c:pt>
                <c:pt idx="922">
                  <c:v>39.743504478141347</c:v>
                </c:pt>
                <c:pt idx="923">
                  <c:v>38.712645207058607</c:v>
                </c:pt>
                <c:pt idx="924">
                  <c:v>37.548771836481343</c:v>
                </c:pt>
                <c:pt idx="925">
                  <c:v>37.072137979959223</c:v>
                </c:pt>
                <c:pt idx="926">
                  <c:v>36.00802518400284</c:v>
                </c:pt>
                <c:pt idx="927">
                  <c:v>34.522701072980396</c:v>
                </c:pt>
                <c:pt idx="928">
                  <c:v>33.303405160947072</c:v>
                </c:pt>
                <c:pt idx="929">
                  <c:v>40.009532677130437</c:v>
                </c:pt>
                <c:pt idx="930">
                  <c:v>48.444843486742933</c:v>
                </c:pt>
                <c:pt idx="931">
                  <c:v>56.26512118946026</c:v>
                </c:pt>
                <c:pt idx="932">
                  <c:v>56.463071306030884</c:v>
                </c:pt>
                <c:pt idx="933">
                  <c:v>56.496062992125992</c:v>
                </c:pt>
                <c:pt idx="934">
                  <c:v>56.639026965204778</c:v>
                </c:pt>
                <c:pt idx="935">
                  <c:v>56.551049135617824</c:v>
                </c:pt>
                <c:pt idx="936">
                  <c:v>56.320107332952098</c:v>
                </c:pt>
                <c:pt idx="937">
                  <c:v>56.155148902476583</c:v>
                </c:pt>
                <c:pt idx="938">
                  <c:v>56.122157216381467</c:v>
                </c:pt>
                <c:pt idx="939">
                  <c:v>56.17714335987332</c:v>
                </c:pt>
                <c:pt idx="940">
                  <c:v>56.133154445079853</c:v>
                </c:pt>
                <c:pt idx="941">
                  <c:v>56.155148902476583</c:v>
                </c:pt>
                <c:pt idx="942">
                  <c:v>56.056173844191271</c:v>
                </c:pt>
                <c:pt idx="943">
                  <c:v>55.990190472001061</c:v>
                </c:pt>
                <c:pt idx="944">
                  <c:v>56.012184929397797</c:v>
                </c:pt>
                <c:pt idx="945">
                  <c:v>55.990190472001061</c:v>
                </c:pt>
                <c:pt idx="946">
                  <c:v>56.111159987683109</c:v>
                </c:pt>
                <c:pt idx="947">
                  <c:v>56.023182158096162</c:v>
                </c:pt>
                <c:pt idx="948">
                  <c:v>56.089165530286373</c:v>
                </c:pt>
                <c:pt idx="949">
                  <c:v>55.990190472001061</c:v>
                </c:pt>
                <c:pt idx="950">
                  <c:v>56.078168301588001</c:v>
                </c:pt>
                <c:pt idx="951">
                  <c:v>56.045176615492899</c:v>
                </c:pt>
                <c:pt idx="952">
                  <c:v>56.078168301588001</c:v>
                </c:pt>
                <c:pt idx="953">
                  <c:v>56.122157216381467</c:v>
                </c:pt>
                <c:pt idx="954">
                  <c:v>56.045176615492899</c:v>
                </c:pt>
                <c:pt idx="955">
                  <c:v>56.111159987683109</c:v>
                </c:pt>
                <c:pt idx="956">
                  <c:v>56.034179386794527</c:v>
                </c:pt>
                <c:pt idx="957">
                  <c:v>56.023182158096162</c:v>
                </c:pt>
                <c:pt idx="958">
                  <c:v>56.089165530286373</c:v>
                </c:pt>
                <c:pt idx="959">
                  <c:v>56.089165530286373</c:v>
                </c:pt>
                <c:pt idx="960">
                  <c:v>56.067171072889643</c:v>
                </c:pt>
                <c:pt idx="961">
                  <c:v>56.100162758984737</c:v>
                </c:pt>
                <c:pt idx="962">
                  <c:v>56.155148902476583</c:v>
                </c:pt>
                <c:pt idx="963">
                  <c:v>56.17714335987332</c:v>
                </c:pt>
                <c:pt idx="964">
                  <c:v>56.144151673778211</c:v>
                </c:pt>
                <c:pt idx="965">
                  <c:v>56.166146131174948</c:v>
                </c:pt>
                <c:pt idx="966">
                  <c:v>56.155148902476583</c:v>
                </c:pt>
                <c:pt idx="967">
                  <c:v>56.188140588571677</c:v>
                </c:pt>
                <c:pt idx="968">
                  <c:v>56.166146131174948</c:v>
                </c:pt>
                <c:pt idx="969">
                  <c:v>56.210135045968421</c:v>
                </c:pt>
                <c:pt idx="970">
                  <c:v>56.188140588571677</c:v>
                </c:pt>
                <c:pt idx="971">
                  <c:v>56.232129503365151</c:v>
                </c:pt>
                <c:pt idx="972">
                  <c:v>56.232129503365151</c:v>
                </c:pt>
                <c:pt idx="973">
                  <c:v>56.199137817270049</c:v>
                </c:pt>
                <c:pt idx="974">
                  <c:v>56.298112875555361</c:v>
                </c:pt>
                <c:pt idx="975">
                  <c:v>56.24312673206353</c:v>
                </c:pt>
                <c:pt idx="976">
                  <c:v>56.287115646857004</c:v>
                </c:pt>
                <c:pt idx="977">
                  <c:v>56.276118418158617</c:v>
                </c:pt>
                <c:pt idx="978">
                  <c:v>56.298112875555361</c:v>
                </c:pt>
                <c:pt idx="979">
                  <c:v>56.309110104253733</c:v>
                </c:pt>
                <c:pt idx="980">
                  <c:v>56.287115646857004</c:v>
                </c:pt>
                <c:pt idx="981">
                  <c:v>56.3530990190472</c:v>
                </c:pt>
                <c:pt idx="982">
                  <c:v>56.386090705142308</c:v>
                </c:pt>
                <c:pt idx="983">
                  <c:v>56.364096247745572</c:v>
                </c:pt>
                <c:pt idx="984">
                  <c:v>56.364096247745572</c:v>
                </c:pt>
                <c:pt idx="985">
                  <c:v>56.386090705142308</c:v>
                </c:pt>
                <c:pt idx="986">
                  <c:v>56.441076848634147</c:v>
                </c:pt>
                <c:pt idx="987">
                  <c:v>56.386090705142308</c:v>
                </c:pt>
                <c:pt idx="988">
                  <c:v>56.496062992125992</c:v>
                </c:pt>
                <c:pt idx="989">
                  <c:v>56.474068534729248</c:v>
                </c:pt>
                <c:pt idx="990">
                  <c:v>56.474068534729248</c:v>
                </c:pt>
                <c:pt idx="991">
                  <c:v>56.452074077332519</c:v>
                </c:pt>
                <c:pt idx="992">
                  <c:v>56.452074077332519</c:v>
                </c:pt>
                <c:pt idx="993">
                  <c:v>56.529054678221087</c:v>
                </c:pt>
                <c:pt idx="994">
                  <c:v>56.48506576342762</c:v>
                </c:pt>
                <c:pt idx="995">
                  <c:v>56.518057449522729</c:v>
                </c:pt>
                <c:pt idx="996">
                  <c:v>56.540051906919459</c:v>
                </c:pt>
                <c:pt idx="997">
                  <c:v>56.540051906919459</c:v>
                </c:pt>
                <c:pt idx="998">
                  <c:v>56.518057449522729</c:v>
                </c:pt>
                <c:pt idx="999">
                  <c:v>56.529054678221087</c:v>
                </c:pt>
                <c:pt idx="1000">
                  <c:v>56.628029736506399</c:v>
                </c:pt>
                <c:pt idx="1001">
                  <c:v>56.639026965204778</c:v>
                </c:pt>
                <c:pt idx="1002">
                  <c:v>56.595038050411297</c:v>
                </c:pt>
                <c:pt idx="1003">
                  <c:v>56.628029736506399</c:v>
                </c:pt>
                <c:pt idx="1004">
                  <c:v>56.705010337394981</c:v>
                </c:pt>
                <c:pt idx="1005">
                  <c:v>56.672018651299872</c:v>
                </c:pt>
                <c:pt idx="1006">
                  <c:v>56.595038050411297</c:v>
                </c:pt>
                <c:pt idx="1007">
                  <c:v>56.606035279109669</c:v>
                </c:pt>
                <c:pt idx="1008">
                  <c:v>56.683015879998237</c:v>
                </c:pt>
                <c:pt idx="1009">
                  <c:v>56.694013108696609</c:v>
                </c:pt>
                <c:pt idx="1010">
                  <c:v>56.716007566093353</c:v>
                </c:pt>
                <c:pt idx="1011">
                  <c:v>56.694013108696609</c:v>
                </c:pt>
                <c:pt idx="1012">
                  <c:v>56.759996480886819</c:v>
                </c:pt>
                <c:pt idx="1013">
                  <c:v>56.705010337394981</c:v>
                </c:pt>
                <c:pt idx="1014">
                  <c:v>56.759996480886819</c:v>
                </c:pt>
                <c:pt idx="1015">
                  <c:v>56.781990938283563</c:v>
                </c:pt>
                <c:pt idx="1016">
                  <c:v>56.716007566093353</c:v>
                </c:pt>
                <c:pt idx="1017">
                  <c:v>56.825979853077023</c:v>
                </c:pt>
                <c:pt idx="1018">
                  <c:v>56.792988166981928</c:v>
                </c:pt>
                <c:pt idx="1019">
                  <c:v>56.847974310473766</c:v>
                </c:pt>
                <c:pt idx="1020">
                  <c:v>56.814982624378658</c:v>
                </c:pt>
                <c:pt idx="1021">
                  <c:v>56.836977081775402</c:v>
                </c:pt>
                <c:pt idx="1022">
                  <c:v>56.913957682663977</c:v>
                </c:pt>
                <c:pt idx="1023">
                  <c:v>56.913957682663977</c:v>
                </c:pt>
                <c:pt idx="1024">
                  <c:v>56.902960453965598</c:v>
                </c:pt>
                <c:pt idx="1025">
                  <c:v>56.869968767870503</c:v>
                </c:pt>
                <c:pt idx="1026">
                  <c:v>56.891963225267233</c:v>
                </c:pt>
                <c:pt idx="1027">
                  <c:v>56.902960453965598</c:v>
                </c:pt>
                <c:pt idx="1028">
                  <c:v>56.946949368759071</c:v>
                </c:pt>
                <c:pt idx="1029">
                  <c:v>56.935952140060706</c:v>
                </c:pt>
                <c:pt idx="1030">
                  <c:v>56.924954911362342</c:v>
                </c:pt>
                <c:pt idx="1031">
                  <c:v>57.001935512250917</c:v>
                </c:pt>
                <c:pt idx="1032">
                  <c:v>56.957946597457443</c:v>
                </c:pt>
                <c:pt idx="1033">
                  <c:v>57.001935512250917</c:v>
                </c:pt>
                <c:pt idx="1034">
                  <c:v>57.001935512250917</c:v>
                </c:pt>
                <c:pt idx="1035">
                  <c:v>57.023929969647646</c:v>
                </c:pt>
                <c:pt idx="1036">
                  <c:v>57.100910570536229</c:v>
                </c:pt>
                <c:pt idx="1037">
                  <c:v>57.023929969647646</c:v>
                </c:pt>
                <c:pt idx="1038">
                  <c:v>57.089913341837857</c:v>
                </c:pt>
                <c:pt idx="1039">
                  <c:v>57.111907799234601</c:v>
                </c:pt>
                <c:pt idx="1040">
                  <c:v>57.122905027932973</c:v>
                </c:pt>
                <c:pt idx="1041">
                  <c:v>57.166893942726439</c:v>
                </c:pt>
                <c:pt idx="1042">
                  <c:v>57.177891171424797</c:v>
                </c:pt>
                <c:pt idx="1043">
                  <c:v>57.199885628821541</c:v>
                </c:pt>
                <c:pt idx="1044">
                  <c:v>57.13390225663133</c:v>
                </c:pt>
                <c:pt idx="1045">
                  <c:v>57.22188008621827</c:v>
                </c:pt>
                <c:pt idx="1046">
                  <c:v>57.177891171424797</c:v>
                </c:pt>
                <c:pt idx="1047">
                  <c:v>57.199885628821541</c:v>
                </c:pt>
                <c:pt idx="1048">
                  <c:v>57.144899485329702</c:v>
                </c:pt>
                <c:pt idx="1049">
                  <c:v>57.188888400123183</c:v>
                </c:pt>
                <c:pt idx="1050">
                  <c:v>57.265869001011751</c:v>
                </c:pt>
                <c:pt idx="1051">
                  <c:v>57.210882857519913</c:v>
                </c:pt>
                <c:pt idx="1052">
                  <c:v>57.22188008621827</c:v>
                </c:pt>
                <c:pt idx="1053">
                  <c:v>57.276866229710123</c:v>
                </c:pt>
                <c:pt idx="1054">
                  <c:v>57.243874543615007</c:v>
                </c:pt>
                <c:pt idx="1055">
                  <c:v>57.342849601900333</c:v>
                </c:pt>
                <c:pt idx="1056">
                  <c:v>57.243874543615007</c:v>
                </c:pt>
                <c:pt idx="1057">
                  <c:v>57.375841287995428</c:v>
                </c:pt>
                <c:pt idx="1058">
                  <c:v>57.309857915805217</c:v>
                </c:pt>
                <c:pt idx="1059">
                  <c:v>57.331852373201947</c:v>
                </c:pt>
                <c:pt idx="1060">
                  <c:v>57.375841287995428</c:v>
                </c:pt>
                <c:pt idx="1061">
                  <c:v>57.353846830598691</c:v>
                </c:pt>
                <c:pt idx="1062">
                  <c:v>57.452821888884003</c:v>
                </c:pt>
                <c:pt idx="1063">
                  <c:v>57.331852373201947</c:v>
                </c:pt>
                <c:pt idx="1064">
                  <c:v>57.419830202788887</c:v>
                </c:pt>
                <c:pt idx="1065">
                  <c:v>57.397835745392157</c:v>
                </c:pt>
                <c:pt idx="1066">
                  <c:v>57.496810803677477</c:v>
                </c:pt>
                <c:pt idx="1067">
                  <c:v>57.47481634628074</c:v>
                </c:pt>
                <c:pt idx="1068">
                  <c:v>57.529802489772578</c:v>
                </c:pt>
                <c:pt idx="1069">
                  <c:v>57.441824660185638</c:v>
                </c:pt>
                <c:pt idx="1070">
                  <c:v>57.529802489772578</c:v>
                </c:pt>
                <c:pt idx="1071">
                  <c:v>57.529802489772578</c:v>
                </c:pt>
                <c:pt idx="1072">
                  <c:v>57.529802489772578</c:v>
                </c:pt>
                <c:pt idx="1073">
                  <c:v>57.518805261074213</c:v>
                </c:pt>
                <c:pt idx="1074">
                  <c:v>57.54079971847095</c:v>
                </c:pt>
                <c:pt idx="1075">
                  <c:v>57.628777548057897</c:v>
                </c:pt>
                <c:pt idx="1076">
                  <c:v>57.562794175867687</c:v>
                </c:pt>
                <c:pt idx="1077">
                  <c:v>57.661769234152999</c:v>
                </c:pt>
                <c:pt idx="1078">
                  <c:v>57.606783090661153</c:v>
                </c:pt>
                <c:pt idx="1079">
                  <c:v>57.705758148946472</c:v>
                </c:pt>
                <c:pt idx="1080">
                  <c:v>57.628777548057897</c:v>
                </c:pt>
                <c:pt idx="1081">
                  <c:v>57.749747063739939</c:v>
                </c:pt>
                <c:pt idx="1082">
                  <c:v>57.650772005454627</c:v>
                </c:pt>
                <c:pt idx="1083">
                  <c:v>57.771741521136683</c:v>
                </c:pt>
                <c:pt idx="1084">
                  <c:v>57.782738749835048</c:v>
                </c:pt>
                <c:pt idx="1085">
                  <c:v>57.716755377644837</c:v>
                </c:pt>
                <c:pt idx="1086">
                  <c:v>57.804733207231777</c:v>
                </c:pt>
                <c:pt idx="1087">
                  <c:v>57.705758148946472</c:v>
                </c:pt>
                <c:pt idx="1088">
                  <c:v>57.771741521136683</c:v>
                </c:pt>
                <c:pt idx="1089">
                  <c:v>57.793735978533412</c:v>
                </c:pt>
                <c:pt idx="1090">
                  <c:v>57.837724893326893</c:v>
                </c:pt>
                <c:pt idx="1091">
                  <c:v>57.793735978533412</c:v>
                </c:pt>
                <c:pt idx="1092">
                  <c:v>57.826727664628521</c:v>
                </c:pt>
                <c:pt idx="1093">
                  <c:v>57.793735978533412</c:v>
                </c:pt>
                <c:pt idx="1094">
                  <c:v>57.881713808120352</c:v>
                </c:pt>
                <c:pt idx="1095">
                  <c:v>57.870716579421988</c:v>
                </c:pt>
                <c:pt idx="1096">
                  <c:v>57.859719350723623</c:v>
                </c:pt>
                <c:pt idx="1097">
                  <c:v>57.925702722913833</c:v>
                </c:pt>
                <c:pt idx="1098">
                  <c:v>57.925702722913833</c:v>
                </c:pt>
                <c:pt idx="1099">
                  <c:v>57.980688866405671</c:v>
                </c:pt>
                <c:pt idx="1100">
                  <c:v>57.914705494215461</c:v>
                </c:pt>
                <c:pt idx="1101">
                  <c:v>58.03567500989751</c:v>
                </c:pt>
                <c:pt idx="1102">
                  <c:v>57.980688866405671</c:v>
                </c:pt>
                <c:pt idx="1103">
                  <c:v>58.03567500989751</c:v>
                </c:pt>
                <c:pt idx="1104">
                  <c:v>58.024677781199138</c:v>
                </c:pt>
                <c:pt idx="1105">
                  <c:v>58.024677781199138</c:v>
                </c:pt>
                <c:pt idx="1106">
                  <c:v>58.079663924690983</c:v>
                </c:pt>
                <c:pt idx="1107">
                  <c:v>58.002683323802401</c:v>
                </c:pt>
                <c:pt idx="1108">
                  <c:v>58.068666695992611</c:v>
                </c:pt>
                <c:pt idx="1109">
                  <c:v>58.024677781199138</c:v>
                </c:pt>
                <c:pt idx="1110">
                  <c:v>58.145647296881187</c:v>
                </c:pt>
                <c:pt idx="1111">
                  <c:v>58.03567500989751</c:v>
                </c:pt>
                <c:pt idx="1112">
                  <c:v>58.145647296881187</c:v>
                </c:pt>
                <c:pt idx="1113">
                  <c:v>58.16764175427793</c:v>
                </c:pt>
                <c:pt idx="1114">
                  <c:v>58.090661153389362</c:v>
                </c:pt>
                <c:pt idx="1115">
                  <c:v>58.222627897769769</c:v>
                </c:pt>
                <c:pt idx="1116">
                  <c:v>58.12365283948445</c:v>
                </c:pt>
                <c:pt idx="1117">
                  <c:v>58.156644525579559</c:v>
                </c:pt>
                <c:pt idx="1118">
                  <c:v>58.25561958386487</c:v>
                </c:pt>
                <c:pt idx="1119">
                  <c:v>58.18963621167466</c:v>
                </c:pt>
                <c:pt idx="1120">
                  <c:v>58.266616812563242</c:v>
                </c:pt>
                <c:pt idx="1121">
                  <c:v>58.211630669071397</c:v>
                </c:pt>
                <c:pt idx="1122">
                  <c:v>58.310605727356709</c:v>
                </c:pt>
                <c:pt idx="1123">
                  <c:v>58.211630669071397</c:v>
                </c:pt>
                <c:pt idx="1124">
                  <c:v>58.310605727356709</c:v>
                </c:pt>
                <c:pt idx="1125">
                  <c:v>58.266616812563242</c:v>
                </c:pt>
                <c:pt idx="1126">
                  <c:v>58.288611269959979</c:v>
                </c:pt>
                <c:pt idx="1127">
                  <c:v>58.387586328245277</c:v>
                </c:pt>
                <c:pt idx="1128">
                  <c:v>58.2776140412616</c:v>
                </c:pt>
                <c:pt idx="1129">
                  <c:v>58.398583556943649</c:v>
                </c:pt>
                <c:pt idx="1130">
                  <c:v>58.387586328245277</c:v>
                </c:pt>
                <c:pt idx="1131">
                  <c:v>58.299608498658337</c:v>
                </c:pt>
                <c:pt idx="1132">
                  <c:v>58.44257247173713</c:v>
                </c:pt>
                <c:pt idx="1133">
                  <c:v>58.376589099546919</c:v>
                </c:pt>
                <c:pt idx="1134">
                  <c:v>58.453569700435487</c:v>
                </c:pt>
                <c:pt idx="1135">
                  <c:v>58.376589099546919</c:v>
                </c:pt>
                <c:pt idx="1136">
                  <c:v>58.486561386530603</c:v>
                </c:pt>
                <c:pt idx="1137">
                  <c:v>58.420578014340393</c:v>
                </c:pt>
                <c:pt idx="1138">
                  <c:v>58.486561386530603</c:v>
                </c:pt>
                <c:pt idx="1139">
                  <c:v>58.508555843927333</c:v>
                </c:pt>
                <c:pt idx="1140">
                  <c:v>58.420578014340393</c:v>
                </c:pt>
                <c:pt idx="1141">
                  <c:v>58.53055030132407</c:v>
                </c:pt>
                <c:pt idx="1142">
                  <c:v>58.431575243038758</c:v>
                </c:pt>
                <c:pt idx="1143">
                  <c:v>58.486561386530603</c:v>
                </c:pt>
                <c:pt idx="1144">
                  <c:v>58.497558615228968</c:v>
                </c:pt>
                <c:pt idx="1145">
                  <c:v>58.574539216117543</c:v>
                </c:pt>
                <c:pt idx="1146">
                  <c:v>58.563541987419178</c:v>
                </c:pt>
                <c:pt idx="1147">
                  <c:v>58.585536444815908</c:v>
                </c:pt>
                <c:pt idx="1148">
                  <c:v>58.541547530022427</c:v>
                </c:pt>
                <c:pt idx="1149">
                  <c:v>58.574539216117543</c:v>
                </c:pt>
                <c:pt idx="1150">
                  <c:v>58.607530902212638</c:v>
                </c:pt>
                <c:pt idx="1151">
                  <c:v>58.607530902212638</c:v>
                </c:pt>
                <c:pt idx="1152">
                  <c:v>58.673514274402848</c:v>
                </c:pt>
                <c:pt idx="1153">
                  <c:v>58.618528130911017</c:v>
                </c:pt>
                <c:pt idx="1154">
                  <c:v>58.706505960497957</c:v>
                </c:pt>
                <c:pt idx="1155">
                  <c:v>58.651519817006118</c:v>
                </c:pt>
                <c:pt idx="1156">
                  <c:v>58.761492103989802</c:v>
                </c:pt>
                <c:pt idx="1157">
                  <c:v>58.651519817006118</c:v>
                </c:pt>
                <c:pt idx="1158">
                  <c:v>58.695508731799592</c:v>
                </c:pt>
                <c:pt idx="1159">
                  <c:v>58.805481018783269</c:v>
                </c:pt>
                <c:pt idx="1160">
                  <c:v>58.728500417894693</c:v>
                </c:pt>
                <c:pt idx="1161">
                  <c:v>58.816478247481641</c:v>
                </c:pt>
                <c:pt idx="1162">
                  <c:v>58.772489332688167</c:v>
                </c:pt>
                <c:pt idx="1163">
                  <c:v>58.882461619671851</c:v>
                </c:pt>
                <c:pt idx="1164">
                  <c:v>58.882461619671851</c:v>
                </c:pt>
                <c:pt idx="1165">
                  <c:v>58.871464390973472</c:v>
                </c:pt>
                <c:pt idx="1166">
                  <c:v>58.915453305766952</c:v>
                </c:pt>
                <c:pt idx="1167">
                  <c:v>58.838472704878377</c:v>
                </c:pt>
                <c:pt idx="1168">
                  <c:v>58.937447763163682</c:v>
                </c:pt>
                <c:pt idx="1169">
                  <c:v>58.860467162275107</c:v>
                </c:pt>
                <c:pt idx="1170">
                  <c:v>59.003431135353893</c:v>
                </c:pt>
                <c:pt idx="1171">
                  <c:v>58.882461619671851</c:v>
                </c:pt>
                <c:pt idx="1172">
                  <c:v>59.003431135353893</c:v>
                </c:pt>
                <c:pt idx="1173">
                  <c:v>58.970439449258791</c:v>
                </c:pt>
                <c:pt idx="1174">
                  <c:v>59.047420050147373</c:v>
                </c:pt>
                <c:pt idx="1175">
                  <c:v>58.981436677957163</c:v>
                </c:pt>
                <c:pt idx="1176">
                  <c:v>58.948444991862047</c:v>
                </c:pt>
                <c:pt idx="1177">
                  <c:v>59.102406193639197</c:v>
                </c:pt>
                <c:pt idx="1178">
                  <c:v>59.003431135353893</c:v>
                </c:pt>
                <c:pt idx="1179">
                  <c:v>59.069414507544103</c:v>
                </c:pt>
                <c:pt idx="1180">
                  <c:v>59.036422821449001</c:v>
                </c:pt>
                <c:pt idx="1181">
                  <c:v>59.124400651035941</c:v>
                </c:pt>
                <c:pt idx="1182">
                  <c:v>59.09140896494084</c:v>
                </c:pt>
                <c:pt idx="1183">
                  <c:v>59.146395108432678</c:v>
                </c:pt>
                <c:pt idx="1184">
                  <c:v>59.113403422337583</c:v>
                </c:pt>
                <c:pt idx="1185">
                  <c:v>59.102406193639197</c:v>
                </c:pt>
                <c:pt idx="1186">
                  <c:v>59.201381251924523</c:v>
                </c:pt>
                <c:pt idx="1187">
                  <c:v>59.201381251924523</c:v>
                </c:pt>
                <c:pt idx="1188">
                  <c:v>59.234372938019632</c:v>
                </c:pt>
                <c:pt idx="1189">
                  <c:v>59.256367395416348</c:v>
                </c:pt>
                <c:pt idx="1190">
                  <c:v>59.234372938019632</c:v>
                </c:pt>
                <c:pt idx="1191">
                  <c:v>59.300356310209828</c:v>
                </c:pt>
                <c:pt idx="1192">
                  <c:v>59.234372938019632</c:v>
                </c:pt>
                <c:pt idx="1193">
                  <c:v>59.289359081511464</c:v>
                </c:pt>
                <c:pt idx="1194">
                  <c:v>59.278361852813099</c:v>
                </c:pt>
                <c:pt idx="1195">
                  <c:v>59.256367395416348</c:v>
                </c:pt>
                <c:pt idx="1196">
                  <c:v>59.278361852813099</c:v>
                </c:pt>
                <c:pt idx="1197">
                  <c:v>59.3113535389082</c:v>
                </c:pt>
                <c:pt idx="1198">
                  <c:v>59.377336911098404</c:v>
                </c:pt>
                <c:pt idx="1199">
                  <c:v>59.322350767606572</c:v>
                </c:pt>
                <c:pt idx="1200">
                  <c:v>59.432323054590249</c:v>
                </c:pt>
                <c:pt idx="1201">
                  <c:v>59.366339682400039</c:v>
                </c:pt>
                <c:pt idx="1202">
                  <c:v>59.432323054590249</c:v>
                </c:pt>
                <c:pt idx="1203">
                  <c:v>59.388334139796783</c:v>
                </c:pt>
                <c:pt idx="1204">
                  <c:v>59.410328597193512</c:v>
                </c:pt>
                <c:pt idx="1205">
                  <c:v>59.476311969383723</c:v>
                </c:pt>
                <c:pt idx="1206">
                  <c:v>59.509303655478817</c:v>
                </c:pt>
                <c:pt idx="1207">
                  <c:v>59.531298112875547</c:v>
                </c:pt>
                <c:pt idx="1208">
                  <c:v>59.465314740685358</c:v>
                </c:pt>
                <c:pt idx="1209">
                  <c:v>59.564289798970663</c:v>
                </c:pt>
                <c:pt idx="1210">
                  <c:v>59.443320283288607</c:v>
                </c:pt>
                <c:pt idx="1211">
                  <c:v>59.520300884177189</c:v>
                </c:pt>
                <c:pt idx="1212">
                  <c:v>59.465314740685358</c:v>
                </c:pt>
                <c:pt idx="1213">
                  <c:v>59.575287027669027</c:v>
                </c:pt>
                <c:pt idx="1214">
                  <c:v>59.630273171160873</c:v>
                </c:pt>
                <c:pt idx="1215">
                  <c:v>59.553292570272298</c:v>
                </c:pt>
                <c:pt idx="1216">
                  <c:v>59.575287027669027</c:v>
                </c:pt>
                <c:pt idx="1217">
                  <c:v>59.542295341573933</c:v>
                </c:pt>
                <c:pt idx="1218">
                  <c:v>59.696256543351083</c:v>
                </c:pt>
                <c:pt idx="1219">
                  <c:v>59.597281485065757</c:v>
                </c:pt>
                <c:pt idx="1220">
                  <c:v>59.685259314652711</c:v>
                </c:pt>
                <c:pt idx="1221">
                  <c:v>59.619275942462501</c:v>
                </c:pt>
                <c:pt idx="1222">
                  <c:v>59.685259314652711</c:v>
                </c:pt>
                <c:pt idx="1223">
                  <c:v>59.740245458144557</c:v>
                </c:pt>
                <c:pt idx="1224">
                  <c:v>59.641270399859238</c:v>
                </c:pt>
                <c:pt idx="1225">
                  <c:v>59.707253772049448</c:v>
                </c:pt>
                <c:pt idx="1226">
                  <c:v>59.696256543351083</c:v>
                </c:pt>
                <c:pt idx="1227">
                  <c:v>59.784234372938023</c:v>
                </c:pt>
                <c:pt idx="1228">
                  <c:v>59.784234372938023</c:v>
                </c:pt>
                <c:pt idx="1229">
                  <c:v>59.817226059033132</c:v>
                </c:pt>
                <c:pt idx="1230">
                  <c:v>59.762239915541286</c:v>
                </c:pt>
                <c:pt idx="1231">
                  <c:v>59.828223287731497</c:v>
                </c:pt>
                <c:pt idx="1232">
                  <c:v>59.861214973826613</c:v>
                </c:pt>
                <c:pt idx="1233">
                  <c:v>59.795231601636388</c:v>
                </c:pt>
                <c:pt idx="1234">
                  <c:v>59.8942066599217</c:v>
                </c:pt>
                <c:pt idx="1235">
                  <c:v>59.850217745128226</c:v>
                </c:pt>
                <c:pt idx="1236">
                  <c:v>59.905203888620072</c:v>
                </c:pt>
                <c:pt idx="1237">
                  <c:v>59.883209431223342</c:v>
                </c:pt>
                <c:pt idx="1238">
                  <c:v>59.916201117318437</c:v>
                </c:pt>
                <c:pt idx="1239">
                  <c:v>59.938195574715181</c:v>
                </c:pt>
                <c:pt idx="1240">
                  <c:v>59.883209431223342</c:v>
                </c:pt>
                <c:pt idx="1241">
                  <c:v>59.96019003211191</c:v>
                </c:pt>
                <c:pt idx="1242">
                  <c:v>59.971187260810282</c:v>
                </c:pt>
                <c:pt idx="1243">
                  <c:v>60.004178946905377</c:v>
                </c:pt>
                <c:pt idx="1244">
                  <c:v>59.96019003211191</c:v>
                </c:pt>
                <c:pt idx="1245">
                  <c:v>59.971187260810282</c:v>
                </c:pt>
                <c:pt idx="1246">
                  <c:v>60.081159547793959</c:v>
                </c:pt>
                <c:pt idx="1247">
                  <c:v>60.070162319095587</c:v>
                </c:pt>
                <c:pt idx="1248">
                  <c:v>60.04816786169885</c:v>
                </c:pt>
                <c:pt idx="1249">
                  <c:v>60.059165090397229</c:v>
                </c:pt>
                <c:pt idx="1250">
                  <c:v>60.125148462587433</c:v>
                </c:pt>
                <c:pt idx="1251">
                  <c:v>60.103154005190703</c:v>
                </c:pt>
                <c:pt idx="1252">
                  <c:v>60.059165090397229</c:v>
                </c:pt>
                <c:pt idx="1253">
                  <c:v>60.04816786169885</c:v>
                </c:pt>
                <c:pt idx="1254">
                  <c:v>60.125148462587433</c:v>
                </c:pt>
                <c:pt idx="1255">
                  <c:v>60.125148462587433</c:v>
                </c:pt>
                <c:pt idx="1256">
                  <c:v>60.21312629217438</c:v>
                </c:pt>
                <c:pt idx="1257">
                  <c:v>60.136145691285797</c:v>
                </c:pt>
                <c:pt idx="1258">
                  <c:v>60.21312629217438</c:v>
                </c:pt>
                <c:pt idx="1259">
                  <c:v>60.136145691285797</c:v>
                </c:pt>
                <c:pt idx="1260">
                  <c:v>60.21312629217438</c:v>
                </c:pt>
                <c:pt idx="1261">
                  <c:v>60.202129063476008</c:v>
                </c:pt>
                <c:pt idx="1262">
                  <c:v>60.180134606079271</c:v>
                </c:pt>
                <c:pt idx="1263">
                  <c:v>60.290106893062948</c:v>
                </c:pt>
                <c:pt idx="1264">
                  <c:v>60.246117978269467</c:v>
                </c:pt>
                <c:pt idx="1265">
                  <c:v>60.312101350459677</c:v>
                </c:pt>
                <c:pt idx="1266">
                  <c:v>60.257115206967853</c:v>
                </c:pt>
                <c:pt idx="1267">
                  <c:v>60.312101350459677</c:v>
                </c:pt>
                <c:pt idx="1268">
                  <c:v>60.30110412176132</c:v>
                </c:pt>
                <c:pt idx="1269">
                  <c:v>60.36708749395153</c:v>
                </c:pt>
                <c:pt idx="1270">
                  <c:v>60.378084722649888</c:v>
                </c:pt>
                <c:pt idx="1271">
                  <c:v>60.323098579158049</c:v>
                </c:pt>
                <c:pt idx="1272">
                  <c:v>60.36708749395153</c:v>
                </c:pt>
                <c:pt idx="1273">
                  <c:v>60.356090265253158</c:v>
                </c:pt>
                <c:pt idx="1274">
                  <c:v>60.400079180046632</c:v>
                </c:pt>
                <c:pt idx="1275">
                  <c:v>60.455065323538477</c:v>
                </c:pt>
                <c:pt idx="1276">
                  <c:v>60.36708749395153</c:v>
                </c:pt>
                <c:pt idx="1277">
                  <c:v>60.455065323538477</c:v>
                </c:pt>
                <c:pt idx="1278">
                  <c:v>60.422073637443368</c:v>
                </c:pt>
                <c:pt idx="1279">
                  <c:v>60.466062552236842</c:v>
                </c:pt>
                <c:pt idx="1280">
                  <c:v>60.444068094840098</c:v>
                </c:pt>
                <c:pt idx="1281">
                  <c:v>60.488057009633579</c:v>
                </c:pt>
                <c:pt idx="1282">
                  <c:v>60.510051467030308</c:v>
                </c:pt>
                <c:pt idx="1283">
                  <c:v>60.466062552236842</c:v>
                </c:pt>
                <c:pt idx="1284">
                  <c:v>60.543043153125417</c:v>
                </c:pt>
                <c:pt idx="1285">
                  <c:v>60.532045924427052</c:v>
                </c:pt>
                <c:pt idx="1286">
                  <c:v>60.543043153125417</c:v>
                </c:pt>
                <c:pt idx="1287">
                  <c:v>60.510051467030308</c:v>
                </c:pt>
                <c:pt idx="1288">
                  <c:v>60.598029296617263</c:v>
                </c:pt>
                <c:pt idx="1289">
                  <c:v>60.609026525315628</c:v>
                </c:pt>
                <c:pt idx="1290">
                  <c:v>60.554040381823782</c:v>
                </c:pt>
                <c:pt idx="1291">
                  <c:v>60.664012668807473</c:v>
                </c:pt>
                <c:pt idx="1292">
                  <c:v>60.598029296617263</c:v>
                </c:pt>
                <c:pt idx="1293">
                  <c:v>60.642018211410729</c:v>
                </c:pt>
                <c:pt idx="1294">
                  <c:v>60.587032067918877</c:v>
                </c:pt>
                <c:pt idx="1295">
                  <c:v>60.642018211410729</c:v>
                </c:pt>
                <c:pt idx="1296">
                  <c:v>60.708001583600932</c:v>
                </c:pt>
                <c:pt idx="1297">
                  <c:v>60.653015440109101</c:v>
                </c:pt>
                <c:pt idx="1298">
                  <c:v>60.773984955791143</c:v>
                </c:pt>
                <c:pt idx="1299">
                  <c:v>60.729996040997683</c:v>
                </c:pt>
                <c:pt idx="1300">
                  <c:v>60.762987727092778</c:v>
                </c:pt>
                <c:pt idx="1301">
                  <c:v>60.784982184489508</c:v>
                </c:pt>
                <c:pt idx="1302">
                  <c:v>60.740993269696041</c:v>
                </c:pt>
                <c:pt idx="1303">
                  <c:v>60.839968327981353</c:v>
                </c:pt>
                <c:pt idx="1304">
                  <c:v>60.729996040997683</c:v>
                </c:pt>
                <c:pt idx="1305">
                  <c:v>60.795979413187879</c:v>
                </c:pt>
                <c:pt idx="1306">
                  <c:v>60.839968327981353</c:v>
                </c:pt>
                <c:pt idx="1307">
                  <c:v>60.817973870584623</c:v>
                </c:pt>
                <c:pt idx="1308">
                  <c:v>60.872960014076448</c:v>
                </c:pt>
                <c:pt idx="1309">
                  <c:v>60.850965556679718</c:v>
                </c:pt>
                <c:pt idx="1310">
                  <c:v>60.94994061496503</c:v>
                </c:pt>
                <c:pt idx="1311">
                  <c:v>60.839968327981353</c:v>
                </c:pt>
                <c:pt idx="1312">
                  <c:v>60.894954471473191</c:v>
                </c:pt>
                <c:pt idx="1313">
                  <c:v>60.9279461575683</c:v>
                </c:pt>
                <c:pt idx="1314">
                  <c:v>60.9279461575683</c:v>
                </c:pt>
                <c:pt idx="1315">
                  <c:v>60.993929529758503</c:v>
                </c:pt>
                <c:pt idx="1316">
                  <c:v>60.916948928869942</c:v>
                </c:pt>
                <c:pt idx="1317">
                  <c:v>61.048915673250349</c:v>
                </c:pt>
                <c:pt idx="1318">
                  <c:v>60.94994061496503</c:v>
                </c:pt>
                <c:pt idx="1319">
                  <c:v>61.004926758456882</c:v>
                </c:pt>
                <c:pt idx="1320">
                  <c:v>61.059912901948707</c:v>
                </c:pt>
                <c:pt idx="1321">
                  <c:v>61.026921215853598</c:v>
                </c:pt>
                <c:pt idx="1322">
                  <c:v>61.070910130647079</c:v>
                </c:pt>
                <c:pt idx="1323">
                  <c:v>61.026921215853598</c:v>
                </c:pt>
                <c:pt idx="1324">
                  <c:v>61.10390181674218</c:v>
                </c:pt>
                <c:pt idx="1325">
                  <c:v>61.10390181674218</c:v>
                </c:pt>
                <c:pt idx="1326">
                  <c:v>61.092904588043822</c:v>
                </c:pt>
                <c:pt idx="1327">
                  <c:v>61.16988518893239</c:v>
                </c:pt>
                <c:pt idx="1328">
                  <c:v>61.125896274138917</c:v>
                </c:pt>
                <c:pt idx="1329">
                  <c:v>61.213874103725857</c:v>
                </c:pt>
                <c:pt idx="1330">
                  <c:v>61.16988518893239</c:v>
                </c:pt>
                <c:pt idx="1331">
                  <c:v>61.202876875027499</c:v>
                </c:pt>
                <c:pt idx="1332">
                  <c:v>61.16988518893239</c:v>
                </c:pt>
                <c:pt idx="1333">
                  <c:v>61.180882417630762</c:v>
                </c:pt>
                <c:pt idx="1334">
                  <c:v>61.290854704614439</c:v>
                </c:pt>
                <c:pt idx="1335">
                  <c:v>61.202876875027499</c:v>
                </c:pt>
                <c:pt idx="1336">
                  <c:v>61.345840848106278</c:v>
                </c:pt>
                <c:pt idx="1337">
                  <c:v>61.246865789820973</c:v>
                </c:pt>
                <c:pt idx="1338">
                  <c:v>61.312849162011183</c:v>
                </c:pt>
                <c:pt idx="1339">
                  <c:v>61.35683807680465</c:v>
                </c:pt>
                <c:pt idx="1340">
                  <c:v>61.301851933312797</c:v>
                </c:pt>
                <c:pt idx="1341">
                  <c:v>61.378832534201379</c:v>
                </c:pt>
                <c:pt idx="1342">
                  <c:v>61.323846390709548</c:v>
                </c:pt>
                <c:pt idx="1343">
                  <c:v>61.411824220296488</c:v>
                </c:pt>
                <c:pt idx="1344">
                  <c:v>61.378832534201379</c:v>
                </c:pt>
                <c:pt idx="1345">
                  <c:v>61.389829762899758</c:v>
                </c:pt>
                <c:pt idx="1346">
                  <c:v>61.477807592486698</c:v>
                </c:pt>
                <c:pt idx="1347">
                  <c:v>61.411824220296488</c:v>
                </c:pt>
                <c:pt idx="1348">
                  <c:v>61.510799278581807</c:v>
                </c:pt>
                <c:pt idx="1349">
                  <c:v>-0.33018445558739506</c:v>
                </c:pt>
              </c:numCache>
            </c:numRef>
          </c:yVal>
          <c:smooth val="0"/>
        </c:ser>
        <c:ser>
          <c:idx val="7"/>
          <c:order val="7"/>
          <c:tx>
            <c:v>30.01.2012</c:v>
          </c:tx>
          <c:spPr>
            <a:ln>
              <a:solidFill>
                <a:srgbClr val="CC99FF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2012.xlsx]12051279_1D'!$A$33:$A$1380</c:f>
              <c:numCache>
                <c:formatCode>General</c:formatCode>
                <c:ptCount val="1348"/>
                <c:pt idx="0">
                  <c:v>3.7466666666666669E-2</c:v>
                </c:pt>
                <c:pt idx="1">
                  <c:v>0.10433958333333331</c:v>
                </c:pt>
                <c:pt idx="2">
                  <c:v>0.1709333333333333</c:v>
                </c:pt>
                <c:pt idx="3">
                  <c:v>0.23791875000000001</c:v>
                </c:pt>
                <c:pt idx="4">
                  <c:v>0.30463958333333341</c:v>
                </c:pt>
                <c:pt idx="5">
                  <c:v>0.37128541666666659</c:v>
                </c:pt>
                <c:pt idx="6">
                  <c:v>0.43793750000000004</c:v>
                </c:pt>
                <c:pt idx="7">
                  <c:v>0.50458749999999997</c:v>
                </c:pt>
                <c:pt idx="8">
                  <c:v>0.57143750000000004</c:v>
                </c:pt>
                <c:pt idx="9">
                  <c:v>0.63809166666666661</c:v>
                </c:pt>
                <c:pt idx="10">
                  <c:v>0.70481041666666666</c:v>
                </c:pt>
                <c:pt idx="11">
                  <c:v>0.77154374999999997</c:v>
                </c:pt>
                <c:pt idx="12">
                  <c:v>0.8381812500000001</c:v>
                </c:pt>
                <c:pt idx="13">
                  <c:v>0.9052979166666667</c:v>
                </c:pt>
                <c:pt idx="14">
                  <c:v>0.97194999999999998</c:v>
                </c:pt>
                <c:pt idx="15">
                  <c:v>1.0386</c:v>
                </c:pt>
                <c:pt idx="16">
                  <c:v>1.105252083333333</c:v>
                </c:pt>
                <c:pt idx="17">
                  <c:v>1.171904166666667</c:v>
                </c:pt>
                <c:pt idx="18">
                  <c:v>1.2386104166666669</c:v>
                </c:pt>
                <c:pt idx="19">
                  <c:v>1.3052062499999999</c:v>
                </c:pt>
                <c:pt idx="20">
                  <c:v>1.371858333333333</c:v>
                </c:pt>
                <c:pt idx="21">
                  <c:v>1.4385125000000001</c:v>
                </c:pt>
                <c:pt idx="22">
                  <c:v>1.5051625</c:v>
                </c:pt>
                <c:pt idx="23">
                  <c:v>1.5718125000000001</c:v>
                </c:pt>
                <c:pt idx="24">
                  <c:v>1.6384645833333329</c:v>
                </c:pt>
                <c:pt idx="25">
                  <c:v>1.70511875</c:v>
                </c:pt>
                <c:pt idx="26">
                  <c:v>1.7717687499999999</c:v>
                </c:pt>
                <c:pt idx="27">
                  <c:v>1.83841875</c:v>
                </c:pt>
                <c:pt idx="28">
                  <c:v>1.9050729166666669</c:v>
                </c:pt>
                <c:pt idx="29">
                  <c:v>1.9718625000000001</c:v>
                </c:pt>
                <c:pt idx="30">
                  <c:v>2.0385083333333331</c:v>
                </c:pt>
                <c:pt idx="31">
                  <c:v>2.1051604166666671</c:v>
                </c:pt>
                <c:pt idx="32">
                  <c:v>2.172533333333333</c:v>
                </c:pt>
                <c:pt idx="33">
                  <c:v>2.2391312499999998</c:v>
                </c:pt>
                <c:pt idx="34">
                  <c:v>2.3061145833333332</c:v>
                </c:pt>
                <c:pt idx="35">
                  <c:v>2.3729125</c:v>
                </c:pt>
                <c:pt idx="36">
                  <c:v>2.4395500000000001</c:v>
                </c:pt>
                <c:pt idx="37">
                  <c:v>2.5066062499999999</c:v>
                </c:pt>
                <c:pt idx="38">
                  <c:v>2.5737812500000001</c:v>
                </c:pt>
                <c:pt idx="39">
                  <c:v>2.6404375</c:v>
                </c:pt>
                <c:pt idx="40">
                  <c:v>2.707089583333333</c:v>
                </c:pt>
                <c:pt idx="41">
                  <c:v>2.773741666666667</c:v>
                </c:pt>
                <c:pt idx="42">
                  <c:v>2.840560416666666</c:v>
                </c:pt>
                <c:pt idx="43">
                  <c:v>2.907177083333333</c:v>
                </c:pt>
                <c:pt idx="44">
                  <c:v>2.9740291666666669</c:v>
                </c:pt>
                <c:pt idx="45">
                  <c:v>3.0406895833333332</c:v>
                </c:pt>
                <c:pt idx="46">
                  <c:v>3.1073333333333339</c:v>
                </c:pt>
                <c:pt idx="47">
                  <c:v>3.1739833333333332</c:v>
                </c:pt>
                <c:pt idx="48">
                  <c:v>3.2406354166666671</c:v>
                </c:pt>
                <c:pt idx="49">
                  <c:v>3.3072895833333331</c:v>
                </c:pt>
                <c:pt idx="50">
                  <c:v>3.3739395833333332</c:v>
                </c:pt>
                <c:pt idx="51">
                  <c:v>3.4405916666666672</c:v>
                </c:pt>
                <c:pt idx="52">
                  <c:v>3.507308333333333</c:v>
                </c:pt>
                <c:pt idx="53">
                  <c:v>3.573960416666667</c:v>
                </c:pt>
                <c:pt idx="54">
                  <c:v>3.6406125</c:v>
                </c:pt>
                <c:pt idx="55">
                  <c:v>3.708064583333333</c:v>
                </c:pt>
                <c:pt idx="56">
                  <c:v>3.774714583333334</c:v>
                </c:pt>
                <c:pt idx="57">
                  <c:v>3.841566666666667</c:v>
                </c:pt>
                <c:pt idx="58">
                  <c:v>3.9082854166666672</c:v>
                </c:pt>
                <c:pt idx="59">
                  <c:v>3.9752979166666669</c:v>
                </c:pt>
                <c:pt idx="60">
                  <c:v>4.0419208333333332</c:v>
                </c:pt>
                <c:pt idx="61">
                  <c:v>4.1089062500000004</c:v>
                </c:pt>
                <c:pt idx="62">
                  <c:v>4.1756354166666663</c:v>
                </c:pt>
                <c:pt idx="63">
                  <c:v>4.2422770833333336</c:v>
                </c:pt>
                <c:pt idx="64">
                  <c:v>4.3091270833333333</c:v>
                </c:pt>
                <c:pt idx="65">
                  <c:v>4.3757791666666668</c:v>
                </c:pt>
                <c:pt idx="66">
                  <c:v>4.4424312500000003</c:v>
                </c:pt>
                <c:pt idx="67">
                  <c:v>4.5090833333333338</c:v>
                </c:pt>
                <c:pt idx="68">
                  <c:v>4.575733333333333</c:v>
                </c:pt>
                <c:pt idx="69">
                  <c:v>4.6423854166666656</c:v>
                </c:pt>
                <c:pt idx="70">
                  <c:v>4.7090375</c:v>
                </c:pt>
                <c:pt idx="71">
                  <c:v>4.7756895833333326</c:v>
                </c:pt>
                <c:pt idx="72">
                  <c:v>4.8423395833333336</c:v>
                </c:pt>
                <c:pt idx="73">
                  <c:v>4.9089916666666671</c:v>
                </c:pt>
                <c:pt idx="74">
                  <c:v>4.9756437499999997</c:v>
                </c:pt>
                <c:pt idx="75">
                  <c:v>5.0422958333333332</c:v>
                </c:pt>
                <c:pt idx="76">
                  <c:v>5.1089479166666667</c:v>
                </c:pt>
                <c:pt idx="77">
                  <c:v>5.1756000000000002</c:v>
                </c:pt>
                <c:pt idx="78">
                  <c:v>5.2426500000000003</c:v>
                </c:pt>
                <c:pt idx="79">
                  <c:v>5.3097854166666663</c:v>
                </c:pt>
                <c:pt idx="80">
                  <c:v>5.37641875</c:v>
                </c:pt>
                <c:pt idx="81">
                  <c:v>5.4434708333333326</c:v>
                </c:pt>
                <c:pt idx="82">
                  <c:v>5.5107937500000004</c:v>
                </c:pt>
                <c:pt idx="83">
                  <c:v>5.5774416666666671</c:v>
                </c:pt>
                <c:pt idx="84">
                  <c:v>5.6440937499999997</c:v>
                </c:pt>
                <c:pt idx="85">
                  <c:v>5.7108104166666669</c:v>
                </c:pt>
                <c:pt idx="86">
                  <c:v>5.7776041666666664</c:v>
                </c:pt>
                <c:pt idx="87">
                  <c:v>5.8442479166666663</c:v>
                </c:pt>
                <c:pt idx="88">
                  <c:v>5.9110312499999997</c:v>
                </c:pt>
                <c:pt idx="89">
                  <c:v>5.9776833333333332</c:v>
                </c:pt>
                <c:pt idx="90">
                  <c:v>6.0443354166666667</c:v>
                </c:pt>
                <c:pt idx="91">
                  <c:v>6.1109875000000002</c:v>
                </c:pt>
                <c:pt idx="92">
                  <c:v>6.177904166666667</c:v>
                </c:pt>
                <c:pt idx="93">
                  <c:v>6.2446979166666674</c:v>
                </c:pt>
                <c:pt idx="94">
                  <c:v>6.3113416666666664</c:v>
                </c:pt>
                <c:pt idx="95">
                  <c:v>6.3783937499999999</c:v>
                </c:pt>
                <c:pt idx="96">
                  <c:v>6.44504375</c:v>
                </c:pt>
                <c:pt idx="97">
                  <c:v>6.5116958333333326</c:v>
                </c:pt>
                <c:pt idx="98">
                  <c:v>6.578347916666667</c:v>
                </c:pt>
                <c:pt idx="99">
                  <c:v>6.6449999999999996</c:v>
                </c:pt>
                <c:pt idx="100">
                  <c:v>6.7117395833333333</c:v>
                </c:pt>
                <c:pt idx="101">
                  <c:v>6.7783687500000003</c:v>
                </c:pt>
                <c:pt idx="102">
                  <c:v>6.8452208333333333</c:v>
                </c:pt>
                <c:pt idx="103">
                  <c:v>6.9118770833333336</c:v>
                </c:pt>
                <c:pt idx="104">
                  <c:v>6.9785250000000003</c:v>
                </c:pt>
                <c:pt idx="105">
                  <c:v>7.0451750000000004</c:v>
                </c:pt>
                <c:pt idx="106">
                  <c:v>7.1118291666666664</c:v>
                </c:pt>
                <c:pt idx="107">
                  <c:v>7.1784791666666674</c:v>
                </c:pt>
                <c:pt idx="108">
                  <c:v>7.24513125</c:v>
                </c:pt>
                <c:pt idx="109">
                  <c:v>7.3123145833333334</c:v>
                </c:pt>
                <c:pt idx="110">
                  <c:v>7.3794416666666667</c:v>
                </c:pt>
                <c:pt idx="111">
                  <c:v>7.4460854166666666</c:v>
                </c:pt>
                <c:pt idx="112">
                  <c:v>7.5132708333333333</c:v>
                </c:pt>
                <c:pt idx="113">
                  <c:v>7.5801458333333329</c:v>
                </c:pt>
                <c:pt idx="114">
                  <c:v>7.6467729166666656</c:v>
                </c:pt>
                <c:pt idx="115">
                  <c:v>7.713425</c:v>
                </c:pt>
                <c:pt idx="116">
                  <c:v>7.7800770833333326</c:v>
                </c:pt>
                <c:pt idx="117">
                  <c:v>7.8467270833333336</c:v>
                </c:pt>
                <c:pt idx="118">
                  <c:v>7.913383333333333</c:v>
                </c:pt>
                <c:pt idx="119">
                  <c:v>7.9800312499999997</c:v>
                </c:pt>
                <c:pt idx="120">
                  <c:v>8.0471374999999998</c:v>
                </c:pt>
                <c:pt idx="121">
                  <c:v>8.1137354166666675</c:v>
                </c:pt>
                <c:pt idx="122">
                  <c:v>8.1803854166666667</c:v>
                </c:pt>
                <c:pt idx="123">
                  <c:v>8.2470374999999994</c:v>
                </c:pt>
                <c:pt idx="124">
                  <c:v>8.3136895833333337</c:v>
                </c:pt>
                <c:pt idx="125">
                  <c:v>8.3803416666666664</c:v>
                </c:pt>
                <c:pt idx="126">
                  <c:v>8.4469916666666673</c:v>
                </c:pt>
                <c:pt idx="127">
                  <c:v>8.51364375</c:v>
                </c:pt>
                <c:pt idx="128">
                  <c:v>8.5802958333333326</c:v>
                </c:pt>
                <c:pt idx="129">
                  <c:v>8.646947916666667</c:v>
                </c:pt>
                <c:pt idx="130">
                  <c:v>8.7135979166666662</c:v>
                </c:pt>
                <c:pt idx="131">
                  <c:v>8.780252083333334</c:v>
                </c:pt>
                <c:pt idx="132">
                  <c:v>8.8469020833333332</c:v>
                </c:pt>
                <c:pt idx="133">
                  <c:v>8.9135541666666658</c:v>
                </c:pt>
                <c:pt idx="134">
                  <c:v>8.9802062500000002</c:v>
                </c:pt>
                <c:pt idx="135">
                  <c:v>9.0468562499999994</c:v>
                </c:pt>
                <c:pt idx="136">
                  <c:v>9.1135083333333338</c:v>
                </c:pt>
                <c:pt idx="137">
                  <c:v>9.1801604166666664</c:v>
                </c:pt>
                <c:pt idx="138">
                  <c:v>9.2468104166666674</c:v>
                </c:pt>
                <c:pt idx="139">
                  <c:v>9.3134625</c:v>
                </c:pt>
                <c:pt idx="140">
                  <c:v>9.3801145833333326</c:v>
                </c:pt>
                <c:pt idx="141">
                  <c:v>9.4468999999999994</c:v>
                </c:pt>
                <c:pt idx="142">
                  <c:v>9.5135500000000004</c:v>
                </c:pt>
                <c:pt idx="143">
                  <c:v>9.5802041666666664</c:v>
                </c:pt>
                <c:pt idx="144">
                  <c:v>9.6468541666666674</c:v>
                </c:pt>
                <c:pt idx="145">
                  <c:v>9.71350625</c:v>
                </c:pt>
                <c:pt idx="146">
                  <c:v>9.7801583333333326</c:v>
                </c:pt>
                <c:pt idx="147">
                  <c:v>9.8468083333333336</c:v>
                </c:pt>
                <c:pt idx="148">
                  <c:v>9.9134624999999996</c:v>
                </c:pt>
                <c:pt idx="149">
                  <c:v>9.9801125000000006</c:v>
                </c:pt>
                <c:pt idx="150">
                  <c:v>10.04676458333333</c:v>
                </c:pt>
                <c:pt idx="151">
                  <c:v>10.113414583333331</c:v>
                </c:pt>
                <c:pt idx="152">
                  <c:v>10.18006666666667</c:v>
                </c:pt>
                <c:pt idx="153">
                  <c:v>10.246718749999999</c:v>
                </c:pt>
                <c:pt idx="154">
                  <c:v>10.313770833333329</c:v>
                </c:pt>
                <c:pt idx="155">
                  <c:v>10.380422916666671</c:v>
                </c:pt>
                <c:pt idx="156">
                  <c:v>10.44707291666667</c:v>
                </c:pt>
                <c:pt idx="157">
                  <c:v>10.51379166666667</c:v>
                </c:pt>
                <c:pt idx="158">
                  <c:v>10.580443750000001</c:v>
                </c:pt>
                <c:pt idx="159">
                  <c:v>10.64709375</c:v>
                </c:pt>
                <c:pt idx="160">
                  <c:v>10.713745833333331</c:v>
                </c:pt>
                <c:pt idx="161">
                  <c:v>10.780531249999999</c:v>
                </c:pt>
                <c:pt idx="162">
                  <c:v>10.84772083333333</c:v>
                </c:pt>
                <c:pt idx="163">
                  <c:v>10.91436666666667</c:v>
                </c:pt>
                <c:pt idx="164">
                  <c:v>10.98122083333333</c:v>
                </c:pt>
                <c:pt idx="165">
                  <c:v>11.04836666666667</c:v>
                </c:pt>
                <c:pt idx="166">
                  <c:v>11.11498958333333</c:v>
                </c:pt>
                <c:pt idx="167">
                  <c:v>11.181639583333331</c:v>
                </c:pt>
                <c:pt idx="168">
                  <c:v>11.24829166666667</c:v>
                </c:pt>
                <c:pt idx="169">
                  <c:v>11.314945833333329</c:v>
                </c:pt>
                <c:pt idx="170">
                  <c:v>11.38159583333333</c:v>
                </c:pt>
                <c:pt idx="171">
                  <c:v>11.45022708333333</c:v>
                </c:pt>
                <c:pt idx="172">
                  <c:v>11.518097916666671</c:v>
                </c:pt>
                <c:pt idx="173">
                  <c:v>11.586754166666671</c:v>
                </c:pt>
                <c:pt idx="174">
                  <c:v>11.65473541666667</c:v>
                </c:pt>
                <c:pt idx="175">
                  <c:v>11.72285416666667</c:v>
                </c:pt>
                <c:pt idx="176">
                  <c:v>11.791177083333331</c:v>
                </c:pt>
                <c:pt idx="177">
                  <c:v>11.85942291666667</c:v>
                </c:pt>
                <c:pt idx="178">
                  <c:v>11.928204166666671</c:v>
                </c:pt>
                <c:pt idx="179">
                  <c:v>11.996395833333329</c:v>
                </c:pt>
                <c:pt idx="180">
                  <c:v>12.06470833333333</c:v>
                </c:pt>
                <c:pt idx="181">
                  <c:v>12.13136666666667</c:v>
                </c:pt>
                <c:pt idx="182">
                  <c:v>12.198010416666669</c:v>
                </c:pt>
                <c:pt idx="183">
                  <c:v>12.2646625</c:v>
                </c:pt>
                <c:pt idx="184">
                  <c:v>12.331314583333331</c:v>
                </c:pt>
                <c:pt idx="185">
                  <c:v>12.39860833333333</c:v>
                </c:pt>
                <c:pt idx="186">
                  <c:v>12.46521666666667</c:v>
                </c:pt>
                <c:pt idx="187">
                  <c:v>12.53226875</c:v>
                </c:pt>
                <c:pt idx="188">
                  <c:v>12.59927083333333</c:v>
                </c:pt>
                <c:pt idx="189">
                  <c:v>12.665904166666669</c:v>
                </c:pt>
                <c:pt idx="190">
                  <c:v>12.73255625</c:v>
                </c:pt>
                <c:pt idx="191">
                  <c:v>12.799208333333331</c:v>
                </c:pt>
                <c:pt idx="192">
                  <c:v>12.86586458333333</c:v>
                </c:pt>
                <c:pt idx="193">
                  <c:v>12.93251041666667</c:v>
                </c:pt>
                <c:pt idx="194">
                  <c:v>12.999162500000001</c:v>
                </c:pt>
                <c:pt idx="195">
                  <c:v>13.06581458333333</c:v>
                </c:pt>
                <c:pt idx="196">
                  <c:v>13.132466666666669</c:v>
                </c:pt>
                <c:pt idx="197">
                  <c:v>13.19911666666667</c:v>
                </c:pt>
                <c:pt idx="198">
                  <c:v>13.265770833333329</c:v>
                </c:pt>
                <c:pt idx="199">
                  <c:v>13.33242083333333</c:v>
                </c:pt>
                <c:pt idx="200">
                  <c:v>13.39907291666667</c:v>
                </c:pt>
                <c:pt idx="201">
                  <c:v>13.46585833333333</c:v>
                </c:pt>
                <c:pt idx="202">
                  <c:v>13.532508333333331</c:v>
                </c:pt>
                <c:pt idx="203">
                  <c:v>13.5991625</c:v>
                </c:pt>
                <c:pt idx="204">
                  <c:v>13.665812499999999</c:v>
                </c:pt>
                <c:pt idx="205">
                  <c:v>13.73246458333333</c:v>
                </c:pt>
                <c:pt idx="206">
                  <c:v>13.79911666666667</c:v>
                </c:pt>
                <c:pt idx="207">
                  <c:v>13.865766666666669</c:v>
                </c:pt>
                <c:pt idx="208">
                  <c:v>13.932485416666671</c:v>
                </c:pt>
                <c:pt idx="209">
                  <c:v>13.9991375</c:v>
                </c:pt>
                <c:pt idx="210">
                  <c:v>14.065787500000001</c:v>
                </c:pt>
                <c:pt idx="211">
                  <c:v>14.13244375</c:v>
                </c:pt>
                <c:pt idx="212">
                  <c:v>14.19909166666667</c:v>
                </c:pt>
                <c:pt idx="213">
                  <c:v>14.26588125</c:v>
                </c:pt>
                <c:pt idx="214">
                  <c:v>14.33252708333333</c:v>
                </c:pt>
                <c:pt idx="215">
                  <c:v>14.39924583333333</c:v>
                </c:pt>
                <c:pt idx="216">
                  <c:v>14.465902083333329</c:v>
                </c:pt>
                <c:pt idx="217">
                  <c:v>14.532550000000001</c:v>
                </c:pt>
                <c:pt idx="218">
                  <c:v>14.59926875</c:v>
                </c:pt>
                <c:pt idx="219">
                  <c:v>14.665920833333329</c:v>
                </c:pt>
                <c:pt idx="220">
                  <c:v>14.73277708333333</c:v>
                </c:pt>
                <c:pt idx="221">
                  <c:v>14.79942291666667</c:v>
                </c:pt>
                <c:pt idx="222">
                  <c:v>14.866075</c:v>
                </c:pt>
                <c:pt idx="223">
                  <c:v>14.932725</c:v>
                </c:pt>
                <c:pt idx="224">
                  <c:v>14.99937708333333</c:v>
                </c:pt>
                <c:pt idx="225">
                  <c:v>15.066170833333331</c:v>
                </c:pt>
                <c:pt idx="226">
                  <c:v>15.1328125</c:v>
                </c:pt>
                <c:pt idx="227">
                  <c:v>15.199464583333331</c:v>
                </c:pt>
                <c:pt idx="228">
                  <c:v>15.26611458333333</c:v>
                </c:pt>
                <c:pt idx="229">
                  <c:v>15.33276875</c:v>
                </c:pt>
                <c:pt idx="230">
                  <c:v>15.399416666666671</c:v>
                </c:pt>
                <c:pt idx="231">
                  <c:v>15.46606666666667</c:v>
                </c:pt>
                <c:pt idx="232">
                  <c:v>15.532683333333329</c:v>
                </c:pt>
                <c:pt idx="233">
                  <c:v>15.599335416666669</c:v>
                </c:pt>
                <c:pt idx="234">
                  <c:v>15.66615</c:v>
                </c:pt>
                <c:pt idx="235">
                  <c:v>15.73276875</c:v>
                </c:pt>
                <c:pt idx="236">
                  <c:v>15.799418749999999</c:v>
                </c:pt>
                <c:pt idx="237">
                  <c:v>15.86607083333333</c:v>
                </c:pt>
                <c:pt idx="238">
                  <c:v>15.932614583333329</c:v>
                </c:pt>
                <c:pt idx="239">
                  <c:v>15.999260416666671</c:v>
                </c:pt>
                <c:pt idx="240">
                  <c:v>16.065897916666671</c:v>
                </c:pt>
                <c:pt idx="241">
                  <c:v>16.132839583333329</c:v>
                </c:pt>
                <c:pt idx="242">
                  <c:v>16.199468750000001</c:v>
                </c:pt>
                <c:pt idx="243">
                  <c:v>16.266187500000001</c:v>
                </c:pt>
                <c:pt idx="244">
                  <c:v>16.333212499999998</c:v>
                </c:pt>
                <c:pt idx="245">
                  <c:v>16.399860416666669</c:v>
                </c:pt>
                <c:pt idx="246">
                  <c:v>16.4665125</c:v>
                </c:pt>
                <c:pt idx="247">
                  <c:v>16.5331625</c:v>
                </c:pt>
                <c:pt idx="248">
                  <c:v>16.60028333333333</c:v>
                </c:pt>
                <c:pt idx="249">
                  <c:v>16.666933333333329</c:v>
                </c:pt>
                <c:pt idx="250">
                  <c:v>16.733583333333328</c:v>
                </c:pt>
                <c:pt idx="251">
                  <c:v>16.800891666666669</c:v>
                </c:pt>
                <c:pt idx="252">
                  <c:v>16.867487499999999</c:v>
                </c:pt>
                <c:pt idx="253">
                  <c:v>16.934137499999999</c:v>
                </c:pt>
                <c:pt idx="254">
                  <c:v>17.000789583333329</c:v>
                </c:pt>
                <c:pt idx="255">
                  <c:v>17.067439583333329</c:v>
                </c:pt>
                <c:pt idx="256">
                  <c:v>17.134085416666672</c:v>
                </c:pt>
                <c:pt idx="257">
                  <c:v>17.200737499999999</c:v>
                </c:pt>
                <c:pt idx="258">
                  <c:v>17.26738958333333</c:v>
                </c:pt>
                <c:pt idx="259">
                  <c:v>17.334041666666671</c:v>
                </c:pt>
                <c:pt idx="260">
                  <c:v>17.400693749999999</c:v>
                </c:pt>
                <c:pt idx="261">
                  <c:v>17.467345833333329</c:v>
                </c:pt>
                <c:pt idx="262">
                  <c:v>17.53412916666667</c:v>
                </c:pt>
                <c:pt idx="263">
                  <c:v>17.601022916666668</c:v>
                </c:pt>
                <c:pt idx="264">
                  <c:v>17.667631249999999</c:v>
                </c:pt>
                <c:pt idx="265">
                  <c:v>17.734549999999999</c:v>
                </c:pt>
                <c:pt idx="266">
                  <c:v>17.80120208333333</c:v>
                </c:pt>
                <c:pt idx="267">
                  <c:v>17.867854166666671</c:v>
                </c:pt>
                <c:pt idx="268">
                  <c:v>17.935439583333331</c:v>
                </c:pt>
                <c:pt idx="269">
                  <c:v>18.00251041666667</c:v>
                </c:pt>
                <c:pt idx="270">
                  <c:v>18.069143749999999</c:v>
                </c:pt>
                <c:pt idx="271">
                  <c:v>18.136260416666669</c:v>
                </c:pt>
                <c:pt idx="272">
                  <c:v>18.202914583333332</c:v>
                </c:pt>
                <c:pt idx="273">
                  <c:v>18.269562499999999</c:v>
                </c:pt>
                <c:pt idx="274">
                  <c:v>18.33621458333333</c:v>
                </c:pt>
                <c:pt idx="275">
                  <c:v>18.402866666666672</c:v>
                </c:pt>
                <c:pt idx="276">
                  <c:v>18.469518749999999</c:v>
                </c:pt>
                <c:pt idx="277">
                  <c:v>18.53617083333333</c:v>
                </c:pt>
                <c:pt idx="278">
                  <c:v>18.603345833333329</c:v>
                </c:pt>
                <c:pt idx="279">
                  <c:v>18.66994166666667</c:v>
                </c:pt>
                <c:pt idx="280">
                  <c:v>18.736591666666669</c:v>
                </c:pt>
                <c:pt idx="281">
                  <c:v>18.803241666666668</c:v>
                </c:pt>
                <c:pt idx="282">
                  <c:v>18.869893749999999</c:v>
                </c:pt>
                <c:pt idx="283">
                  <c:v>18.93692708333333</c:v>
                </c:pt>
                <c:pt idx="284">
                  <c:v>19.003531250000002</c:v>
                </c:pt>
                <c:pt idx="285">
                  <c:v>19.070318749999998</c:v>
                </c:pt>
                <c:pt idx="286">
                  <c:v>19.137233333333331</c:v>
                </c:pt>
                <c:pt idx="287">
                  <c:v>19.2038875</c:v>
                </c:pt>
                <c:pt idx="288">
                  <c:v>19.271004166666671</c:v>
                </c:pt>
                <c:pt idx="289">
                  <c:v>19.33765416666667</c:v>
                </c:pt>
                <c:pt idx="290">
                  <c:v>19.404306250000001</c:v>
                </c:pt>
                <c:pt idx="291">
                  <c:v>19.470960416666671</c:v>
                </c:pt>
                <c:pt idx="292">
                  <c:v>19.53761041666667</c:v>
                </c:pt>
                <c:pt idx="293">
                  <c:v>19.604260416666669</c:v>
                </c:pt>
                <c:pt idx="294">
                  <c:v>19.670914583333332</c:v>
                </c:pt>
                <c:pt idx="295">
                  <c:v>19.737564583333331</c:v>
                </c:pt>
                <c:pt idx="296">
                  <c:v>19.804216666666669</c:v>
                </c:pt>
                <c:pt idx="297">
                  <c:v>19.871075000000001</c:v>
                </c:pt>
                <c:pt idx="298">
                  <c:v>19.937718749999998</c:v>
                </c:pt>
                <c:pt idx="299">
                  <c:v>20.004372916666672</c:v>
                </c:pt>
                <c:pt idx="300">
                  <c:v>20.071022916666671</c:v>
                </c:pt>
                <c:pt idx="301">
                  <c:v>20.137675000000002</c:v>
                </c:pt>
                <c:pt idx="302">
                  <c:v>20.204924999999999</c:v>
                </c:pt>
                <c:pt idx="303">
                  <c:v>20.27157708333333</c:v>
                </c:pt>
                <c:pt idx="304">
                  <c:v>20.338429166666671</c:v>
                </c:pt>
                <c:pt idx="305">
                  <c:v>20.405327083333329</c:v>
                </c:pt>
                <c:pt idx="306">
                  <c:v>20.471931250000001</c:v>
                </c:pt>
                <c:pt idx="307">
                  <c:v>20.53858541666667</c:v>
                </c:pt>
                <c:pt idx="308">
                  <c:v>20.60523541666667</c:v>
                </c:pt>
                <c:pt idx="309">
                  <c:v>20.6718875</c:v>
                </c:pt>
                <c:pt idx="310">
                  <c:v>20.7385375</c:v>
                </c:pt>
                <c:pt idx="311">
                  <c:v>20.80518958333333</c:v>
                </c:pt>
                <c:pt idx="312">
                  <c:v>20.871841666666668</c:v>
                </c:pt>
                <c:pt idx="313">
                  <c:v>20.938495833333331</c:v>
                </c:pt>
                <c:pt idx="314">
                  <c:v>21.005143749999998</c:v>
                </c:pt>
                <c:pt idx="315">
                  <c:v>21.071795833333329</c:v>
                </c:pt>
                <c:pt idx="316">
                  <c:v>21.138914583333332</c:v>
                </c:pt>
                <c:pt idx="317">
                  <c:v>21.205570833333329</c:v>
                </c:pt>
                <c:pt idx="318">
                  <c:v>21.272685416666668</c:v>
                </c:pt>
                <c:pt idx="319">
                  <c:v>21.339335416666671</c:v>
                </c:pt>
                <c:pt idx="320">
                  <c:v>21.405987499999998</c:v>
                </c:pt>
                <c:pt idx="321">
                  <c:v>21.472639583333329</c:v>
                </c:pt>
                <c:pt idx="322">
                  <c:v>21.53929583333333</c:v>
                </c:pt>
                <c:pt idx="323">
                  <c:v>21.60594166666667</c:v>
                </c:pt>
                <c:pt idx="324">
                  <c:v>21.672597916666671</c:v>
                </c:pt>
                <c:pt idx="325">
                  <c:v>21.739245833333332</c:v>
                </c:pt>
                <c:pt idx="326">
                  <c:v>21.805895833333331</c:v>
                </c:pt>
                <c:pt idx="327">
                  <c:v>21.872547916666669</c:v>
                </c:pt>
                <c:pt idx="328">
                  <c:v>21.9392</c:v>
                </c:pt>
                <c:pt idx="329">
                  <c:v>22.00585208333333</c:v>
                </c:pt>
                <c:pt idx="330">
                  <c:v>22.072504166666668</c:v>
                </c:pt>
                <c:pt idx="331">
                  <c:v>22.139154166666671</c:v>
                </c:pt>
                <c:pt idx="332">
                  <c:v>22.20622083333333</c:v>
                </c:pt>
                <c:pt idx="333">
                  <c:v>22.272858333333328</c:v>
                </c:pt>
                <c:pt idx="334">
                  <c:v>22.339910416666669</c:v>
                </c:pt>
                <c:pt idx="335">
                  <c:v>22.406635416666671</c:v>
                </c:pt>
                <c:pt idx="336">
                  <c:v>22.473279166666671</c:v>
                </c:pt>
                <c:pt idx="337">
                  <c:v>22.53993333333333</c:v>
                </c:pt>
                <c:pt idx="338">
                  <c:v>22.606583333333329</c:v>
                </c:pt>
                <c:pt idx="339">
                  <c:v>22.673433333333332</c:v>
                </c:pt>
                <c:pt idx="340">
                  <c:v>22.74008541666667</c:v>
                </c:pt>
                <c:pt idx="341">
                  <c:v>22.806737500000001</c:v>
                </c:pt>
                <c:pt idx="342">
                  <c:v>22.873522916666669</c:v>
                </c:pt>
                <c:pt idx="343">
                  <c:v>22.94022708333333</c:v>
                </c:pt>
                <c:pt idx="344">
                  <c:v>23.006872916666669</c:v>
                </c:pt>
                <c:pt idx="345">
                  <c:v>23.07347708333333</c:v>
                </c:pt>
                <c:pt idx="346">
                  <c:v>23.140129166666672</c:v>
                </c:pt>
                <c:pt idx="347">
                  <c:v>23.206779166666671</c:v>
                </c:pt>
                <c:pt idx="348">
                  <c:v>23.27349791666667</c:v>
                </c:pt>
                <c:pt idx="349">
                  <c:v>23.340150000000001</c:v>
                </c:pt>
                <c:pt idx="350">
                  <c:v>23.406937500000002</c:v>
                </c:pt>
                <c:pt idx="351">
                  <c:v>23.47384375</c:v>
                </c:pt>
                <c:pt idx="352">
                  <c:v>23.540437499999999</c:v>
                </c:pt>
                <c:pt idx="353">
                  <c:v>23.60708958333333</c:v>
                </c:pt>
                <c:pt idx="354">
                  <c:v>23.67411666666667</c:v>
                </c:pt>
                <c:pt idx="355">
                  <c:v>23.740727083333329</c:v>
                </c:pt>
                <c:pt idx="356">
                  <c:v>23.807377083333328</c:v>
                </c:pt>
                <c:pt idx="357">
                  <c:v>23.87402916666667</c:v>
                </c:pt>
                <c:pt idx="358">
                  <c:v>23.940681250000001</c:v>
                </c:pt>
                <c:pt idx="359">
                  <c:v>24.007333333333332</c:v>
                </c:pt>
                <c:pt idx="360">
                  <c:v>24.074052083333331</c:v>
                </c:pt>
                <c:pt idx="361">
                  <c:v>24.140704166666669</c:v>
                </c:pt>
                <c:pt idx="362">
                  <c:v>24.207754166666671</c:v>
                </c:pt>
                <c:pt idx="363">
                  <c:v>24.274406249999998</c:v>
                </c:pt>
                <c:pt idx="364">
                  <c:v>24.341056250000001</c:v>
                </c:pt>
                <c:pt idx="365">
                  <c:v>24.407708333333328</c:v>
                </c:pt>
                <c:pt idx="366">
                  <c:v>24.47436041666667</c:v>
                </c:pt>
                <c:pt idx="367">
                  <c:v>24.541012500000001</c:v>
                </c:pt>
                <c:pt idx="368">
                  <c:v>24.607729166666669</c:v>
                </c:pt>
                <c:pt idx="369">
                  <c:v>24.67438125</c:v>
                </c:pt>
                <c:pt idx="370">
                  <c:v>24.741235416666669</c:v>
                </c:pt>
                <c:pt idx="371">
                  <c:v>24.807885416666672</c:v>
                </c:pt>
                <c:pt idx="372">
                  <c:v>24.874537499999999</c:v>
                </c:pt>
                <c:pt idx="373">
                  <c:v>24.941381249999999</c:v>
                </c:pt>
                <c:pt idx="374">
                  <c:v>25.00797291666667</c:v>
                </c:pt>
                <c:pt idx="375">
                  <c:v>25.074829166666671</c:v>
                </c:pt>
                <c:pt idx="376">
                  <c:v>25.141477083333331</c:v>
                </c:pt>
                <c:pt idx="377">
                  <c:v>25.208127083333331</c:v>
                </c:pt>
                <c:pt idx="378">
                  <c:v>25.274979166666672</c:v>
                </c:pt>
                <c:pt idx="379">
                  <c:v>25.341633333333331</c:v>
                </c:pt>
                <c:pt idx="380">
                  <c:v>25.408416666666671</c:v>
                </c:pt>
                <c:pt idx="381">
                  <c:v>25.475133333333329</c:v>
                </c:pt>
                <c:pt idx="382">
                  <c:v>25.541787500000002</c:v>
                </c:pt>
                <c:pt idx="383">
                  <c:v>25.608570833333339</c:v>
                </c:pt>
                <c:pt idx="384">
                  <c:v>25.675222916666669</c:v>
                </c:pt>
                <c:pt idx="385">
                  <c:v>25.741872916666669</c:v>
                </c:pt>
                <c:pt idx="386">
                  <c:v>25.808660416666669</c:v>
                </c:pt>
                <c:pt idx="387">
                  <c:v>25.875310416666672</c:v>
                </c:pt>
                <c:pt idx="388">
                  <c:v>25.941962499999999</c:v>
                </c:pt>
                <c:pt idx="389">
                  <c:v>26.008612500000002</c:v>
                </c:pt>
                <c:pt idx="390">
                  <c:v>26.075264583333329</c:v>
                </c:pt>
                <c:pt idx="391">
                  <c:v>26.14191666666667</c:v>
                </c:pt>
                <c:pt idx="392">
                  <c:v>26.208568750000001</c:v>
                </c:pt>
                <c:pt idx="393">
                  <c:v>26.275220833333329</c:v>
                </c:pt>
                <c:pt idx="394">
                  <c:v>26.341870833333331</c:v>
                </c:pt>
                <c:pt idx="395">
                  <c:v>26.408525000000001</c:v>
                </c:pt>
                <c:pt idx="396">
                  <c:v>26.475175</c:v>
                </c:pt>
                <c:pt idx="397">
                  <c:v>26.541827083333331</c:v>
                </c:pt>
                <c:pt idx="398">
                  <c:v>26.60847708333333</c:v>
                </c:pt>
                <c:pt idx="399">
                  <c:v>26.675129166666672</c:v>
                </c:pt>
                <c:pt idx="400">
                  <c:v>26.741781249999999</c:v>
                </c:pt>
                <c:pt idx="401">
                  <c:v>26.80843333333333</c:v>
                </c:pt>
                <c:pt idx="402">
                  <c:v>26.875150000000001</c:v>
                </c:pt>
                <c:pt idx="403">
                  <c:v>26.941854166666669</c:v>
                </c:pt>
                <c:pt idx="404">
                  <c:v>27.00845416666667</c:v>
                </c:pt>
                <c:pt idx="405">
                  <c:v>27.075106250000001</c:v>
                </c:pt>
                <c:pt idx="406">
                  <c:v>27.141758333333328</c:v>
                </c:pt>
                <c:pt idx="407">
                  <c:v>27.208408333333331</c:v>
                </c:pt>
                <c:pt idx="408">
                  <c:v>27.275060416666669</c:v>
                </c:pt>
                <c:pt idx="409">
                  <c:v>27.3417125</c:v>
                </c:pt>
                <c:pt idx="410">
                  <c:v>27.408364583333331</c:v>
                </c:pt>
                <c:pt idx="411">
                  <c:v>27.47501458333333</c:v>
                </c:pt>
                <c:pt idx="412">
                  <c:v>27.541666666666671</c:v>
                </c:pt>
                <c:pt idx="413">
                  <c:v>27.608318749999999</c:v>
                </c:pt>
                <c:pt idx="414">
                  <c:v>27.67497083333333</c:v>
                </c:pt>
                <c:pt idx="415">
                  <c:v>27.741620833333329</c:v>
                </c:pt>
                <c:pt idx="416">
                  <c:v>27.808274999999998</c:v>
                </c:pt>
                <c:pt idx="417">
                  <c:v>27.87526875</c:v>
                </c:pt>
                <c:pt idx="418">
                  <c:v>27.941910416666669</c:v>
                </c:pt>
                <c:pt idx="419">
                  <c:v>28.008560416666668</c:v>
                </c:pt>
                <c:pt idx="420">
                  <c:v>28.075212499999999</c:v>
                </c:pt>
                <c:pt idx="421">
                  <c:v>28.14186458333333</c:v>
                </c:pt>
                <c:pt idx="422">
                  <c:v>28.208516666666672</c:v>
                </c:pt>
                <c:pt idx="423">
                  <c:v>28.275168749999999</c:v>
                </c:pt>
                <c:pt idx="424">
                  <c:v>28.34208541666667</c:v>
                </c:pt>
                <c:pt idx="425">
                  <c:v>28.409160416666669</c:v>
                </c:pt>
                <c:pt idx="426">
                  <c:v>28.475789583333331</c:v>
                </c:pt>
                <c:pt idx="427">
                  <c:v>28.542441666666669</c:v>
                </c:pt>
                <c:pt idx="428">
                  <c:v>28.609224999999999</c:v>
                </c:pt>
                <c:pt idx="429">
                  <c:v>28.675879166666672</c:v>
                </c:pt>
                <c:pt idx="430">
                  <c:v>28.742529166666671</c:v>
                </c:pt>
                <c:pt idx="431">
                  <c:v>28.809181250000002</c:v>
                </c:pt>
                <c:pt idx="432">
                  <c:v>28.875833333333329</c:v>
                </c:pt>
                <c:pt idx="433">
                  <c:v>28.942483333333328</c:v>
                </c:pt>
                <c:pt idx="434">
                  <c:v>29.009137500000001</c:v>
                </c:pt>
                <c:pt idx="435">
                  <c:v>29.075787500000001</c:v>
                </c:pt>
                <c:pt idx="436">
                  <c:v>29.142902083333329</c:v>
                </c:pt>
                <c:pt idx="437">
                  <c:v>29.209556249999999</c:v>
                </c:pt>
                <c:pt idx="438">
                  <c:v>29.276341666666671</c:v>
                </c:pt>
                <c:pt idx="439">
                  <c:v>29.342993750000002</c:v>
                </c:pt>
                <c:pt idx="440">
                  <c:v>29.409645833333329</c:v>
                </c:pt>
                <c:pt idx="441">
                  <c:v>29.47629791666667</c:v>
                </c:pt>
                <c:pt idx="442">
                  <c:v>29.54294791666667</c:v>
                </c:pt>
                <c:pt idx="443">
                  <c:v>29.609602083333328</c:v>
                </c:pt>
                <c:pt idx="444">
                  <c:v>29.676502083333329</c:v>
                </c:pt>
                <c:pt idx="445">
                  <c:v>29.74310208333333</c:v>
                </c:pt>
                <c:pt idx="446">
                  <c:v>29.810022916666671</c:v>
                </c:pt>
                <c:pt idx="447">
                  <c:v>29.87682083333333</c:v>
                </c:pt>
                <c:pt idx="448">
                  <c:v>29.943458333333329</c:v>
                </c:pt>
                <c:pt idx="449">
                  <c:v>30.01011041666667</c:v>
                </c:pt>
                <c:pt idx="450">
                  <c:v>30.076762500000001</c:v>
                </c:pt>
                <c:pt idx="451">
                  <c:v>30.143414583333328</c:v>
                </c:pt>
                <c:pt idx="452">
                  <c:v>30.211062500000001</c:v>
                </c:pt>
                <c:pt idx="453">
                  <c:v>30.27771666666667</c:v>
                </c:pt>
                <c:pt idx="454">
                  <c:v>30.344566666666669</c:v>
                </c:pt>
                <c:pt idx="455">
                  <c:v>30.411220833333331</c:v>
                </c:pt>
                <c:pt idx="456">
                  <c:v>30.477870833333331</c:v>
                </c:pt>
                <c:pt idx="457">
                  <c:v>30.54452083333333</c:v>
                </c:pt>
                <c:pt idx="458">
                  <c:v>30.611174999999999</c:v>
                </c:pt>
                <c:pt idx="459">
                  <c:v>30.67782708333333</c:v>
                </c:pt>
                <c:pt idx="460">
                  <c:v>30.744920833333332</c:v>
                </c:pt>
                <c:pt idx="461">
                  <c:v>30.811527083333331</c:v>
                </c:pt>
                <c:pt idx="462">
                  <c:v>30.878179166666669</c:v>
                </c:pt>
                <c:pt idx="463">
                  <c:v>30.94483125</c:v>
                </c:pt>
                <c:pt idx="464">
                  <c:v>31.011483333333331</c:v>
                </c:pt>
                <c:pt idx="465">
                  <c:v>31.078466666666671</c:v>
                </c:pt>
                <c:pt idx="466">
                  <c:v>31.145118750000002</c:v>
                </c:pt>
                <c:pt idx="467">
                  <c:v>31.211770833333329</c:v>
                </c:pt>
                <c:pt idx="468">
                  <c:v>31.278422916666671</c:v>
                </c:pt>
                <c:pt idx="469">
                  <c:v>31.345075000000001</c:v>
                </c:pt>
                <c:pt idx="470">
                  <c:v>31.411995833333329</c:v>
                </c:pt>
                <c:pt idx="471">
                  <c:v>31.478910416666668</c:v>
                </c:pt>
                <c:pt idx="472">
                  <c:v>31.545562499999999</c:v>
                </c:pt>
                <c:pt idx="473">
                  <c:v>31.612281249999999</c:v>
                </c:pt>
                <c:pt idx="474">
                  <c:v>31.678931250000002</c:v>
                </c:pt>
                <c:pt idx="475">
                  <c:v>31.745585416666671</c:v>
                </c:pt>
                <c:pt idx="476">
                  <c:v>31.81243541666667</c:v>
                </c:pt>
                <c:pt idx="477">
                  <c:v>31.879085416666669</c:v>
                </c:pt>
                <c:pt idx="478">
                  <c:v>31.9457375</c:v>
                </c:pt>
                <c:pt idx="479">
                  <c:v>32.012929166666673</c:v>
                </c:pt>
                <c:pt idx="480">
                  <c:v>32.079574999999998</c:v>
                </c:pt>
                <c:pt idx="481">
                  <c:v>32.146625</c:v>
                </c:pt>
                <c:pt idx="482">
                  <c:v>32.213277083333331</c:v>
                </c:pt>
                <c:pt idx="483">
                  <c:v>32.279929166666669</c:v>
                </c:pt>
                <c:pt idx="484">
                  <c:v>32.346781249999999</c:v>
                </c:pt>
                <c:pt idx="485">
                  <c:v>32.413441666666657</c:v>
                </c:pt>
                <c:pt idx="486">
                  <c:v>32.480085416666668</c:v>
                </c:pt>
                <c:pt idx="487">
                  <c:v>32.547204166666667</c:v>
                </c:pt>
                <c:pt idx="488">
                  <c:v>32.6139875</c:v>
                </c:pt>
                <c:pt idx="489">
                  <c:v>32.680645833333337</c:v>
                </c:pt>
                <c:pt idx="490">
                  <c:v>32.747643750000002</c:v>
                </c:pt>
                <c:pt idx="491">
                  <c:v>32.814275000000002</c:v>
                </c:pt>
                <c:pt idx="492">
                  <c:v>32.880927083333333</c:v>
                </c:pt>
                <c:pt idx="493">
                  <c:v>32.947710416666673</c:v>
                </c:pt>
                <c:pt idx="494">
                  <c:v>33.014362499999997</c:v>
                </c:pt>
                <c:pt idx="495">
                  <c:v>33.081214583333328</c:v>
                </c:pt>
                <c:pt idx="496">
                  <c:v>33.147866666666673</c:v>
                </c:pt>
                <c:pt idx="497">
                  <c:v>33.214518750000003</c:v>
                </c:pt>
                <c:pt idx="498">
                  <c:v>33.281170833333327</c:v>
                </c:pt>
                <c:pt idx="499">
                  <c:v>33.34782083333333</c:v>
                </c:pt>
                <c:pt idx="500">
                  <c:v>33.414566666666673</c:v>
                </c:pt>
                <c:pt idx="501">
                  <c:v>33.481191666666668</c:v>
                </c:pt>
                <c:pt idx="502">
                  <c:v>33.547841666666663</c:v>
                </c:pt>
                <c:pt idx="503">
                  <c:v>33.615027083333331</c:v>
                </c:pt>
                <c:pt idx="504">
                  <c:v>33.681679166666669</c:v>
                </c:pt>
                <c:pt idx="505">
                  <c:v>33.748333333333328</c:v>
                </c:pt>
                <c:pt idx="506">
                  <c:v>33.814989583333343</c:v>
                </c:pt>
                <c:pt idx="507">
                  <c:v>33.881633333333333</c:v>
                </c:pt>
                <c:pt idx="508">
                  <c:v>33.948418750000002</c:v>
                </c:pt>
                <c:pt idx="509">
                  <c:v>34.015070833333333</c:v>
                </c:pt>
                <c:pt idx="510">
                  <c:v>34.081720833333343</c:v>
                </c:pt>
                <c:pt idx="511">
                  <c:v>34.148372916666673</c:v>
                </c:pt>
                <c:pt idx="512">
                  <c:v>34.215072916666657</c:v>
                </c:pt>
                <c:pt idx="513">
                  <c:v>34.281677083333342</c:v>
                </c:pt>
                <c:pt idx="514">
                  <c:v>34.348327083333331</c:v>
                </c:pt>
                <c:pt idx="515">
                  <c:v>34.414979166666669</c:v>
                </c:pt>
                <c:pt idx="516">
                  <c:v>34.48163125</c:v>
                </c:pt>
                <c:pt idx="517">
                  <c:v>34.548333333333332</c:v>
                </c:pt>
                <c:pt idx="518">
                  <c:v>34.614935416666668</c:v>
                </c:pt>
                <c:pt idx="519">
                  <c:v>34.681718750000002</c:v>
                </c:pt>
                <c:pt idx="520">
                  <c:v>34.748370833333333</c:v>
                </c:pt>
                <c:pt idx="521">
                  <c:v>34.815031249999997</c:v>
                </c:pt>
                <c:pt idx="522">
                  <c:v>34.882141666666669</c:v>
                </c:pt>
                <c:pt idx="523">
                  <c:v>34.948791666666658</c:v>
                </c:pt>
                <c:pt idx="524">
                  <c:v>35.015445833333331</c:v>
                </c:pt>
                <c:pt idx="525">
                  <c:v>35.082095833333327</c:v>
                </c:pt>
                <c:pt idx="526">
                  <c:v>35.148747916666657</c:v>
                </c:pt>
                <c:pt idx="527">
                  <c:v>35.215866666666663</c:v>
                </c:pt>
                <c:pt idx="528">
                  <c:v>35.282516666666673</c:v>
                </c:pt>
                <c:pt idx="529">
                  <c:v>35.349170833333332</c:v>
                </c:pt>
                <c:pt idx="530">
                  <c:v>35.415887499999997</c:v>
                </c:pt>
                <c:pt idx="531">
                  <c:v>35.482537499999999</c:v>
                </c:pt>
                <c:pt idx="532">
                  <c:v>35.549191666666673</c:v>
                </c:pt>
                <c:pt idx="533">
                  <c:v>35.615841666666668</c:v>
                </c:pt>
                <c:pt idx="534">
                  <c:v>35.682493749999999</c:v>
                </c:pt>
                <c:pt idx="535">
                  <c:v>35.749143750000002</c:v>
                </c:pt>
                <c:pt idx="536">
                  <c:v>35.815935416666669</c:v>
                </c:pt>
                <c:pt idx="537">
                  <c:v>35.882581250000001</c:v>
                </c:pt>
                <c:pt idx="538">
                  <c:v>35.949233333333332</c:v>
                </c:pt>
                <c:pt idx="539">
                  <c:v>36.01588541666667</c:v>
                </c:pt>
                <c:pt idx="540">
                  <c:v>36.082535416666673</c:v>
                </c:pt>
                <c:pt idx="541">
                  <c:v>36.149187499999996</c:v>
                </c:pt>
                <c:pt idx="542">
                  <c:v>36.215839583333327</c:v>
                </c:pt>
                <c:pt idx="543">
                  <c:v>36.282625000000003</c:v>
                </c:pt>
                <c:pt idx="544">
                  <c:v>36.349502083333327</c:v>
                </c:pt>
                <c:pt idx="545">
                  <c:v>36.416127083333343</c:v>
                </c:pt>
                <c:pt idx="546">
                  <c:v>36.483045833333343</c:v>
                </c:pt>
                <c:pt idx="547">
                  <c:v>36.550045833333343</c:v>
                </c:pt>
                <c:pt idx="548">
                  <c:v>36.616681249999999</c:v>
                </c:pt>
                <c:pt idx="549">
                  <c:v>36.683335416666672</c:v>
                </c:pt>
                <c:pt idx="550">
                  <c:v>36.749985416666668</c:v>
                </c:pt>
                <c:pt idx="551">
                  <c:v>36.816637499999999</c:v>
                </c:pt>
                <c:pt idx="552">
                  <c:v>36.883287500000002</c:v>
                </c:pt>
                <c:pt idx="553">
                  <c:v>36.949952083333343</c:v>
                </c:pt>
                <c:pt idx="554">
                  <c:v>37.016591666666663</c:v>
                </c:pt>
                <c:pt idx="555">
                  <c:v>37.083243750000001</c:v>
                </c:pt>
                <c:pt idx="556">
                  <c:v>37.150431249999997</c:v>
                </c:pt>
                <c:pt idx="557">
                  <c:v>37.21708541666667</c:v>
                </c:pt>
                <c:pt idx="558">
                  <c:v>37.2839375</c:v>
                </c:pt>
                <c:pt idx="559">
                  <c:v>37.350583333333333</c:v>
                </c:pt>
                <c:pt idx="560">
                  <c:v>37.417233333333343</c:v>
                </c:pt>
                <c:pt idx="561">
                  <c:v>37.483891666666658</c:v>
                </c:pt>
                <c:pt idx="562">
                  <c:v>37.550537499999997</c:v>
                </c:pt>
                <c:pt idx="563">
                  <c:v>37.617189583333342</c:v>
                </c:pt>
                <c:pt idx="564">
                  <c:v>37.683841666666673</c:v>
                </c:pt>
                <c:pt idx="565">
                  <c:v>37.750491666666669</c:v>
                </c:pt>
                <c:pt idx="566">
                  <c:v>37.81714375</c:v>
                </c:pt>
                <c:pt idx="567">
                  <c:v>37.883797916666673</c:v>
                </c:pt>
                <c:pt idx="568">
                  <c:v>37.950447916666668</c:v>
                </c:pt>
                <c:pt idx="569">
                  <c:v>38.017150000000001</c:v>
                </c:pt>
                <c:pt idx="570">
                  <c:v>38.08375625</c:v>
                </c:pt>
                <c:pt idx="571">
                  <c:v>38.150408333333331</c:v>
                </c:pt>
                <c:pt idx="572">
                  <c:v>38.217060416666669</c:v>
                </c:pt>
                <c:pt idx="573">
                  <c:v>38.283706250000002</c:v>
                </c:pt>
                <c:pt idx="574">
                  <c:v>38.350358333333332</c:v>
                </c:pt>
                <c:pt idx="575">
                  <c:v>38.417008333333342</c:v>
                </c:pt>
                <c:pt idx="576">
                  <c:v>38.48411458333333</c:v>
                </c:pt>
                <c:pt idx="577">
                  <c:v>38.550710416666668</c:v>
                </c:pt>
                <c:pt idx="578">
                  <c:v>38.617368749999997</c:v>
                </c:pt>
                <c:pt idx="579">
                  <c:v>38.684554166666658</c:v>
                </c:pt>
                <c:pt idx="580">
                  <c:v>38.751199999999997</c:v>
                </c:pt>
                <c:pt idx="581">
                  <c:v>38.818049999999999</c:v>
                </c:pt>
                <c:pt idx="582">
                  <c:v>38.884791666666658</c:v>
                </c:pt>
                <c:pt idx="583">
                  <c:v>38.95142083333333</c:v>
                </c:pt>
                <c:pt idx="584">
                  <c:v>39.018072916666668</c:v>
                </c:pt>
                <c:pt idx="585">
                  <c:v>39.084856250000001</c:v>
                </c:pt>
                <c:pt idx="586">
                  <c:v>39.151508333333332</c:v>
                </c:pt>
                <c:pt idx="587">
                  <c:v>39.218166666666669</c:v>
                </c:pt>
                <c:pt idx="588">
                  <c:v>39.284812500000001</c:v>
                </c:pt>
                <c:pt idx="589">
                  <c:v>39.351464583333332</c:v>
                </c:pt>
                <c:pt idx="590">
                  <c:v>39.418114583333328</c:v>
                </c:pt>
                <c:pt idx="591">
                  <c:v>39.484766666666673</c:v>
                </c:pt>
                <c:pt idx="592">
                  <c:v>39.551420833333331</c:v>
                </c:pt>
                <c:pt idx="593">
                  <c:v>39.618070833333327</c:v>
                </c:pt>
                <c:pt idx="594">
                  <c:v>39.684858333333331</c:v>
                </c:pt>
                <c:pt idx="595">
                  <c:v>39.751510416666669</c:v>
                </c:pt>
                <c:pt idx="596">
                  <c:v>39.818297916666673</c:v>
                </c:pt>
                <c:pt idx="597">
                  <c:v>39.885039583333331</c:v>
                </c:pt>
                <c:pt idx="598">
                  <c:v>39.95166041666667</c:v>
                </c:pt>
                <c:pt idx="599">
                  <c:v>40.018781250000004</c:v>
                </c:pt>
                <c:pt idx="600">
                  <c:v>40.08562083333333</c:v>
                </c:pt>
                <c:pt idx="601">
                  <c:v>40.152216666666668</c:v>
                </c:pt>
                <c:pt idx="602">
                  <c:v>40.218866666666663</c:v>
                </c:pt>
                <c:pt idx="603">
                  <c:v>40.285518750000001</c:v>
                </c:pt>
                <c:pt idx="604">
                  <c:v>40.352172916666667</c:v>
                </c:pt>
                <c:pt idx="605">
                  <c:v>40.41882291666667</c:v>
                </c:pt>
                <c:pt idx="606">
                  <c:v>40.485475000000001</c:v>
                </c:pt>
                <c:pt idx="607">
                  <c:v>40.552131250000002</c:v>
                </c:pt>
                <c:pt idx="608">
                  <c:v>40.618777083333327</c:v>
                </c:pt>
                <c:pt idx="609">
                  <c:v>40.685429166666673</c:v>
                </c:pt>
                <c:pt idx="610">
                  <c:v>40.752083333333331</c:v>
                </c:pt>
                <c:pt idx="611">
                  <c:v>40.819602083333344</c:v>
                </c:pt>
                <c:pt idx="612">
                  <c:v>40.886252083333332</c:v>
                </c:pt>
                <c:pt idx="613">
                  <c:v>40.952968749999997</c:v>
                </c:pt>
                <c:pt idx="614">
                  <c:v>41.019775000000003</c:v>
                </c:pt>
                <c:pt idx="615">
                  <c:v>41.086406250000003</c:v>
                </c:pt>
                <c:pt idx="616">
                  <c:v>41.153189583333337</c:v>
                </c:pt>
                <c:pt idx="617">
                  <c:v>41.219841666666667</c:v>
                </c:pt>
                <c:pt idx="618">
                  <c:v>41.286493749999998</c:v>
                </c:pt>
                <c:pt idx="619">
                  <c:v>41.353145833333343</c:v>
                </c:pt>
                <c:pt idx="620">
                  <c:v>41.419795833333332</c:v>
                </c:pt>
                <c:pt idx="621">
                  <c:v>41.48644791666667</c:v>
                </c:pt>
                <c:pt idx="622">
                  <c:v>41.553097916666673</c:v>
                </c:pt>
                <c:pt idx="623">
                  <c:v>41.619756250000002</c:v>
                </c:pt>
                <c:pt idx="624">
                  <c:v>41.686447916666673</c:v>
                </c:pt>
                <c:pt idx="625">
                  <c:v>41.753587500000002</c:v>
                </c:pt>
                <c:pt idx="626">
                  <c:v>41.820283333333343</c:v>
                </c:pt>
                <c:pt idx="627">
                  <c:v>41.887225000000001</c:v>
                </c:pt>
                <c:pt idx="628">
                  <c:v>41.953874999999996</c:v>
                </c:pt>
                <c:pt idx="629">
                  <c:v>42.020527083333327</c:v>
                </c:pt>
                <c:pt idx="630">
                  <c:v>42.087643749999998</c:v>
                </c:pt>
                <c:pt idx="631">
                  <c:v>42.154539583333332</c:v>
                </c:pt>
                <c:pt idx="632">
                  <c:v>42.221147916666673</c:v>
                </c:pt>
                <c:pt idx="633">
                  <c:v>42.287799999999997</c:v>
                </c:pt>
                <c:pt idx="634">
                  <c:v>42.354495833333331</c:v>
                </c:pt>
                <c:pt idx="635">
                  <c:v>42.421102083333331</c:v>
                </c:pt>
                <c:pt idx="636">
                  <c:v>42.487954166666668</c:v>
                </c:pt>
                <c:pt idx="637">
                  <c:v>42.554612499999998</c:v>
                </c:pt>
                <c:pt idx="638">
                  <c:v>42.621264583333343</c:v>
                </c:pt>
                <c:pt idx="639">
                  <c:v>42.687914583333331</c:v>
                </c:pt>
                <c:pt idx="640">
                  <c:v>42.754562499999999</c:v>
                </c:pt>
                <c:pt idx="641">
                  <c:v>42.821212500000001</c:v>
                </c:pt>
                <c:pt idx="642">
                  <c:v>42.887864583333332</c:v>
                </c:pt>
                <c:pt idx="643">
                  <c:v>42.954516666666663</c:v>
                </c:pt>
                <c:pt idx="644">
                  <c:v>43.021168750000001</c:v>
                </c:pt>
                <c:pt idx="645">
                  <c:v>43.087818749999997</c:v>
                </c:pt>
                <c:pt idx="646">
                  <c:v>43.15447291666667</c:v>
                </c:pt>
                <c:pt idx="647">
                  <c:v>43.22112083333333</c:v>
                </c:pt>
                <c:pt idx="648">
                  <c:v>43.28783958333333</c:v>
                </c:pt>
                <c:pt idx="649">
                  <c:v>43.354491666666668</c:v>
                </c:pt>
                <c:pt idx="650">
                  <c:v>43.421145833333327</c:v>
                </c:pt>
                <c:pt idx="651">
                  <c:v>43.487793750000002</c:v>
                </c:pt>
                <c:pt idx="652">
                  <c:v>43.554450000000003</c:v>
                </c:pt>
                <c:pt idx="653">
                  <c:v>43.621099999999998</c:v>
                </c:pt>
                <c:pt idx="654">
                  <c:v>43.68808958333333</c:v>
                </c:pt>
                <c:pt idx="655">
                  <c:v>43.754735416666669</c:v>
                </c:pt>
                <c:pt idx="656">
                  <c:v>43.821385416666658</c:v>
                </c:pt>
                <c:pt idx="657">
                  <c:v>43.888037500000003</c:v>
                </c:pt>
                <c:pt idx="658">
                  <c:v>43.954689583333327</c:v>
                </c:pt>
                <c:pt idx="659">
                  <c:v>44.021341666666657</c:v>
                </c:pt>
                <c:pt idx="660">
                  <c:v>44.088191666666667</c:v>
                </c:pt>
                <c:pt idx="661">
                  <c:v>44.154845833333333</c:v>
                </c:pt>
                <c:pt idx="662">
                  <c:v>44.221502083333327</c:v>
                </c:pt>
                <c:pt idx="663">
                  <c:v>44.288147916666667</c:v>
                </c:pt>
                <c:pt idx="664">
                  <c:v>44.354799999999997</c:v>
                </c:pt>
                <c:pt idx="665">
                  <c:v>44.42145</c:v>
                </c:pt>
                <c:pt idx="666">
                  <c:v>44.488102083333331</c:v>
                </c:pt>
                <c:pt idx="667">
                  <c:v>44.554754166666669</c:v>
                </c:pt>
                <c:pt idx="668">
                  <c:v>44.621408333333328</c:v>
                </c:pt>
                <c:pt idx="669">
                  <c:v>44.688122916666657</c:v>
                </c:pt>
                <c:pt idx="670">
                  <c:v>44.754783333333343</c:v>
                </c:pt>
                <c:pt idx="671">
                  <c:v>44.821560416666657</c:v>
                </c:pt>
                <c:pt idx="672">
                  <c:v>44.888633333333331</c:v>
                </c:pt>
                <c:pt idx="673">
                  <c:v>44.955264583333332</c:v>
                </c:pt>
                <c:pt idx="674">
                  <c:v>45.022047916666658</c:v>
                </c:pt>
                <c:pt idx="675">
                  <c:v>45.088700000000003</c:v>
                </c:pt>
                <c:pt idx="676">
                  <c:v>45.155358333333332</c:v>
                </c:pt>
                <c:pt idx="677">
                  <c:v>45.222002083333336</c:v>
                </c:pt>
                <c:pt idx="678">
                  <c:v>45.289018749999997</c:v>
                </c:pt>
                <c:pt idx="679">
                  <c:v>45.355639583333343</c:v>
                </c:pt>
                <c:pt idx="680">
                  <c:v>45.422291666666673</c:v>
                </c:pt>
                <c:pt idx="681">
                  <c:v>45.488941666666669</c:v>
                </c:pt>
                <c:pt idx="682">
                  <c:v>45.555639583333331</c:v>
                </c:pt>
                <c:pt idx="683">
                  <c:v>45.622245833333331</c:v>
                </c:pt>
                <c:pt idx="684">
                  <c:v>45.688897916666669</c:v>
                </c:pt>
                <c:pt idx="685">
                  <c:v>45.755552083333328</c:v>
                </c:pt>
                <c:pt idx="686">
                  <c:v>45.822200000000002</c:v>
                </c:pt>
                <c:pt idx="687">
                  <c:v>45.888852083333333</c:v>
                </c:pt>
                <c:pt idx="688">
                  <c:v>45.955504166666657</c:v>
                </c:pt>
                <c:pt idx="689">
                  <c:v>46.022575000000003</c:v>
                </c:pt>
                <c:pt idx="690">
                  <c:v>46.089208333333332</c:v>
                </c:pt>
                <c:pt idx="691">
                  <c:v>46.15599375</c:v>
                </c:pt>
                <c:pt idx="692">
                  <c:v>46.222714583333342</c:v>
                </c:pt>
                <c:pt idx="693">
                  <c:v>46.289360416666668</c:v>
                </c:pt>
                <c:pt idx="694">
                  <c:v>46.356012499999999</c:v>
                </c:pt>
                <c:pt idx="695">
                  <c:v>46.422664583333336</c:v>
                </c:pt>
                <c:pt idx="696">
                  <c:v>46.489316666666667</c:v>
                </c:pt>
                <c:pt idx="697">
                  <c:v>46.556235416666667</c:v>
                </c:pt>
                <c:pt idx="698">
                  <c:v>46.622885416666669</c:v>
                </c:pt>
                <c:pt idx="699">
                  <c:v>46.6895375</c:v>
                </c:pt>
                <c:pt idx="700">
                  <c:v>46.756189583333331</c:v>
                </c:pt>
                <c:pt idx="701">
                  <c:v>46.822891666666663</c:v>
                </c:pt>
                <c:pt idx="702">
                  <c:v>46.889491666666657</c:v>
                </c:pt>
                <c:pt idx="703">
                  <c:v>46.956143750000003</c:v>
                </c:pt>
                <c:pt idx="704">
                  <c:v>47.022862500000002</c:v>
                </c:pt>
                <c:pt idx="705">
                  <c:v>47.089781250000001</c:v>
                </c:pt>
                <c:pt idx="706">
                  <c:v>47.156431249999997</c:v>
                </c:pt>
                <c:pt idx="707">
                  <c:v>47.22322916666667</c:v>
                </c:pt>
                <c:pt idx="708">
                  <c:v>47.289868749999997</c:v>
                </c:pt>
                <c:pt idx="709">
                  <c:v>47.356520833333327</c:v>
                </c:pt>
                <c:pt idx="710">
                  <c:v>47.42317083333333</c:v>
                </c:pt>
                <c:pt idx="711">
                  <c:v>47.489822916666668</c:v>
                </c:pt>
                <c:pt idx="712">
                  <c:v>47.556802083333331</c:v>
                </c:pt>
                <c:pt idx="713">
                  <c:v>47.623393749999998</c:v>
                </c:pt>
                <c:pt idx="714">
                  <c:v>47.690043750000001</c:v>
                </c:pt>
                <c:pt idx="715">
                  <c:v>47.7569625</c:v>
                </c:pt>
                <c:pt idx="716">
                  <c:v>47.823614583333331</c:v>
                </c:pt>
                <c:pt idx="717">
                  <c:v>47.890266666666669</c:v>
                </c:pt>
                <c:pt idx="718">
                  <c:v>47.95691875</c:v>
                </c:pt>
                <c:pt idx="719">
                  <c:v>48.023570833333331</c:v>
                </c:pt>
                <c:pt idx="720">
                  <c:v>48.090220833333333</c:v>
                </c:pt>
                <c:pt idx="721">
                  <c:v>48.156872916666657</c:v>
                </c:pt>
                <c:pt idx="722">
                  <c:v>48.223837500000002</c:v>
                </c:pt>
                <c:pt idx="723">
                  <c:v>48.291510416666668</c:v>
                </c:pt>
                <c:pt idx="724">
                  <c:v>48.358160416666657</c:v>
                </c:pt>
                <c:pt idx="725">
                  <c:v>48.424812500000002</c:v>
                </c:pt>
                <c:pt idx="726">
                  <c:v>48.491662499999997</c:v>
                </c:pt>
                <c:pt idx="727">
                  <c:v>48.55831666666667</c:v>
                </c:pt>
                <c:pt idx="728">
                  <c:v>48.624966666666673</c:v>
                </c:pt>
                <c:pt idx="729">
                  <c:v>48.691618750000004</c:v>
                </c:pt>
                <c:pt idx="730">
                  <c:v>48.758268749999999</c:v>
                </c:pt>
                <c:pt idx="731">
                  <c:v>48.825660416666658</c:v>
                </c:pt>
                <c:pt idx="732">
                  <c:v>48.892306249999997</c:v>
                </c:pt>
                <c:pt idx="733">
                  <c:v>48.959010416666658</c:v>
                </c:pt>
                <c:pt idx="734">
                  <c:v>49.025608333333331</c:v>
                </c:pt>
                <c:pt idx="735">
                  <c:v>49.092260416666669</c:v>
                </c:pt>
                <c:pt idx="736">
                  <c:v>49.158979166666668</c:v>
                </c:pt>
                <c:pt idx="737">
                  <c:v>49.225633333333327</c:v>
                </c:pt>
                <c:pt idx="738">
                  <c:v>49.292685416666657</c:v>
                </c:pt>
                <c:pt idx="739">
                  <c:v>49.359335416666667</c:v>
                </c:pt>
                <c:pt idx="740">
                  <c:v>49.42598541666667</c:v>
                </c:pt>
                <c:pt idx="741">
                  <c:v>49.492637500000001</c:v>
                </c:pt>
                <c:pt idx="742">
                  <c:v>49.559293750000002</c:v>
                </c:pt>
                <c:pt idx="743">
                  <c:v>49.626208333333331</c:v>
                </c:pt>
                <c:pt idx="744">
                  <c:v>49.692862499999997</c:v>
                </c:pt>
                <c:pt idx="745">
                  <c:v>49.759510416666657</c:v>
                </c:pt>
                <c:pt idx="746">
                  <c:v>49.826172916666657</c:v>
                </c:pt>
                <c:pt idx="747">
                  <c:v>49.892812499999998</c:v>
                </c:pt>
                <c:pt idx="748">
                  <c:v>49.959547916666658</c:v>
                </c:pt>
                <c:pt idx="749">
                  <c:v>50.026183333333343</c:v>
                </c:pt>
                <c:pt idx="750">
                  <c:v>50.092835416666667</c:v>
                </c:pt>
                <c:pt idx="751">
                  <c:v>50.159489583333333</c:v>
                </c:pt>
                <c:pt idx="752">
                  <c:v>50.226143749999999</c:v>
                </c:pt>
                <c:pt idx="753">
                  <c:v>50.292789583333331</c:v>
                </c:pt>
                <c:pt idx="754">
                  <c:v>50.359441666666669</c:v>
                </c:pt>
                <c:pt idx="755">
                  <c:v>50.426333333333332</c:v>
                </c:pt>
                <c:pt idx="756">
                  <c:v>50.492943750000002</c:v>
                </c:pt>
                <c:pt idx="757">
                  <c:v>50.559662500000002</c:v>
                </c:pt>
                <c:pt idx="758">
                  <c:v>50.626314583333333</c:v>
                </c:pt>
                <c:pt idx="759">
                  <c:v>50.692964583333342</c:v>
                </c:pt>
                <c:pt idx="760">
                  <c:v>50.759616666666673</c:v>
                </c:pt>
                <c:pt idx="761">
                  <c:v>50.82640416666667</c:v>
                </c:pt>
                <c:pt idx="762">
                  <c:v>50.893054166666673</c:v>
                </c:pt>
                <c:pt idx="763">
                  <c:v>50.959704166666668</c:v>
                </c:pt>
                <c:pt idx="764">
                  <c:v>51.026362499999998</c:v>
                </c:pt>
                <c:pt idx="765">
                  <c:v>51.093541666666667</c:v>
                </c:pt>
                <c:pt idx="766">
                  <c:v>51.160193749999998</c:v>
                </c:pt>
                <c:pt idx="767">
                  <c:v>51.226847916666657</c:v>
                </c:pt>
                <c:pt idx="768">
                  <c:v>51.293495833333331</c:v>
                </c:pt>
                <c:pt idx="769">
                  <c:v>51.360147916666669</c:v>
                </c:pt>
                <c:pt idx="770">
                  <c:v>51.4268</c:v>
                </c:pt>
                <c:pt idx="771">
                  <c:v>51.493452083333331</c:v>
                </c:pt>
                <c:pt idx="772">
                  <c:v>51.560104166666669</c:v>
                </c:pt>
                <c:pt idx="773">
                  <c:v>51.626754166666657</c:v>
                </c:pt>
                <c:pt idx="774">
                  <c:v>51.693406250000002</c:v>
                </c:pt>
                <c:pt idx="775">
                  <c:v>51.760060416666668</c:v>
                </c:pt>
                <c:pt idx="776">
                  <c:v>51.827354166666673</c:v>
                </c:pt>
                <c:pt idx="777">
                  <c:v>51.893960416666673</c:v>
                </c:pt>
                <c:pt idx="778">
                  <c:v>51.960679166666672</c:v>
                </c:pt>
                <c:pt idx="779">
                  <c:v>52.027602083333328</c:v>
                </c:pt>
                <c:pt idx="780">
                  <c:v>52.094247916666667</c:v>
                </c:pt>
                <c:pt idx="781">
                  <c:v>52.161033333333343</c:v>
                </c:pt>
                <c:pt idx="782">
                  <c:v>52.227685416666667</c:v>
                </c:pt>
                <c:pt idx="783">
                  <c:v>52.294339583333333</c:v>
                </c:pt>
                <c:pt idx="784">
                  <c:v>52.3609875</c:v>
                </c:pt>
                <c:pt idx="785">
                  <c:v>52.427639583333331</c:v>
                </c:pt>
                <c:pt idx="786">
                  <c:v>52.494297916666667</c:v>
                </c:pt>
                <c:pt idx="787">
                  <c:v>52.560941666666658</c:v>
                </c:pt>
                <c:pt idx="788">
                  <c:v>52.627600000000001</c:v>
                </c:pt>
                <c:pt idx="789">
                  <c:v>52.694652083333331</c:v>
                </c:pt>
                <c:pt idx="790">
                  <c:v>52.761433333333343</c:v>
                </c:pt>
                <c:pt idx="791">
                  <c:v>52.828356249999999</c:v>
                </c:pt>
                <c:pt idx="792">
                  <c:v>52.895004166666673</c:v>
                </c:pt>
                <c:pt idx="793">
                  <c:v>52.961652083333327</c:v>
                </c:pt>
                <c:pt idx="794">
                  <c:v>53.028304166666658</c:v>
                </c:pt>
                <c:pt idx="795">
                  <c:v>53.094956250000003</c:v>
                </c:pt>
                <c:pt idx="796">
                  <c:v>53.161608333333326</c:v>
                </c:pt>
                <c:pt idx="797">
                  <c:v>53.228547916666663</c:v>
                </c:pt>
                <c:pt idx="798">
                  <c:v>53.295177083333343</c:v>
                </c:pt>
                <c:pt idx="799">
                  <c:v>53.361829166666674</c:v>
                </c:pt>
                <c:pt idx="800">
                  <c:v>53.428483333333332</c:v>
                </c:pt>
                <c:pt idx="801">
                  <c:v>53.495133333333342</c:v>
                </c:pt>
                <c:pt idx="802">
                  <c:v>53.561783333333331</c:v>
                </c:pt>
                <c:pt idx="803">
                  <c:v>53.628435416666669</c:v>
                </c:pt>
                <c:pt idx="804">
                  <c:v>53.695222916666673</c:v>
                </c:pt>
                <c:pt idx="805">
                  <c:v>53.761870833333333</c:v>
                </c:pt>
                <c:pt idx="806">
                  <c:v>53.828589583333333</c:v>
                </c:pt>
                <c:pt idx="807">
                  <c:v>53.89558541666667</c:v>
                </c:pt>
                <c:pt idx="808">
                  <c:v>53.962229166666667</c:v>
                </c:pt>
                <c:pt idx="809">
                  <c:v>54.028883333333333</c:v>
                </c:pt>
                <c:pt idx="810">
                  <c:v>54.095668750000002</c:v>
                </c:pt>
                <c:pt idx="811">
                  <c:v>54.16332083333333</c:v>
                </c:pt>
                <c:pt idx="812">
                  <c:v>54.229968749999998</c:v>
                </c:pt>
                <c:pt idx="813">
                  <c:v>54.29661875</c:v>
                </c:pt>
                <c:pt idx="814">
                  <c:v>54.363735416666657</c:v>
                </c:pt>
                <c:pt idx="815">
                  <c:v>54.430458333333327</c:v>
                </c:pt>
                <c:pt idx="816">
                  <c:v>54.497106250000002</c:v>
                </c:pt>
                <c:pt idx="817">
                  <c:v>54.563829166666657</c:v>
                </c:pt>
                <c:pt idx="818">
                  <c:v>54.630639583333327</c:v>
                </c:pt>
                <c:pt idx="819">
                  <c:v>54.697262500000001</c:v>
                </c:pt>
                <c:pt idx="820">
                  <c:v>54.763912500000004</c:v>
                </c:pt>
                <c:pt idx="821">
                  <c:v>54.83056666666667</c:v>
                </c:pt>
                <c:pt idx="822">
                  <c:v>54.89721458333333</c:v>
                </c:pt>
                <c:pt idx="823">
                  <c:v>54.963866666666668</c:v>
                </c:pt>
                <c:pt idx="824">
                  <c:v>55.030518749999999</c:v>
                </c:pt>
                <c:pt idx="825">
                  <c:v>55.097170833333337</c:v>
                </c:pt>
                <c:pt idx="826">
                  <c:v>55.163820833333332</c:v>
                </c:pt>
                <c:pt idx="827">
                  <c:v>55.230474999999998</c:v>
                </c:pt>
                <c:pt idx="828">
                  <c:v>55.297125000000001</c:v>
                </c:pt>
                <c:pt idx="829">
                  <c:v>55.363777083333332</c:v>
                </c:pt>
                <c:pt idx="830">
                  <c:v>55.431087499999997</c:v>
                </c:pt>
                <c:pt idx="831">
                  <c:v>55.497750000000003</c:v>
                </c:pt>
                <c:pt idx="832">
                  <c:v>55.564404166666669</c:v>
                </c:pt>
                <c:pt idx="833">
                  <c:v>55.631047916666667</c:v>
                </c:pt>
                <c:pt idx="834">
                  <c:v>55.698300000000003</c:v>
                </c:pt>
                <c:pt idx="835">
                  <c:v>55.765033333333342</c:v>
                </c:pt>
                <c:pt idx="836">
                  <c:v>55.832141666666672</c:v>
                </c:pt>
                <c:pt idx="837">
                  <c:v>55.898787499999997</c:v>
                </c:pt>
                <c:pt idx="838">
                  <c:v>55.965443749999999</c:v>
                </c:pt>
                <c:pt idx="839">
                  <c:v>56.032091666666673</c:v>
                </c:pt>
                <c:pt idx="840">
                  <c:v>56.098750000000003</c:v>
                </c:pt>
                <c:pt idx="841">
                  <c:v>56.165697916666673</c:v>
                </c:pt>
                <c:pt idx="842">
                  <c:v>56.232314583333327</c:v>
                </c:pt>
                <c:pt idx="843">
                  <c:v>56.29896875</c:v>
                </c:pt>
                <c:pt idx="844">
                  <c:v>56.365618750000003</c:v>
                </c:pt>
                <c:pt idx="845">
                  <c:v>56.432277083333332</c:v>
                </c:pt>
                <c:pt idx="846">
                  <c:v>56.498920833333337</c:v>
                </c:pt>
                <c:pt idx="847">
                  <c:v>56.565570833333332</c:v>
                </c:pt>
                <c:pt idx="848">
                  <c:v>56.63222291666667</c:v>
                </c:pt>
                <c:pt idx="849">
                  <c:v>56.698875000000001</c:v>
                </c:pt>
                <c:pt idx="850">
                  <c:v>56.765529166666667</c:v>
                </c:pt>
                <c:pt idx="851">
                  <c:v>56.832377083333327</c:v>
                </c:pt>
                <c:pt idx="852">
                  <c:v>56.899695833333332</c:v>
                </c:pt>
                <c:pt idx="853">
                  <c:v>56.966683333333343</c:v>
                </c:pt>
                <c:pt idx="854">
                  <c:v>57.033397916666672</c:v>
                </c:pt>
                <c:pt idx="855">
                  <c:v>57.100145833333343</c:v>
                </c:pt>
                <c:pt idx="856">
                  <c:v>57.167368750000001</c:v>
                </c:pt>
                <c:pt idx="857">
                  <c:v>57.234549999999999</c:v>
                </c:pt>
                <c:pt idx="858">
                  <c:v>57.301337500000002</c:v>
                </c:pt>
                <c:pt idx="859">
                  <c:v>57.368189583333333</c:v>
                </c:pt>
                <c:pt idx="860">
                  <c:v>57.434910416666668</c:v>
                </c:pt>
                <c:pt idx="861">
                  <c:v>57.501691666666673</c:v>
                </c:pt>
                <c:pt idx="862">
                  <c:v>57.568410416666673</c:v>
                </c:pt>
                <c:pt idx="863">
                  <c:v>57.635262500000003</c:v>
                </c:pt>
                <c:pt idx="864">
                  <c:v>57.702047916666658</c:v>
                </c:pt>
                <c:pt idx="865">
                  <c:v>57.769297916666673</c:v>
                </c:pt>
                <c:pt idx="866">
                  <c:v>57.836216666666672</c:v>
                </c:pt>
                <c:pt idx="867">
                  <c:v>57.903125000000003</c:v>
                </c:pt>
                <c:pt idx="868">
                  <c:v>57.970052083333343</c:v>
                </c:pt>
                <c:pt idx="869">
                  <c:v>58.036904166666673</c:v>
                </c:pt>
                <c:pt idx="870">
                  <c:v>58.104689583333332</c:v>
                </c:pt>
                <c:pt idx="871">
                  <c:v>58.171408333333332</c:v>
                </c:pt>
                <c:pt idx="872">
                  <c:v>58.238327083333331</c:v>
                </c:pt>
                <c:pt idx="873">
                  <c:v>58.305379166666668</c:v>
                </c:pt>
                <c:pt idx="874">
                  <c:v>58.372162500000002</c:v>
                </c:pt>
                <c:pt idx="875">
                  <c:v>58.439012499999997</c:v>
                </c:pt>
                <c:pt idx="876">
                  <c:v>58.506735416666658</c:v>
                </c:pt>
                <c:pt idx="877">
                  <c:v>58.573583333333332</c:v>
                </c:pt>
                <c:pt idx="878">
                  <c:v>58.640768749999999</c:v>
                </c:pt>
                <c:pt idx="879">
                  <c:v>58.707752083333332</c:v>
                </c:pt>
                <c:pt idx="880">
                  <c:v>58.774670833333332</c:v>
                </c:pt>
                <c:pt idx="881">
                  <c:v>58.841391666666667</c:v>
                </c:pt>
                <c:pt idx="882">
                  <c:v>58.908108333333331</c:v>
                </c:pt>
                <c:pt idx="883">
                  <c:v>58.974960416666669</c:v>
                </c:pt>
                <c:pt idx="884">
                  <c:v>59.041677083333333</c:v>
                </c:pt>
                <c:pt idx="885">
                  <c:v>59.108347916666673</c:v>
                </c:pt>
                <c:pt idx="886">
                  <c:v>59.175314583333332</c:v>
                </c:pt>
                <c:pt idx="887">
                  <c:v>59.241999999999997</c:v>
                </c:pt>
                <c:pt idx="888">
                  <c:v>59.308750000000003</c:v>
                </c:pt>
                <c:pt idx="889">
                  <c:v>59.375535416666658</c:v>
                </c:pt>
                <c:pt idx="890">
                  <c:v>59.442456249999999</c:v>
                </c:pt>
                <c:pt idx="891">
                  <c:v>59.509570833333328</c:v>
                </c:pt>
                <c:pt idx="892">
                  <c:v>59.576356250000003</c:v>
                </c:pt>
                <c:pt idx="893">
                  <c:v>59.643675000000002</c:v>
                </c:pt>
                <c:pt idx="894">
                  <c:v>59.710529166666667</c:v>
                </c:pt>
                <c:pt idx="895">
                  <c:v>59.777377083333327</c:v>
                </c:pt>
                <c:pt idx="896">
                  <c:v>59.844295833333327</c:v>
                </c:pt>
                <c:pt idx="897">
                  <c:v>59.911414583333332</c:v>
                </c:pt>
                <c:pt idx="898">
                  <c:v>59.978731250000003</c:v>
                </c:pt>
                <c:pt idx="899">
                  <c:v>60.045654166666672</c:v>
                </c:pt>
                <c:pt idx="900">
                  <c:v>60.11283541666667</c:v>
                </c:pt>
                <c:pt idx="901">
                  <c:v>60.179614583333333</c:v>
                </c:pt>
                <c:pt idx="902">
                  <c:v>60.246616666666668</c:v>
                </c:pt>
                <c:pt idx="903">
                  <c:v>60.314916666666669</c:v>
                </c:pt>
                <c:pt idx="904">
                  <c:v>60.38170208333333</c:v>
                </c:pt>
                <c:pt idx="905">
                  <c:v>60.448749999999997</c:v>
                </c:pt>
                <c:pt idx="906">
                  <c:v>60.515718749999998</c:v>
                </c:pt>
                <c:pt idx="907">
                  <c:v>60.582435416666669</c:v>
                </c:pt>
                <c:pt idx="908">
                  <c:v>60.649352083333333</c:v>
                </c:pt>
                <c:pt idx="909">
                  <c:v>60.716208333333327</c:v>
                </c:pt>
                <c:pt idx="910">
                  <c:v>60.783122916666663</c:v>
                </c:pt>
                <c:pt idx="911">
                  <c:v>60.850702083333331</c:v>
                </c:pt>
                <c:pt idx="912">
                  <c:v>60.91774791666667</c:v>
                </c:pt>
                <c:pt idx="913">
                  <c:v>60.98517291666667</c:v>
                </c:pt>
                <c:pt idx="914">
                  <c:v>61.051956250000003</c:v>
                </c:pt>
                <c:pt idx="915">
                  <c:v>61.118741666666658</c:v>
                </c:pt>
                <c:pt idx="916">
                  <c:v>61.185593750000002</c:v>
                </c:pt>
                <c:pt idx="917">
                  <c:v>61.252443749999998</c:v>
                </c:pt>
                <c:pt idx="918">
                  <c:v>61.319362499999997</c:v>
                </c:pt>
                <c:pt idx="919">
                  <c:v>61.386681250000002</c:v>
                </c:pt>
                <c:pt idx="920">
                  <c:v>61.453533333333333</c:v>
                </c:pt>
                <c:pt idx="921">
                  <c:v>61.520316666666673</c:v>
                </c:pt>
                <c:pt idx="922">
                  <c:v>61.588033333333343</c:v>
                </c:pt>
                <c:pt idx="923">
                  <c:v>61.655016666666668</c:v>
                </c:pt>
                <c:pt idx="924">
                  <c:v>61.721735416666668</c:v>
                </c:pt>
                <c:pt idx="925">
                  <c:v>61.788720833333343</c:v>
                </c:pt>
                <c:pt idx="926">
                  <c:v>61.855631250000002</c:v>
                </c:pt>
                <c:pt idx="927">
                  <c:v>61.922424999999997</c:v>
                </c:pt>
                <c:pt idx="928">
                  <c:v>61.98920833333333</c:v>
                </c:pt>
                <c:pt idx="929">
                  <c:v>62.055925000000002</c:v>
                </c:pt>
                <c:pt idx="930">
                  <c:v>62.122641666666667</c:v>
                </c:pt>
                <c:pt idx="931">
                  <c:v>62.189554166666667</c:v>
                </c:pt>
                <c:pt idx="932">
                  <c:v>62.256612500000003</c:v>
                </c:pt>
                <c:pt idx="933">
                  <c:v>62.323393750000001</c:v>
                </c:pt>
                <c:pt idx="934">
                  <c:v>62.390241666666668</c:v>
                </c:pt>
                <c:pt idx="935">
                  <c:v>62.457160416666667</c:v>
                </c:pt>
                <c:pt idx="936">
                  <c:v>62.524012499999998</c:v>
                </c:pt>
                <c:pt idx="937">
                  <c:v>62.590797916666673</c:v>
                </c:pt>
                <c:pt idx="938">
                  <c:v>62.657649999999997</c:v>
                </c:pt>
                <c:pt idx="939">
                  <c:v>62.725099999999998</c:v>
                </c:pt>
                <c:pt idx="940">
                  <c:v>62.792085416666673</c:v>
                </c:pt>
                <c:pt idx="941">
                  <c:v>62.859537500000002</c:v>
                </c:pt>
                <c:pt idx="942">
                  <c:v>62.926389583333332</c:v>
                </c:pt>
                <c:pt idx="943">
                  <c:v>62.993306250000003</c:v>
                </c:pt>
                <c:pt idx="944">
                  <c:v>63.060025000000003</c:v>
                </c:pt>
                <c:pt idx="945">
                  <c:v>63.126741666666668</c:v>
                </c:pt>
                <c:pt idx="946">
                  <c:v>63.193527083333343</c:v>
                </c:pt>
                <c:pt idx="947">
                  <c:v>63.260312499999998</c:v>
                </c:pt>
                <c:pt idx="948">
                  <c:v>63.326964583333343</c:v>
                </c:pt>
                <c:pt idx="949">
                  <c:v>63.393643750000003</c:v>
                </c:pt>
                <c:pt idx="950">
                  <c:v>63.460335416666673</c:v>
                </c:pt>
                <c:pt idx="951">
                  <c:v>63.528452083333327</c:v>
                </c:pt>
                <c:pt idx="952">
                  <c:v>63.595172916666669</c:v>
                </c:pt>
                <c:pt idx="953">
                  <c:v>63.662289583333333</c:v>
                </c:pt>
                <c:pt idx="954">
                  <c:v>63.729072916666667</c:v>
                </c:pt>
                <c:pt idx="955">
                  <c:v>63.795858333333342</c:v>
                </c:pt>
                <c:pt idx="956">
                  <c:v>63.863435416666668</c:v>
                </c:pt>
                <c:pt idx="957">
                  <c:v>63.930560416666673</c:v>
                </c:pt>
                <c:pt idx="958">
                  <c:v>63.997279166666672</c:v>
                </c:pt>
                <c:pt idx="959">
                  <c:v>64.064464583333333</c:v>
                </c:pt>
                <c:pt idx="960">
                  <c:v>64.13151666666667</c:v>
                </c:pt>
                <c:pt idx="961">
                  <c:v>64.198233333333334</c:v>
                </c:pt>
                <c:pt idx="962">
                  <c:v>64.264952083333327</c:v>
                </c:pt>
                <c:pt idx="963">
                  <c:v>64.332204166666671</c:v>
                </c:pt>
                <c:pt idx="964">
                  <c:v>64.398989583333332</c:v>
                </c:pt>
                <c:pt idx="965">
                  <c:v>64.465906250000003</c:v>
                </c:pt>
                <c:pt idx="966">
                  <c:v>64.532695833333335</c:v>
                </c:pt>
                <c:pt idx="967">
                  <c:v>64.599477083333326</c:v>
                </c:pt>
                <c:pt idx="968">
                  <c:v>64.666262500000002</c:v>
                </c:pt>
                <c:pt idx="969">
                  <c:v>64.733729166666663</c:v>
                </c:pt>
                <c:pt idx="970">
                  <c:v>64.800914583333338</c:v>
                </c:pt>
                <c:pt idx="971">
                  <c:v>64.867683333333332</c:v>
                </c:pt>
                <c:pt idx="972">
                  <c:v>64.934733333333327</c:v>
                </c:pt>
                <c:pt idx="973">
                  <c:v>65.001585416666671</c:v>
                </c:pt>
                <c:pt idx="974">
                  <c:v>65.069768749999994</c:v>
                </c:pt>
                <c:pt idx="975">
                  <c:v>65.136758333333333</c:v>
                </c:pt>
                <c:pt idx="976">
                  <c:v>65.20340625</c:v>
                </c:pt>
                <c:pt idx="977">
                  <c:v>65.270191666666662</c:v>
                </c:pt>
                <c:pt idx="978">
                  <c:v>65.336908333333326</c:v>
                </c:pt>
                <c:pt idx="979">
                  <c:v>65.403893749999995</c:v>
                </c:pt>
                <c:pt idx="980">
                  <c:v>65.470612500000001</c:v>
                </c:pt>
                <c:pt idx="981">
                  <c:v>65.537464583333332</c:v>
                </c:pt>
                <c:pt idx="982">
                  <c:v>65.604181249999996</c:v>
                </c:pt>
                <c:pt idx="983">
                  <c:v>65.671166666666664</c:v>
                </c:pt>
                <c:pt idx="984">
                  <c:v>65.738885416666662</c:v>
                </c:pt>
                <c:pt idx="985">
                  <c:v>65.805668749999995</c:v>
                </c:pt>
                <c:pt idx="986">
                  <c:v>65.872589583333337</c:v>
                </c:pt>
                <c:pt idx="987">
                  <c:v>65.940172916666668</c:v>
                </c:pt>
                <c:pt idx="988">
                  <c:v>66.00729166666666</c:v>
                </c:pt>
                <c:pt idx="989">
                  <c:v>66.074475000000007</c:v>
                </c:pt>
                <c:pt idx="990">
                  <c:v>66.141327083333337</c:v>
                </c:pt>
                <c:pt idx="991">
                  <c:v>66.208512499999998</c:v>
                </c:pt>
                <c:pt idx="992">
                  <c:v>66.276829166666673</c:v>
                </c:pt>
                <c:pt idx="993">
                  <c:v>66.343514583333331</c:v>
                </c:pt>
                <c:pt idx="994">
                  <c:v>66.410245833333335</c:v>
                </c:pt>
                <c:pt idx="995">
                  <c:v>66.47725208333334</c:v>
                </c:pt>
                <c:pt idx="996">
                  <c:v>66.544968749999995</c:v>
                </c:pt>
                <c:pt idx="997">
                  <c:v>66.61182083333334</c:v>
                </c:pt>
                <c:pt idx="998">
                  <c:v>66.678539583333333</c:v>
                </c:pt>
                <c:pt idx="999">
                  <c:v>66.745322916666666</c:v>
                </c:pt>
                <c:pt idx="1000">
                  <c:v>66.812708333333333</c:v>
                </c:pt>
                <c:pt idx="1001">
                  <c:v>66.879874999999998</c:v>
                </c:pt>
                <c:pt idx="1002">
                  <c:v>66.946945833333331</c:v>
                </c:pt>
                <c:pt idx="1003">
                  <c:v>67.014129166666663</c:v>
                </c:pt>
                <c:pt idx="1004">
                  <c:v>67.081114583333331</c:v>
                </c:pt>
                <c:pt idx="1005">
                  <c:v>67.148499999999999</c:v>
                </c:pt>
                <c:pt idx="1006">
                  <c:v>67.215725000000006</c:v>
                </c:pt>
                <c:pt idx="1007">
                  <c:v>67.282802083333337</c:v>
                </c:pt>
                <c:pt idx="1008">
                  <c:v>67.349720833333336</c:v>
                </c:pt>
                <c:pt idx="1009">
                  <c:v>67.416497916666671</c:v>
                </c:pt>
                <c:pt idx="1010">
                  <c:v>67.483095833333337</c:v>
                </c:pt>
                <c:pt idx="1011">
                  <c:v>67.549741666666662</c:v>
                </c:pt>
                <c:pt idx="1012">
                  <c:v>67.61639375</c:v>
                </c:pt>
                <c:pt idx="1013">
                  <c:v>67.683579166666661</c:v>
                </c:pt>
                <c:pt idx="1014">
                  <c:v>67.750231249999999</c:v>
                </c:pt>
                <c:pt idx="1015">
                  <c:v>67.816881249999994</c:v>
                </c:pt>
                <c:pt idx="1016">
                  <c:v>67.883537500000003</c:v>
                </c:pt>
                <c:pt idx="1017">
                  <c:v>67.95070208333334</c:v>
                </c:pt>
                <c:pt idx="1018">
                  <c:v>68.01738541666667</c:v>
                </c:pt>
                <c:pt idx="1019">
                  <c:v>68.084891666666664</c:v>
                </c:pt>
                <c:pt idx="1020">
                  <c:v>68.152739583333329</c:v>
                </c:pt>
                <c:pt idx="1021">
                  <c:v>68.220327083333331</c:v>
                </c:pt>
                <c:pt idx="1022">
                  <c:v>68.287347916666661</c:v>
                </c:pt>
                <c:pt idx="1023">
                  <c:v>68.354020833333337</c:v>
                </c:pt>
                <c:pt idx="1024">
                  <c:v>68.421293750000004</c:v>
                </c:pt>
                <c:pt idx="1025">
                  <c:v>68.488210416666661</c:v>
                </c:pt>
                <c:pt idx="1026">
                  <c:v>68.55558958333333</c:v>
                </c:pt>
                <c:pt idx="1027">
                  <c:v>68.622431250000005</c:v>
                </c:pt>
                <c:pt idx="1028">
                  <c:v>68.69022708333334</c:v>
                </c:pt>
                <c:pt idx="1029">
                  <c:v>68.756868749999995</c:v>
                </c:pt>
                <c:pt idx="1030">
                  <c:v>68.823854166666663</c:v>
                </c:pt>
                <c:pt idx="1031">
                  <c:v>68.890627083333328</c:v>
                </c:pt>
                <c:pt idx="1032">
                  <c:v>68.957227083333336</c:v>
                </c:pt>
                <c:pt idx="1033">
                  <c:v>69.024545833333335</c:v>
                </c:pt>
                <c:pt idx="1034">
                  <c:v>69.09166041666667</c:v>
                </c:pt>
                <c:pt idx="1035">
                  <c:v>69.158439583333333</c:v>
                </c:pt>
                <c:pt idx="1036">
                  <c:v>69.225233333333335</c:v>
                </c:pt>
                <c:pt idx="1037">
                  <c:v>69.292014583333327</c:v>
                </c:pt>
                <c:pt idx="1038">
                  <c:v>69.358670833333335</c:v>
                </c:pt>
                <c:pt idx="1039">
                  <c:v>69.425529166666664</c:v>
                </c:pt>
                <c:pt idx="1040">
                  <c:v>69.492635416666673</c:v>
                </c:pt>
                <c:pt idx="1041">
                  <c:v>69.559420833333334</c:v>
                </c:pt>
                <c:pt idx="1042">
                  <c:v>69.627331249999997</c:v>
                </c:pt>
                <c:pt idx="1043">
                  <c:v>69.694722916666663</c:v>
                </c:pt>
                <c:pt idx="1044">
                  <c:v>69.761708333333331</c:v>
                </c:pt>
                <c:pt idx="1045">
                  <c:v>69.82875833333334</c:v>
                </c:pt>
                <c:pt idx="1046">
                  <c:v>69.89601041666667</c:v>
                </c:pt>
                <c:pt idx="1047">
                  <c:v>69.963395833333337</c:v>
                </c:pt>
                <c:pt idx="1048">
                  <c:v>70.030714583333335</c:v>
                </c:pt>
                <c:pt idx="1049">
                  <c:v>70.097564583333337</c:v>
                </c:pt>
                <c:pt idx="1050">
                  <c:v>70.16461666666666</c:v>
                </c:pt>
                <c:pt idx="1051">
                  <c:v>70.231716666666671</c:v>
                </c:pt>
                <c:pt idx="1052">
                  <c:v>70.298452083333331</c:v>
                </c:pt>
                <c:pt idx="1053">
                  <c:v>70.365108333333339</c:v>
                </c:pt>
                <c:pt idx="1054">
                  <c:v>70.43189375</c:v>
                </c:pt>
                <c:pt idx="1055">
                  <c:v>70.498543749999996</c:v>
                </c:pt>
                <c:pt idx="1056">
                  <c:v>70.565954166666671</c:v>
                </c:pt>
                <c:pt idx="1057">
                  <c:v>70.632579166666673</c:v>
                </c:pt>
                <c:pt idx="1058">
                  <c:v>70.699297916666666</c:v>
                </c:pt>
                <c:pt idx="1059">
                  <c:v>70.766372916666668</c:v>
                </c:pt>
                <c:pt idx="1060">
                  <c:v>70.833131249999994</c:v>
                </c:pt>
                <c:pt idx="1061">
                  <c:v>70.901102083333328</c:v>
                </c:pt>
                <c:pt idx="1062">
                  <c:v>70.967835416666674</c:v>
                </c:pt>
                <c:pt idx="1063">
                  <c:v>71.035885416666673</c:v>
                </c:pt>
                <c:pt idx="1064">
                  <c:v>71.102937499999996</c:v>
                </c:pt>
                <c:pt idx="1065">
                  <c:v>71.170072916666669</c:v>
                </c:pt>
                <c:pt idx="1066">
                  <c:v>71.2370375</c:v>
                </c:pt>
                <c:pt idx="1067">
                  <c:v>71.303816666666663</c:v>
                </c:pt>
                <c:pt idx="1068">
                  <c:v>71.371002083333337</c:v>
                </c:pt>
                <c:pt idx="1069">
                  <c:v>71.437927083333335</c:v>
                </c:pt>
                <c:pt idx="1070">
                  <c:v>71.504583333333329</c:v>
                </c:pt>
                <c:pt idx="1071">
                  <c:v>71.571812499999993</c:v>
                </c:pt>
                <c:pt idx="1072">
                  <c:v>71.63848333333334</c:v>
                </c:pt>
                <c:pt idx="1073">
                  <c:v>71.705135416666664</c:v>
                </c:pt>
                <c:pt idx="1074">
                  <c:v>71.771964583333329</c:v>
                </c:pt>
                <c:pt idx="1075">
                  <c:v>71.838704166666673</c:v>
                </c:pt>
                <c:pt idx="1076">
                  <c:v>71.905756249999996</c:v>
                </c:pt>
                <c:pt idx="1077">
                  <c:v>71.972475000000003</c:v>
                </c:pt>
                <c:pt idx="1078">
                  <c:v>72.039193749999995</c:v>
                </c:pt>
                <c:pt idx="1079">
                  <c:v>72.10591041666666</c:v>
                </c:pt>
                <c:pt idx="1080">
                  <c:v>72.172895833333328</c:v>
                </c:pt>
                <c:pt idx="1081">
                  <c:v>72.240743749999993</c:v>
                </c:pt>
                <c:pt idx="1082">
                  <c:v>72.307827083333336</c:v>
                </c:pt>
                <c:pt idx="1083">
                  <c:v>72.374583333333334</c:v>
                </c:pt>
                <c:pt idx="1084">
                  <c:v>72.441437500000006</c:v>
                </c:pt>
                <c:pt idx="1085">
                  <c:v>72.508687499999994</c:v>
                </c:pt>
                <c:pt idx="1086">
                  <c:v>72.57540625</c:v>
                </c:pt>
                <c:pt idx="1087">
                  <c:v>72.642589583333333</c:v>
                </c:pt>
                <c:pt idx="1088">
                  <c:v>72.709575000000001</c:v>
                </c:pt>
                <c:pt idx="1089">
                  <c:v>72.776881250000002</c:v>
                </c:pt>
                <c:pt idx="1090">
                  <c:v>72.843545833333337</c:v>
                </c:pt>
                <c:pt idx="1091">
                  <c:v>72.910662500000001</c:v>
                </c:pt>
                <c:pt idx="1092">
                  <c:v>72.977560416666662</c:v>
                </c:pt>
                <c:pt idx="1093">
                  <c:v>73.044364583333333</c:v>
                </c:pt>
                <c:pt idx="1094">
                  <c:v>73.111229166666661</c:v>
                </c:pt>
                <c:pt idx="1095">
                  <c:v>73.178235416666666</c:v>
                </c:pt>
                <c:pt idx="1096">
                  <c:v>73.245635416666673</c:v>
                </c:pt>
                <c:pt idx="1097">
                  <c:v>73.312370833333333</c:v>
                </c:pt>
                <c:pt idx="1098">
                  <c:v>73.379024999999999</c:v>
                </c:pt>
                <c:pt idx="1099">
                  <c:v>73.445672916666666</c:v>
                </c:pt>
                <c:pt idx="1100">
                  <c:v>73.512695833333339</c:v>
                </c:pt>
                <c:pt idx="1101">
                  <c:v>73.57958958333333</c:v>
                </c:pt>
                <c:pt idx="1102">
                  <c:v>73.646497916666661</c:v>
                </c:pt>
                <c:pt idx="1103">
                  <c:v>73.713149999999999</c:v>
                </c:pt>
                <c:pt idx="1104">
                  <c:v>73.780043750000004</c:v>
                </c:pt>
                <c:pt idx="1105">
                  <c:v>73.847308333333331</c:v>
                </c:pt>
                <c:pt idx="1106">
                  <c:v>73.914102083333333</c:v>
                </c:pt>
                <c:pt idx="1107">
                  <c:v>73.980752083333329</c:v>
                </c:pt>
                <c:pt idx="1108">
                  <c:v>74.047568749999996</c:v>
                </c:pt>
                <c:pt idx="1109">
                  <c:v>74.114522916666672</c:v>
                </c:pt>
                <c:pt idx="1110">
                  <c:v>74.181708333333333</c:v>
                </c:pt>
                <c:pt idx="1111">
                  <c:v>74.248362499999999</c:v>
                </c:pt>
                <c:pt idx="1112">
                  <c:v>74.315010416666667</c:v>
                </c:pt>
                <c:pt idx="1113">
                  <c:v>74.382424999999998</c:v>
                </c:pt>
                <c:pt idx="1114">
                  <c:v>74.449047916666672</c:v>
                </c:pt>
                <c:pt idx="1115">
                  <c:v>74.515697916666667</c:v>
                </c:pt>
                <c:pt idx="1116">
                  <c:v>74.58241666666666</c:v>
                </c:pt>
                <c:pt idx="1117">
                  <c:v>74.649068749999998</c:v>
                </c:pt>
                <c:pt idx="1118">
                  <c:v>74.716043749999997</c:v>
                </c:pt>
                <c:pt idx="1119">
                  <c:v>74.783045833333333</c:v>
                </c:pt>
                <c:pt idx="1120">
                  <c:v>74.85024791666666</c:v>
                </c:pt>
                <c:pt idx="1121">
                  <c:v>74.917035416666664</c:v>
                </c:pt>
                <c:pt idx="1122">
                  <c:v>74.984191666666661</c:v>
                </c:pt>
                <c:pt idx="1123">
                  <c:v>75.05128333333333</c:v>
                </c:pt>
                <c:pt idx="1124">
                  <c:v>75.117895833333336</c:v>
                </c:pt>
                <c:pt idx="1125">
                  <c:v>75.184814583333335</c:v>
                </c:pt>
                <c:pt idx="1126">
                  <c:v>75.25146458333333</c:v>
                </c:pt>
                <c:pt idx="1127">
                  <c:v>75.318183333333337</c:v>
                </c:pt>
                <c:pt idx="1128">
                  <c:v>75.384847916666672</c:v>
                </c:pt>
                <c:pt idx="1129">
                  <c:v>75.452020833333336</c:v>
                </c:pt>
                <c:pt idx="1130">
                  <c:v>75.518722916666661</c:v>
                </c:pt>
                <c:pt idx="1131">
                  <c:v>75.585389583333338</c:v>
                </c:pt>
                <c:pt idx="1132">
                  <c:v>75.652041666666662</c:v>
                </c:pt>
                <c:pt idx="1133">
                  <c:v>75.71869375</c:v>
                </c:pt>
                <c:pt idx="1134">
                  <c:v>75.785799999999995</c:v>
                </c:pt>
                <c:pt idx="1135">
                  <c:v>75.852595833333339</c:v>
                </c:pt>
                <c:pt idx="1136">
                  <c:v>75.919847916666669</c:v>
                </c:pt>
                <c:pt idx="1137">
                  <c:v>75.987099999999998</c:v>
                </c:pt>
                <c:pt idx="1138">
                  <c:v>76.053816666666663</c:v>
                </c:pt>
                <c:pt idx="1139">
                  <c:v>76.120968750000003</c:v>
                </c:pt>
                <c:pt idx="1140">
                  <c:v>76.188056250000002</c:v>
                </c:pt>
                <c:pt idx="1141">
                  <c:v>76.254904166666662</c:v>
                </c:pt>
                <c:pt idx="1142">
                  <c:v>76.32155625</c:v>
                </c:pt>
                <c:pt idx="1143">
                  <c:v>76.388341666666662</c:v>
                </c:pt>
                <c:pt idx="1144">
                  <c:v>76.45499375</c:v>
                </c:pt>
                <c:pt idx="1145">
                  <c:v>76.521712500000007</c:v>
                </c:pt>
                <c:pt idx="1146">
                  <c:v>76.588843749999995</c:v>
                </c:pt>
                <c:pt idx="1147">
                  <c:v>76.655924999999996</c:v>
                </c:pt>
                <c:pt idx="1148">
                  <c:v>76.722597916666672</c:v>
                </c:pt>
                <c:pt idx="1149">
                  <c:v>76.789256249999994</c:v>
                </c:pt>
                <c:pt idx="1150">
                  <c:v>76.855968750000002</c:v>
                </c:pt>
                <c:pt idx="1151">
                  <c:v>76.922887500000002</c:v>
                </c:pt>
                <c:pt idx="1152">
                  <c:v>76.990472916666661</c:v>
                </c:pt>
                <c:pt idx="1153">
                  <c:v>77.057393750000003</c:v>
                </c:pt>
                <c:pt idx="1154">
                  <c:v>77.124091666666672</c:v>
                </c:pt>
                <c:pt idx="1155">
                  <c:v>77.190827083333332</c:v>
                </c:pt>
                <c:pt idx="1156">
                  <c:v>77.25894375</c:v>
                </c:pt>
                <c:pt idx="1157">
                  <c:v>77.325795833333331</c:v>
                </c:pt>
                <c:pt idx="1158">
                  <c:v>77.392447916666669</c:v>
                </c:pt>
                <c:pt idx="1159">
                  <c:v>77.459168750000003</c:v>
                </c:pt>
                <c:pt idx="1160">
                  <c:v>77.526016666666663</c:v>
                </c:pt>
                <c:pt idx="1161">
                  <c:v>77.592868749999994</c:v>
                </c:pt>
                <c:pt idx="1162">
                  <c:v>77.659720833333338</c:v>
                </c:pt>
                <c:pt idx="1163">
                  <c:v>77.726572916666669</c:v>
                </c:pt>
                <c:pt idx="1164">
                  <c:v>77.79335833333333</c:v>
                </c:pt>
                <c:pt idx="1165">
                  <c:v>77.860077083333337</c:v>
                </c:pt>
                <c:pt idx="1166">
                  <c:v>77.926993749999994</c:v>
                </c:pt>
                <c:pt idx="1167">
                  <c:v>77.993843749999996</c:v>
                </c:pt>
                <c:pt idx="1168">
                  <c:v>78.060695833333327</c:v>
                </c:pt>
                <c:pt idx="1169">
                  <c:v>78.133147916666672</c:v>
                </c:pt>
                <c:pt idx="1170">
                  <c:v>78.199797916666668</c:v>
                </c:pt>
                <c:pt idx="1171">
                  <c:v>78.266450000000006</c:v>
                </c:pt>
                <c:pt idx="1172">
                  <c:v>78.33310208333333</c:v>
                </c:pt>
                <c:pt idx="1173">
                  <c:v>78.399756249999996</c:v>
                </c:pt>
                <c:pt idx="1174">
                  <c:v>78.466404166666663</c:v>
                </c:pt>
                <c:pt idx="1175">
                  <c:v>78.533722916666662</c:v>
                </c:pt>
                <c:pt idx="1176">
                  <c:v>78.600375</c:v>
                </c:pt>
                <c:pt idx="1177">
                  <c:v>78.667160416666661</c:v>
                </c:pt>
                <c:pt idx="1178">
                  <c:v>78.733812499999999</c:v>
                </c:pt>
                <c:pt idx="1179">
                  <c:v>78.800462499999995</c:v>
                </c:pt>
                <c:pt idx="1180">
                  <c:v>78.867114583333333</c:v>
                </c:pt>
                <c:pt idx="1181">
                  <c:v>78.933766666666671</c:v>
                </c:pt>
                <c:pt idx="1182">
                  <c:v>79.000416666666666</c:v>
                </c:pt>
                <c:pt idx="1183">
                  <c:v>79.067220833333337</c:v>
                </c:pt>
                <c:pt idx="1184">
                  <c:v>79.133856249999994</c:v>
                </c:pt>
                <c:pt idx="1185">
                  <c:v>79.20057083333333</c:v>
                </c:pt>
                <c:pt idx="1186">
                  <c:v>79.267504166666669</c:v>
                </c:pt>
                <c:pt idx="1187">
                  <c:v>79.334141666666667</c:v>
                </c:pt>
                <c:pt idx="1188">
                  <c:v>79.400793750000005</c:v>
                </c:pt>
                <c:pt idx="1189">
                  <c:v>79.467443750000001</c:v>
                </c:pt>
                <c:pt idx="1190">
                  <c:v>79.534095833333339</c:v>
                </c:pt>
                <c:pt idx="1191">
                  <c:v>79.600747916666663</c:v>
                </c:pt>
                <c:pt idx="1192">
                  <c:v>79.667400000000001</c:v>
                </c:pt>
                <c:pt idx="1193">
                  <c:v>79.734049999999996</c:v>
                </c:pt>
                <c:pt idx="1194">
                  <c:v>79.800702083333334</c:v>
                </c:pt>
                <c:pt idx="1195">
                  <c:v>79.867354166666672</c:v>
                </c:pt>
                <c:pt idx="1196">
                  <c:v>79.934075000000007</c:v>
                </c:pt>
                <c:pt idx="1197">
                  <c:v>80.000939583333334</c:v>
                </c:pt>
                <c:pt idx="1198">
                  <c:v>80.067575000000005</c:v>
                </c:pt>
                <c:pt idx="1199">
                  <c:v>80.134627083333328</c:v>
                </c:pt>
                <c:pt idx="1200">
                  <c:v>80.201497916666668</c:v>
                </c:pt>
                <c:pt idx="1201">
                  <c:v>80.268131249999996</c:v>
                </c:pt>
                <c:pt idx="1202">
                  <c:v>80.334781250000006</c:v>
                </c:pt>
                <c:pt idx="1203">
                  <c:v>80.40143333333333</c:v>
                </c:pt>
                <c:pt idx="1204">
                  <c:v>80.468085416666668</c:v>
                </c:pt>
                <c:pt idx="1205">
                  <c:v>80.534737500000006</c:v>
                </c:pt>
                <c:pt idx="1206">
                  <c:v>80.601387500000001</c:v>
                </c:pt>
                <c:pt idx="1207">
                  <c:v>80.668039583333339</c:v>
                </c:pt>
                <c:pt idx="1208">
                  <c:v>80.735068749999996</c:v>
                </c:pt>
                <c:pt idx="1209">
                  <c:v>80.801677083333331</c:v>
                </c:pt>
                <c:pt idx="1210">
                  <c:v>80.868329166666669</c:v>
                </c:pt>
                <c:pt idx="1211">
                  <c:v>80.935424999999995</c:v>
                </c:pt>
                <c:pt idx="1212">
                  <c:v>81.002031250000002</c:v>
                </c:pt>
                <c:pt idx="1213">
                  <c:v>81.068681249999997</c:v>
                </c:pt>
                <c:pt idx="1214">
                  <c:v>81.135333333333335</c:v>
                </c:pt>
                <c:pt idx="1215">
                  <c:v>81.201985416666673</c:v>
                </c:pt>
                <c:pt idx="1216">
                  <c:v>81.268639583333339</c:v>
                </c:pt>
                <c:pt idx="1217">
                  <c:v>81.335289583333335</c:v>
                </c:pt>
                <c:pt idx="1218">
                  <c:v>81.401939583333331</c:v>
                </c:pt>
                <c:pt idx="1219">
                  <c:v>81.468591666666669</c:v>
                </c:pt>
                <c:pt idx="1220">
                  <c:v>81.535243750000006</c:v>
                </c:pt>
                <c:pt idx="1221">
                  <c:v>81.601941666666661</c:v>
                </c:pt>
                <c:pt idx="1222">
                  <c:v>81.66876666666667</c:v>
                </c:pt>
                <c:pt idx="1223">
                  <c:v>81.73539791666667</c:v>
                </c:pt>
                <c:pt idx="1224">
                  <c:v>81.802049999999994</c:v>
                </c:pt>
                <c:pt idx="1225">
                  <c:v>81.869104166666673</c:v>
                </c:pt>
                <c:pt idx="1226">
                  <c:v>81.935752083333327</c:v>
                </c:pt>
                <c:pt idx="1227">
                  <c:v>82.002404166666665</c:v>
                </c:pt>
                <c:pt idx="1228">
                  <c:v>82.069056250000003</c:v>
                </c:pt>
                <c:pt idx="1229">
                  <c:v>82.135708333333326</c:v>
                </c:pt>
                <c:pt idx="1230">
                  <c:v>82.202358333333336</c:v>
                </c:pt>
                <c:pt idx="1231">
                  <c:v>82.26901041666666</c:v>
                </c:pt>
                <c:pt idx="1232">
                  <c:v>82.335662499999998</c:v>
                </c:pt>
                <c:pt idx="1233">
                  <c:v>82.402445833333331</c:v>
                </c:pt>
                <c:pt idx="1234">
                  <c:v>82.469097916666669</c:v>
                </c:pt>
                <c:pt idx="1235">
                  <c:v>82.535749999999993</c:v>
                </c:pt>
                <c:pt idx="1236">
                  <c:v>82.602608333333336</c:v>
                </c:pt>
                <c:pt idx="1237">
                  <c:v>82.669254166666661</c:v>
                </c:pt>
                <c:pt idx="1238">
                  <c:v>82.735904166666671</c:v>
                </c:pt>
                <c:pt idx="1239">
                  <c:v>82.802556249999995</c:v>
                </c:pt>
                <c:pt idx="1240">
                  <c:v>82.869208333333333</c:v>
                </c:pt>
                <c:pt idx="1241">
                  <c:v>82.935902083333332</c:v>
                </c:pt>
                <c:pt idx="1242">
                  <c:v>83.002510416666667</c:v>
                </c:pt>
                <c:pt idx="1243">
                  <c:v>83.069162500000004</c:v>
                </c:pt>
                <c:pt idx="1244">
                  <c:v>83.135814583333328</c:v>
                </c:pt>
                <c:pt idx="1245">
                  <c:v>83.202466666666666</c:v>
                </c:pt>
                <c:pt idx="1246">
                  <c:v>83.269116666666662</c:v>
                </c:pt>
                <c:pt idx="1247">
                  <c:v>83.33576875</c:v>
                </c:pt>
                <c:pt idx="1248">
                  <c:v>83.402487500000007</c:v>
                </c:pt>
                <c:pt idx="1249">
                  <c:v>83.469408333333334</c:v>
                </c:pt>
                <c:pt idx="1250">
                  <c:v>83.536056250000001</c:v>
                </c:pt>
                <c:pt idx="1251">
                  <c:v>83.602774999999994</c:v>
                </c:pt>
                <c:pt idx="1252">
                  <c:v>83.669427083333332</c:v>
                </c:pt>
                <c:pt idx="1253">
                  <c:v>83.73607916666667</c:v>
                </c:pt>
                <c:pt idx="1254">
                  <c:v>83.802729166666666</c:v>
                </c:pt>
                <c:pt idx="1255">
                  <c:v>83.869381250000004</c:v>
                </c:pt>
                <c:pt idx="1256">
                  <c:v>83.936033333333327</c:v>
                </c:pt>
                <c:pt idx="1257">
                  <c:v>84.002687499999993</c:v>
                </c:pt>
                <c:pt idx="1258">
                  <c:v>84.069335416666661</c:v>
                </c:pt>
                <c:pt idx="1259">
                  <c:v>84.136120833333337</c:v>
                </c:pt>
                <c:pt idx="1260">
                  <c:v>84.20277291666666</c:v>
                </c:pt>
                <c:pt idx="1261">
                  <c:v>84.269424999999998</c:v>
                </c:pt>
                <c:pt idx="1262">
                  <c:v>84.336077083333336</c:v>
                </c:pt>
                <c:pt idx="1263">
                  <c:v>84.40272916666666</c:v>
                </c:pt>
                <c:pt idx="1264">
                  <c:v>84.469381249999998</c:v>
                </c:pt>
                <c:pt idx="1265">
                  <c:v>84.536031249999994</c:v>
                </c:pt>
                <c:pt idx="1266">
                  <c:v>84.602681250000003</c:v>
                </c:pt>
                <c:pt idx="1267">
                  <c:v>84.669333333333327</c:v>
                </c:pt>
                <c:pt idx="1268">
                  <c:v>84.735985416666665</c:v>
                </c:pt>
                <c:pt idx="1269">
                  <c:v>84.802637500000003</c:v>
                </c:pt>
                <c:pt idx="1270">
                  <c:v>84.869622916666671</c:v>
                </c:pt>
                <c:pt idx="1271">
                  <c:v>84.936610416666667</c:v>
                </c:pt>
                <c:pt idx="1272">
                  <c:v>85.003260416666663</c:v>
                </c:pt>
                <c:pt idx="1273">
                  <c:v>85.069910416666673</c:v>
                </c:pt>
                <c:pt idx="1274">
                  <c:v>85.136560416666669</c:v>
                </c:pt>
                <c:pt idx="1275">
                  <c:v>85.203212500000006</c:v>
                </c:pt>
                <c:pt idx="1276">
                  <c:v>85.26986458333333</c:v>
                </c:pt>
                <c:pt idx="1277">
                  <c:v>85.336516666666668</c:v>
                </c:pt>
                <c:pt idx="1278">
                  <c:v>85.403433333333339</c:v>
                </c:pt>
                <c:pt idx="1279">
                  <c:v>85.470581249999995</c:v>
                </c:pt>
                <c:pt idx="1280">
                  <c:v>85.537204166666669</c:v>
                </c:pt>
                <c:pt idx="1281">
                  <c:v>85.603856250000007</c:v>
                </c:pt>
                <c:pt idx="1282">
                  <c:v>85.670716666666664</c:v>
                </c:pt>
                <c:pt idx="1283">
                  <c:v>85.737358333333333</c:v>
                </c:pt>
                <c:pt idx="1284">
                  <c:v>85.804010416666671</c:v>
                </c:pt>
                <c:pt idx="1285">
                  <c:v>85.870662499999995</c:v>
                </c:pt>
                <c:pt idx="1286">
                  <c:v>85.937312500000004</c:v>
                </c:pt>
                <c:pt idx="1287">
                  <c:v>86.003964583333328</c:v>
                </c:pt>
                <c:pt idx="1288">
                  <c:v>86.070616666666666</c:v>
                </c:pt>
                <c:pt idx="1289">
                  <c:v>86.137268750000004</c:v>
                </c:pt>
                <c:pt idx="1290">
                  <c:v>86.203920833333328</c:v>
                </c:pt>
                <c:pt idx="1291">
                  <c:v>86.270570833333338</c:v>
                </c:pt>
                <c:pt idx="1292">
                  <c:v>86.337556250000006</c:v>
                </c:pt>
                <c:pt idx="1293">
                  <c:v>86.404210416666672</c:v>
                </c:pt>
                <c:pt idx="1294">
                  <c:v>86.470860416666667</c:v>
                </c:pt>
                <c:pt idx="1295">
                  <c:v>86.537512500000005</c:v>
                </c:pt>
                <c:pt idx="1296">
                  <c:v>86.604164583333329</c:v>
                </c:pt>
                <c:pt idx="1297">
                  <c:v>86.670814583333339</c:v>
                </c:pt>
                <c:pt idx="1298">
                  <c:v>86.737464583333335</c:v>
                </c:pt>
                <c:pt idx="1299">
                  <c:v>86.804116666666673</c:v>
                </c:pt>
                <c:pt idx="1300">
                  <c:v>86.870777083333337</c:v>
                </c:pt>
                <c:pt idx="1301">
                  <c:v>86.937420833333334</c:v>
                </c:pt>
                <c:pt idx="1302">
                  <c:v>87.004072916666672</c:v>
                </c:pt>
                <c:pt idx="1303">
                  <c:v>87.070722916666668</c:v>
                </c:pt>
                <c:pt idx="1304">
                  <c:v>87.137375000000006</c:v>
                </c:pt>
                <c:pt idx="1305">
                  <c:v>87.20402708333333</c:v>
                </c:pt>
                <c:pt idx="1306">
                  <c:v>87.270679166666667</c:v>
                </c:pt>
                <c:pt idx="1307">
                  <c:v>87.337329166666663</c:v>
                </c:pt>
                <c:pt idx="1308">
                  <c:v>87.403981250000001</c:v>
                </c:pt>
                <c:pt idx="1309">
                  <c:v>87.470635416666667</c:v>
                </c:pt>
                <c:pt idx="1310">
                  <c:v>87.537285416666663</c:v>
                </c:pt>
                <c:pt idx="1311">
                  <c:v>87.603943749999999</c:v>
                </c:pt>
                <c:pt idx="1312">
                  <c:v>87.670587499999996</c:v>
                </c:pt>
                <c:pt idx="1313">
                  <c:v>87.737241666666662</c:v>
                </c:pt>
                <c:pt idx="1314">
                  <c:v>87.803891666666672</c:v>
                </c:pt>
                <c:pt idx="1315">
                  <c:v>87.87085416666666</c:v>
                </c:pt>
                <c:pt idx="1316">
                  <c:v>87.937464583333337</c:v>
                </c:pt>
                <c:pt idx="1317">
                  <c:v>88.004114583333333</c:v>
                </c:pt>
                <c:pt idx="1318">
                  <c:v>88.070960416666665</c:v>
                </c:pt>
                <c:pt idx="1319">
                  <c:v>88.137614583333331</c:v>
                </c:pt>
                <c:pt idx="1320">
                  <c:v>88.204266666666669</c:v>
                </c:pt>
                <c:pt idx="1321">
                  <c:v>88.270918750000007</c:v>
                </c:pt>
                <c:pt idx="1322">
                  <c:v>88.337570833333331</c:v>
                </c:pt>
                <c:pt idx="1323">
                  <c:v>88.404787499999998</c:v>
                </c:pt>
                <c:pt idx="1324">
                  <c:v>88.471406250000001</c:v>
                </c:pt>
                <c:pt idx="1325">
                  <c:v>88.538124999999994</c:v>
                </c:pt>
                <c:pt idx="1326">
                  <c:v>88.604820833333335</c:v>
                </c:pt>
                <c:pt idx="1327">
                  <c:v>88.67142916666667</c:v>
                </c:pt>
                <c:pt idx="1328">
                  <c:v>88.738079166666665</c:v>
                </c:pt>
                <c:pt idx="1329">
                  <c:v>88.804731250000003</c:v>
                </c:pt>
                <c:pt idx="1330">
                  <c:v>88.871381249999999</c:v>
                </c:pt>
                <c:pt idx="1331">
                  <c:v>88.938035416666665</c:v>
                </c:pt>
                <c:pt idx="1332">
                  <c:v>89.004687500000003</c:v>
                </c:pt>
                <c:pt idx="1333">
                  <c:v>89.071339583333327</c:v>
                </c:pt>
                <c:pt idx="1334">
                  <c:v>89.138364583333328</c:v>
                </c:pt>
                <c:pt idx="1335">
                  <c:v>89.204972916666662</c:v>
                </c:pt>
                <c:pt idx="1336">
                  <c:v>89.271627083333328</c:v>
                </c:pt>
                <c:pt idx="1337">
                  <c:v>89.33847291666666</c:v>
                </c:pt>
                <c:pt idx="1338">
                  <c:v>89.405129166666669</c:v>
                </c:pt>
                <c:pt idx="1339">
                  <c:v>89.471779166666664</c:v>
                </c:pt>
                <c:pt idx="1340">
                  <c:v>89.53843333333333</c:v>
                </c:pt>
                <c:pt idx="1341">
                  <c:v>89.60508333333334</c:v>
                </c:pt>
                <c:pt idx="1342">
                  <c:v>89.671735416666664</c:v>
                </c:pt>
                <c:pt idx="1343">
                  <c:v>89.738385416666674</c:v>
                </c:pt>
                <c:pt idx="1344">
                  <c:v>89.805037499999997</c:v>
                </c:pt>
                <c:pt idx="1345">
                  <c:v>89.871689583333335</c:v>
                </c:pt>
                <c:pt idx="1346">
                  <c:v>89.938341666666673</c:v>
                </c:pt>
                <c:pt idx="1347">
                  <c:v>90.004766666666669</c:v>
                </c:pt>
              </c:numCache>
            </c:numRef>
          </c:xVal>
          <c:yVal>
            <c:numRef>
              <c:f>'C:\Daten\Viskomat\2007\Projekt Rheologische Regelprüfungen\Kenngrößen nach Reparatur\[279 Referenz 2012.xlsx]12051279_1D'!$C$33:$C$1380</c:f>
              <c:numCache>
                <c:formatCode>General</c:formatCode>
                <c:ptCount val="1348"/>
                <c:pt idx="0">
                  <c:v>25.53870710295292</c:v>
                </c:pt>
                <c:pt idx="1">
                  <c:v>30.44914427595992</c:v>
                </c:pt>
                <c:pt idx="2">
                  <c:v>36.102243504478153</c:v>
                </c:pt>
                <c:pt idx="3">
                  <c:v>41.400638467677581</c:v>
                </c:pt>
                <c:pt idx="4">
                  <c:v>42.930300611864858</c:v>
                </c:pt>
                <c:pt idx="5">
                  <c:v>43.418018976678198</c:v>
                </c:pt>
                <c:pt idx="6">
                  <c:v>43.129821761106683</c:v>
                </c:pt>
                <c:pt idx="7">
                  <c:v>43.251751352310023</c:v>
                </c:pt>
                <c:pt idx="8">
                  <c:v>43.329342910348508</c:v>
                </c:pt>
                <c:pt idx="9">
                  <c:v>43.362596435222137</c:v>
                </c:pt>
                <c:pt idx="10">
                  <c:v>43.395849960095767</c:v>
                </c:pt>
                <c:pt idx="11">
                  <c:v>43.573202092755167</c:v>
                </c:pt>
                <c:pt idx="12">
                  <c:v>43.672962667376083</c:v>
                </c:pt>
                <c:pt idx="13">
                  <c:v>43.706216192249713</c:v>
                </c:pt>
                <c:pt idx="14">
                  <c:v>43.750554225414561</c:v>
                </c:pt>
                <c:pt idx="15">
                  <c:v>43.872483816617887</c:v>
                </c:pt>
                <c:pt idx="16">
                  <c:v>44.193934557063052</c:v>
                </c:pt>
                <c:pt idx="17">
                  <c:v>44.227188081936688</c:v>
                </c:pt>
                <c:pt idx="18">
                  <c:v>44.570807838964271</c:v>
                </c:pt>
                <c:pt idx="19">
                  <c:v>44.105258490733362</c:v>
                </c:pt>
                <c:pt idx="20">
                  <c:v>43.905737341491538</c:v>
                </c:pt>
                <c:pt idx="21">
                  <c:v>43.794892258579409</c:v>
                </c:pt>
                <c:pt idx="22">
                  <c:v>43.850314800035477</c:v>
                </c:pt>
                <c:pt idx="23">
                  <c:v>44.094173982442143</c:v>
                </c:pt>
                <c:pt idx="24">
                  <c:v>43.961159882947598</c:v>
                </c:pt>
                <c:pt idx="25">
                  <c:v>44.005497916112454</c:v>
                </c:pt>
                <c:pt idx="26">
                  <c:v>43.927906358073962</c:v>
                </c:pt>
                <c:pt idx="27">
                  <c:v>43.916821849782743</c:v>
                </c:pt>
                <c:pt idx="28">
                  <c:v>44.249357098519113</c:v>
                </c:pt>
                <c:pt idx="29">
                  <c:v>43.894652833200333</c:v>
                </c:pt>
                <c:pt idx="30">
                  <c:v>43.961159882947598</c:v>
                </c:pt>
                <c:pt idx="31">
                  <c:v>43.983328899530022</c:v>
                </c:pt>
                <c:pt idx="32">
                  <c:v>43.961159882947598</c:v>
                </c:pt>
                <c:pt idx="33">
                  <c:v>43.950075374656393</c:v>
                </c:pt>
                <c:pt idx="34">
                  <c:v>43.916821849782743</c:v>
                </c:pt>
                <c:pt idx="35">
                  <c:v>43.916821849782743</c:v>
                </c:pt>
                <c:pt idx="36">
                  <c:v>43.872483816617887</c:v>
                </c:pt>
                <c:pt idx="37">
                  <c:v>44.326948656557597</c:v>
                </c:pt>
                <c:pt idx="38">
                  <c:v>44.12742750731578</c:v>
                </c:pt>
                <c:pt idx="39">
                  <c:v>43.850314800035477</c:v>
                </c:pt>
                <c:pt idx="40">
                  <c:v>43.850314800035477</c:v>
                </c:pt>
                <c:pt idx="41">
                  <c:v>43.938990866365167</c:v>
                </c:pt>
                <c:pt idx="42">
                  <c:v>44.094173982442143</c:v>
                </c:pt>
                <c:pt idx="43">
                  <c:v>44.083089474150931</c:v>
                </c:pt>
                <c:pt idx="44">
                  <c:v>43.950075374656393</c:v>
                </c:pt>
                <c:pt idx="45">
                  <c:v>43.927906358073962</c:v>
                </c:pt>
                <c:pt idx="46">
                  <c:v>43.97224439123881</c:v>
                </c:pt>
                <c:pt idx="47">
                  <c:v>43.927906358073962</c:v>
                </c:pt>
                <c:pt idx="48">
                  <c:v>43.950075374656393</c:v>
                </c:pt>
                <c:pt idx="49">
                  <c:v>43.961159882947598</c:v>
                </c:pt>
                <c:pt idx="50">
                  <c:v>43.938990866365167</c:v>
                </c:pt>
                <c:pt idx="51">
                  <c:v>43.983328899530022</c:v>
                </c:pt>
                <c:pt idx="52">
                  <c:v>44.038751440986083</c:v>
                </c:pt>
                <c:pt idx="53">
                  <c:v>44.005497916112454</c:v>
                </c:pt>
                <c:pt idx="54">
                  <c:v>43.983328899530022</c:v>
                </c:pt>
                <c:pt idx="55">
                  <c:v>44.160681032189423</c:v>
                </c:pt>
                <c:pt idx="56">
                  <c:v>43.983328899530022</c:v>
                </c:pt>
                <c:pt idx="57">
                  <c:v>44.049835949277288</c:v>
                </c:pt>
                <c:pt idx="58">
                  <c:v>44.149596523898197</c:v>
                </c:pt>
                <c:pt idx="59">
                  <c:v>44.12742750731578</c:v>
                </c:pt>
                <c:pt idx="60">
                  <c:v>44.016582424403659</c:v>
                </c:pt>
                <c:pt idx="61">
                  <c:v>44.382371198013658</c:v>
                </c:pt>
                <c:pt idx="62">
                  <c:v>44.116342999024567</c:v>
                </c:pt>
                <c:pt idx="63">
                  <c:v>44.160681032189423</c:v>
                </c:pt>
                <c:pt idx="64">
                  <c:v>44.149596523898197</c:v>
                </c:pt>
                <c:pt idx="65">
                  <c:v>44.149596523898197</c:v>
                </c:pt>
                <c:pt idx="66">
                  <c:v>44.12742750731578</c:v>
                </c:pt>
                <c:pt idx="67">
                  <c:v>44.116342999024567</c:v>
                </c:pt>
                <c:pt idx="68">
                  <c:v>44.171765540480628</c:v>
                </c:pt>
                <c:pt idx="69">
                  <c:v>44.149596523898197</c:v>
                </c:pt>
                <c:pt idx="70">
                  <c:v>44.160681032189423</c:v>
                </c:pt>
                <c:pt idx="71">
                  <c:v>44.205019065354257</c:v>
                </c:pt>
                <c:pt idx="72">
                  <c:v>44.18285004877184</c:v>
                </c:pt>
                <c:pt idx="73">
                  <c:v>44.205019065354257</c:v>
                </c:pt>
                <c:pt idx="74">
                  <c:v>44.216103573645483</c:v>
                </c:pt>
                <c:pt idx="75">
                  <c:v>44.205019065354257</c:v>
                </c:pt>
                <c:pt idx="76">
                  <c:v>44.238272590227908</c:v>
                </c:pt>
                <c:pt idx="77">
                  <c:v>44.216103573645483</c:v>
                </c:pt>
                <c:pt idx="78">
                  <c:v>44.238272590227908</c:v>
                </c:pt>
                <c:pt idx="79">
                  <c:v>44.249357098519113</c:v>
                </c:pt>
                <c:pt idx="80">
                  <c:v>44.216103573645483</c:v>
                </c:pt>
                <c:pt idx="81">
                  <c:v>44.271526115101537</c:v>
                </c:pt>
                <c:pt idx="82">
                  <c:v>44.260441606810318</c:v>
                </c:pt>
                <c:pt idx="83">
                  <c:v>44.293695131683961</c:v>
                </c:pt>
                <c:pt idx="84">
                  <c:v>44.360202181431241</c:v>
                </c:pt>
                <c:pt idx="85">
                  <c:v>44.304779639975173</c:v>
                </c:pt>
                <c:pt idx="86">
                  <c:v>44.33803316484881</c:v>
                </c:pt>
                <c:pt idx="87">
                  <c:v>44.315864148266392</c:v>
                </c:pt>
                <c:pt idx="88">
                  <c:v>44.360202181431241</c:v>
                </c:pt>
                <c:pt idx="89">
                  <c:v>44.426709231178513</c:v>
                </c:pt>
                <c:pt idx="90">
                  <c:v>44.33803316484881</c:v>
                </c:pt>
                <c:pt idx="91">
                  <c:v>44.39345570630487</c:v>
                </c:pt>
                <c:pt idx="92">
                  <c:v>44.360202181431241</c:v>
                </c:pt>
                <c:pt idx="93">
                  <c:v>44.371286689722453</c:v>
                </c:pt>
                <c:pt idx="94">
                  <c:v>44.326948656557597</c:v>
                </c:pt>
                <c:pt idx="95">
                  <c:v>44.382371198013658</c:v>
                </c:pt>
                <c:pt idx="96">
                  <c:v>44.371286689722453</c:v>
                </c:pt>
                <c:pt idx="97">
                  <c:v>44.404540214596089</c:v>
                </c:pt>
                <c:pt idx="98">
                  <c:v>44.415624722887287</c:v>
                </c:pt>
                <c:pt idx="99">
                  <c:v>44.404540214596089</c:v>
                </c:pt>
                <c:pt idx="100">
                  <c:v>44.426709231178513</c:v>
                </c:pt>
                <c:pt idx="101">
                  <c:v>44.39345570630487</c:v>
                </c:pt>
                <c:pt idx="102">
                  <c:v>44.448878247760938</c:v>
                </c:pt>
                <c:pt idx="103">
                  <c:v>44.39345570630487</c:v>
                </c:pt>
                <c:pt idx="104">
                  <c:v>44.615145872129119</c:v>
                </c:pt>
                <c:pt idx="105">
                  <c:v>44.537554314090627</c:v>
                </c:pt>
                <c:pt idx="106">
                  <c:v>45.036357187195193</c:v>
                </c:pt>
                <c:pt idx="107">
                  <c:v>44.626230380420317</c:v>
                </c:pt>
                <c:pt idx="108">
                  <c:v>44.548638822381839</c:v>
                </c:pt>
                <c:pt idx="109">
                  <c:v>44.615145872129119</c:v>
                </c:pt>
                <c:pt idx="110">
                  <c:v>44.559723330673059</c:v>
                </c:pt>
                <c:pt idx="111">
                  <c:v>44.659483905293968</c:v>
                </c:pt>
                <c:pt idx="112">
                  <c:v>44.592976855546688</c:v>
                </c:pt>
                <c:pt idx="113">
                  <c:v>44.626230380420317</c:v>
                </c:pt>
                <c:pt idx="114">
                  <c:v>44.615145872129119</c:v>
                </c:pt>
                <c:pt idx="115">
                  <c:v>44.637314888711543</c:v>
                </c:pt>
                <c:pt idx="116">
                  <c:v>44.537554314090627</c:v>
                </c:pt>
                <c:pt idx="117">
                  <c:v>44.51538529750821</c:v>
                </c:pt>
                <c:pt idx="118">
                  <c:v>44.581892347255483</c:v>
                </c:pt>
                <c:pt idx="119">
                  <c:v>44.570807838964271</c:v>
                </c:pt>
                <c:pt idx="120">
                  <c:v>44.581892347255483</c:v>
                </c:pt>
                <c:pt idx="121">
                  <c:v>44.548638822381839</c:v>
                </c:pt>
                <c:pt idx="122">
                  <c:v>44.648399397002763</c:v>
                </c:pt>
                <c:pt idx="123">
                  <c:v>44.581892347255483</c:v>
                </c:pt>
                <c:pt idx="124">
                  <c:v>44.88117407111821</c:v>
                </c:pt>
                <c:pt idx="125">
                  <c:v>44.604061363837907</c:v>
                </c:pt>
                <c:pt idx="126">
                  <c:v>44.992019154030338</c:v>
                </c:pt>
                <c:pt idx="127">
                  <c:v>44.637314888711543</c:v>
                </c:pt>
                <c:pt idx="128">
                  <c:v>44.626230380420317</c:v>
                </c:pt>
                <c:pt idx="129">
                  <c:v>44.692737430167597</c:v>
                </c:pt>
                <c:pt idx="130">
                  <c:v>44.847920546244573</c:v>
                </c:pt>
                <c:pt idx="131">
                  <c:v>44.659483905293968</c:v>
                </c:pt>
                <c:pt idx="132">
                  <c:v>44.681652921876392</c:v>
                </c:pt>
                <c:pt idx="133">
                  <c:v>44.681652921876392</c:v>
                </c:pt>
                <c:pt idx="134">
                  <c:v>44.681652921876392</c:v>
                </c:pt>
                <c:pt idx="135">
                  <c:v>44.859005054535793</c:v>
                </c:pt>
                <c:pt idx="136">
                  <c:v>44.648399397002763</c:v>
                </c:pt>
                <c:pt idx="137">
                  <c:v>44.714906446750028</c:v>
                </c:pt>
                <c:pt idx="138">
                  <c:v>44.737075463332452</c:v>
                </c:pt>
                <c:pt idx="139">
                  <c:v>44.681652921876392</c:v>
                </c:pt>
                <c:pt idx="140">
                  <c:v>44.748159971623657</c:v>
                </c:pt>
                <c:pt idx="141">
                  <c:v>44.72599095504124</c:v>
                </c:pt>
                <c:pt idx="142">
                  <c:v>44.72599095504124</c:v>
                </c:pt>
                <c:pt idx="143">
                  <c:v>44.748159971623657</c:v>
                </c:pt>
                <c:pt idx="144">
                  <c:v>44.87008956282699</c:v>
                </c:pt>
                <c:pt idx="145">
                  <c:v>44.88117407111821</c:v>
                </c:pt>
                <c:pt idx="146">
                  <c:v>44.770328988206089</c:v>
                </c:pt>
                <c:pt idx="147">
                  <c:v>44.836836037953361</c:v>
                </c:pt>
                <c:pt idx="148">
                  <c:v>44.87008956282699</c:v>
                </c:pt>
                <c:pt idx="149">
                  <c:v>44.87008956282699</c:v>
                </c:pt>
                <c:pt idx="150">
                  <c:v>44.792498004788513</c:v>
                </c:pt>
                <c:pt idx="151">
                  <c:v>44.825751529662149</c:v>
                </c:pt>
                <c:pt idx="152">
                  <c:v>44.836836037953361</c:v>
                </c:pt>
                <c:pt idx="153">
                  <c:v>44.814667021370937</c:v>
                </c:pt>
                <c:pt idx="154">
                  <c:v>44.914427595991853</c:v>
                </c:pt>
                <c:pt idx="155">
                  <c:v>44.914427595991853</c:v>
                </c:pt>
                <c:pt idx="156">
                  <c:v>44.914427595991853</c:v>
                </c:pt>
                <c:pt idx="157">
                  <c:v>44.87008956282699</c:v>
                </c:pt>
                <c:pt idx="158">
                  <c:v>44.88117407111821</c:v>
                </c:pt>
                <c:pt idx="159">
                  <c:v>45.413230469096391</c:v>
                </c:pt>
                <c:pt idx="160">
                  <c:v>44.914427595991853</c:v>
                </c:pt>
                <c:pt idx="161">
                  <c:v>44.93659661257427</c:v>
                </c:pt>
                <c:pt idx="162">
                  <c:v>44.958765629156687</c:v>
                </c:pt>
                <c:pt idx="163">
                  <c:v>45.014188170612748</c:v>
                </c:pt>
                <c:pt idx="164">
                  <c:v>44.903343087700627</c:v>
                </c:pt>
                <c:pt idx="165">
                  <c:v>45.003103662321543</c:v>
                </c:pt>
                <c:pt idx="166">
                  <c:v>45.025272678903967</c:v>
                </c:pt>
                <c:pt idx="167">
                  <c:v>45.036357187195193</c:v>
                </c:pt>
                <c:pt idx="168">
                  <c:v>45.025272678903967</c:v>
                </c:pt>
                <c:pt idx="169">
                  <c:v>45.058526203777603</c:v>
                </c:pt>
                <c:pt idx="170">
                  <c:v>45.047441695486391</c:v>
                </c:pt>
                <c:pt idx="171">
                  <c:v>45.014188170612748</c:v>
                </c:pt>
                <c:pt idx="172">
                  <c:v>45.080695220360028</c:v>
                </c:pt>
                <c:pt idx="173">
                  <c:v>45.080695220360028</c:v>
                </c:pt>
                <c:pt idx="174">
                  <c:v>45.058526203777603</c:v>
                </c:pt>
                <c:pt idx="175">
                  <c:v>45.069610712068823</c:v>
                </c:pt>
                <c:pt idx="176">
                  <c:v>45.113948745233671</c:v>
                </c:pt>
                <c:pt idx="177">
                  <c:v>45.125033253524883</c:v>
                </c:pt>
                <c:pt idx="178">
                  <c:v>45.102864236942452</c:v>
                </c:pt>
                <c:pt idx="179">
                  <c:v>45.080695220360028</c:v>
                </c:pt>
                <c:pt idx="180">
                  <c:v>45.102864236942452</c:v>
                </c:pt>
                <c:pt idx="181">
                  <c:v>45.158286778398519</c:v>
                </c:pt>
                <c:pt idx="182">
                  <c:v>45.191540303272163</c:v>
                </c:pt>
                <c:pt idx="183">
                  <c:v>45.169371286689717</c:v>
                </c:pt>
                <c:pt idx="184">
                  <c:v>45.180455794980944</c:v>
                </c:pt>
                <c:pt idx="185">
                  <c:v>45.224793828145778</c:v>
                </c:pt>
                <c:pt idx="186">
                  <c:v>45.30238538618427</c:v>
                </c:pt>
                <c:pt idx="187">
                  <c:v>45.180455794980944</c:v>
                </c:pt>
                <c:pt idx="188">
                  <c:v>45.180455794980944</c:v>
                </c:pt>
                <c:pt idx="189">
                  <c:v>45.202624811563368</c:v>
                </c:pt>
                <c:pt idx="190">
                  <c:v>45.224793828145778</c:v>
                </c:pt>
                <c:pt idx="191">
                  <c:v>45.202624811563368</c:v>
                </c:pt>
                <c:pt idx="192">
                  <c:v>45.235878336436997</c:v>
                </c:pt>
                <c:pt idx="193">
                  <c:v>45.235878336436997</c:v>
                </c:pt>
                <c:pt idx="194">
                  <c:v>45.258047353019421</c:v>
                </c:pt>
                <c:pt idx="195">
                  <c:v>45.280216369601852</c:v>
                </c:pt>
                <c:pt idx="196">
                  <c:v>45.258047353019421</c:v>
                </c:pt>
                <c:pt idx="197">
                  <c:v>45.291300877893057</c:v>
                </c:pt>
                <c:pt idx="198">
                  <c:v>45.26913186131064</c:v>
                </c:pt>
                <c:pt idx="199">
                  <c:v>45.258047353019421</c:v>
                </c:pt>
                <c:pt idx="200">
                  <c:v>45.335638911057913</c:v>
                </c:pt>
                <c:pt idx="201">
                  <c:v>45.291300877893057</c:v>
                </c:pt>
                <c:pt idx="202">
                  <c:v>45.335638911057913</c:v>
                </c:pt>
                <c:pt idx="203">
                  <c:v>45.313469894475489</c:v>
                </c:pt>
                <c:pt idx="204">
                  <c:v>45.357807927640337</c:v>
                </c:pt>
                <c:pt idx="205">
                  <c:v>45.379976944222747</c:v>
                </c:pt>
                <c:pt idx="206">
                  <c:v>45.923117850492147</c:v>
                </c:pt>
                <c:pt idx="207">
                  <c:v>45.368892435931549</c:v>
                </c:pt>
                <c:pt idx="208">
                  <c:v>45.368892435931549</c:v>
                </c:pt>
                <c:pt idx="209">
                  <c:v>45.413230469096391</c:v>
                </c:pt>
                <c:pt idx="210">
                  <c:v>45.402145960805193</c:v>
                </c:pt>
                <c:pt idx="211">
                  <c:v>45.402145960805193</c:v>
                </c:pt>
                <c:pt idx="212">
                  <c:v>45.435399485678822</c:v>
                </c:pt>
                <c:pt idx="213">
                  <c:v>45.457568502261239</c:v>
                </c:pt>
                <c:pt idx="214">
                  <c:v>45.512991043717307</c:v>
                </c:pt>
                <c:pt idx="215">
                  <c:v>45.413230469096391</c:v>
                </c:pt>
                <c:pt idx="216">
                  <c:v>45.446483993970027</c:v>
                </c:pt>
                <c:pt idx="217">
                  <c:v>45.490822027134882</c:v>
                </c:pt>
                <c:pt idx="218">
                  <c:v>45.47973751884367</c:v>
                </c:pt>
                <c:pt idx="219">
                  <c:v>45.512991043717307</c:v>
                </c:pt>
                <c:pt idx="220">
                  <c:v>45.446483993970027</c:v>
                </c:pt>
                <c:pt idx="221">
                  <c:v>45.535160060299731</c:v>
                </c:pt>
                <c:pt idx="222">
                  <c:v>45.490822027134882</c:v>
                </c:pt>
                <c:pt idx="223">
                  <c:v>45.524075552008519</c:v>
                </c:pt>
                <c:pt idx="224">
                  <c:v>45.557329076882162</c:v>
                </c:pt>
                <c:pt idx="225">
                  <c:v>44.792498004788513</c:v>
                </c:pt>
                <c:pt idx="226">
                  <c:v>44.205019065354257</c:v>
                </c:pt>
                <c:pt idx="227">
                  <c:v>43.48452602642547</c:v>
                </c:pt>
                <c:pt idx="228">
                  <c:v>42.830540037243949</c:v>
                </c:pt>
                <c:pt idx="229">
                  <c:v>42.154385031480011</c:v>
                </c:pt>
                <c:pt idx="230">
                  <c:v>41.522568058880907</c:v>
                </c:pt>
                <c:pt idx="231">
                  <c:v>40.890751086281817</c:v>
                </c:pt>
                <c:pt idx="232">
                  <c:v>40.336525671721198</c:v>
                </c:pt>
                <c:pt idx="233">
                  <c:v>39.682539682539677</c:v>
                </c:pt>
                <c:pt idx="234">
                  <c:v>39.095060743105442</c:v>
                </c:pt>
                <c:pt idx="235">
                  <c:v>38.574088853418459</c:v>
                </c:pt>
                <c:pt idx="236">
                  <c:v>37.942271880819369</c:v>
                </c:pt>
                <c:pt idx="237">
                  <c:v>37.432384499423613</c:v>
                </c:pt>
                <c:pt idx="238">
                  <c:v>36.811652035115728</c:v>
                </c:pt>
                <c:pt idx="239">
                  <c:v>36.27959563713754</c:v>
                </c:pt>
                <c:pt idx="240">
                  <c:v>35.758623747450557</c:v>
                </c:pt>
                <c:pt idx="241">
                  <c:v>35.237651857763588</c:v>
                </c:pt>
                <c:pt idx="242">
                  <c:v>34.705595459785407</c:v>
                </c:pt>
                <c:pt idx="243">
                  <c:v>34.118116520351158</c:v>
                </c:pt>
                <c:pt idx="244">
                  <c:v>33.619313647246607</c:v>
                </c:pt>
                <c:pt idx="245">
                  <c:v>32.89882060831782</c:v>
                </c:pt>
                <c:pt idx="246">
                  <c:v>32.311341668883571</c:v>
                </c:pt>
                <c:pt idx="247">
                  <c:v>31.90121486210872</c:v>
                </c:pt>
                <c:pt idx="248">
                  <c:v>31.014454198811741</c:v>
                </c:pt>
                <c:pt idx="249">
                  <c:v>30.65974993349295</c:v>
                </c:pt>
                <c:pt idx="250">
                  <c:v>29.351777955129911</c:v>
                </c:pt>
                <c:pt idx="251">
                  <c:v>29.141172297596881</c:v>
                </c:pt>
                <c:pt idx="252">
                  <c:v>28.088144009931721</c:v>
                </c:pt>
                <c:pt idx="253">
                  <c:v>26.879932606189591</c:v>
                </c:pt>
                <c:pt idx="254">
                  <c:v>25.727143743903529</c:v>
                </c:pt>
                <c:pt idx="255">
                  <c:v>35.836215305489048</c:v>
                </c:pt>
                <c:pt idx="256">
                  <c:v>42.841624545535161</c:v>
                </c:pt>
                <c:pt idx="257">
                  <c:v>47.19783630398156</c:v>
                </c:pt>
                <c:pt idx="258">
                  <c:v>46.909639088410053</c:v>
                </c:pt>
                <c:pt idx="259">
                  <c:v>47.131329254234288</c:v>
                </c:pt>
                <c:pt idx="260">
                  <c:v>47.175667287399143</c:v>
                </c:pt>
                <c:pt idx="261">
                  <c:v>47.109160237651857</c:v>
                </c:pt>
                <c:pt idx="262">
                  <c:v>46.854216546953992</c:v>
                </c:pt>
                <c:pt idx="263">
                  <c:v>46.710117939168221</c:v>
                </c:pt>
                <c:pt idx="264">
                  <c:v>46.721202447459433</c:v>
                </c:pt>
                <c:pt idx="265">
                  <c:v>46.687948922585797</c:v>
                </c:pt>
                <c:pt idx="266">
                  <c:v>46.754455972333069</c:v>
                </c:pt>
                <c:pt idx="267">
                  <c:v>46.632526381129743</c:v>
                </c:pt>
                <c:pt idx="268">
                  <c:v>46.5992728562561</c:v>
                </c:pt>
                <c:pt idx="269">
                  <c:v>46.5992728562561</c:v>
                </c:pt>
                <c:pt idx="270">
                  <c:v>46.610357364547312</c:v>
                </c:pt>
                <c:pt idx="271">
                  <c:v>46.566019331382464</c:v>
                </c:pt>
                <c:pt idx="272">
                  <c:v>46.621441872838531</c:v>
                </c:pt>
                <c:pt idx="273">
                  <c:v>46.588188347964888</c:v>
                </c:pt>
                <c:pt idx="274">
                  <c:v>46.588188347964888</c:v>
                </c:pt>
                <c:pt idx="275">
                  <c:v>46.532765806508827</c:v>
                </c:pt>
                <c:pt idx="276">
                  <c:v>46.554934823091251</c:v>
                </c:pt>
                <c:pt idx="277">
                  <c:v>46.588188347964888</c:v>
                </c:pt>
                <c:pt idx="278">
                  <c:v>46.577103839673683</c:v>
                </c:pt>
                <c:pt idx="279">
                  <c:v>46.588188347964888</c:v>
                </c:pt>
                <c:pt idx="280">
                  <c:v>46.532765806508827</c:v>
                </c:pt>
                <c:pt idx="281">
                  <c:v>46.554934823091251</c:v>
                </c:pt>
                <c:pt idx="282">
                  <c:v>46.510596789926403</c:v>
                </c:pt>
                <c:pt idx="283">
                  <c:v>46.588188347964888</c:v>
                </c:pt>
                <c:pt idx="284">
                  <c:v>46.532765806508827</c:v>
                </c:pt>
                <c:pt idx="285">
                  <c:v>46.566019331382464</c:v>
                </c:pt>
                <c:pt idx="286">
                  <c:v>46.532765806508827</c:v>
                </c:pt>
                <c:pt idx="287">
                  <c:v>46.588188347964888</c:v>
                </c:pt>
                <c:pt idx="288">
                  <c:v>46.532765806508827</c:v>
                </c:pt>
                <c:pt idx="289">
                  <c:v>46.532765806508827</c:v>
                </c:pt>
                <c:pt idx="290">
                  <c:v>46.566019331382464</c:v>
                </c:pt>
                <c:pt idx="291">
                  <c:v>46.532765806508827</c:v>
                </c:pt>
                <c:pt idx="292">
                  <c:v>46.610357364547312</c:v>
                </c:pt>
                <c:pt idx="293">
                  <c:v>46.566019331382464</c:v>
                </c:pt>
                <c:pt idx="294">
                  <c:v>46.5992728562561</c:v>
                </c:pt>
                <c:pt idx="295">
                  <c:v>46.5992728562561</c:v>
                </c:pt>
                <c:pt idx="296">
                  <c:v>46.588188347964888</c:v>
                </c:pt>
                <c:pt idx="297">
                  <c:v>46.5992728562561</c:v>
                </c:pt>
                <c:pt idx="298">
                  <c:v>46.577103839673683</c:v>
                </c:pt>
                <c:pt idx="299">
                  <c:v>46.5992728562561</c:v>
                </c:pt>
                <c:pt idx="300">
                  <c:v>46.588188347964888</c:v>
                </c:pt>
                <c:pt idx="301">
                  <c:v>46.621441872838531</c:v>
                </c:pt>
                <c:pt idx="302">
                  <c:v>46.5992728562561</c:v>
                </c:pt>
                <c:pt idx="303">
                  <c:v>46.621441872838531</c:v>
                </c:pt>
                <c:pt idx="304">
                  <c:v>46.632526381129743</c:v>
                </c:pt>
                <c:pt idx="305">
                  <c:v>46.876385563536402</c:v>
                </c:pt>
                <c:pt idx="306">
                  <c:v>46.665779906003372</c:v>
                </c:pt>
                <c:pt idx="307">
                  <c:v>46.654695397712167</c:v>
                </c:pt>
                <c:pt idx="308">
                  <c:v>46.676864414294577</c:v>
                </c:pt>
                <c:pt idx="309">
                  <c:v>46.632526381129743</c:v>
                </c:pt>
                <c:pt idx="310">
                  <c:v>46.643610889420948</c:v>
                </c:pt>
                <c:pt idx="311">
                  <c:v>46.665779906003372</c:v>
                </c:pt>
                <c:pt idx="312">
                  <c:v>46.621441872838531</c:v>
                </c:pt>
                <c:pt idx="313">
                  <c:v>46.687948922585797</c:v>
                </c:pt>
                <c:pt idx="314">
                  <c:v>46.687948922585797</c:v>
                </c:pt>
                <c:pt idx="315">
                  <c:v>46.676864414294577</c:v>
                </c:pt>
                <c:pt idx="316">
                  <c:v>46.654695397712167</c:v>
                </c:pt>
                <c:pt idx="317">
                  <c:v>46.687948922585797</c:v>
                </c:pt>
                <c:pt idx="318">
                  <c:v>46.676864414294577</c:v>
                </c:pt>
                <c:pt idx="319">
                  <c:v>46.710117939168221</c:v>
                </c:pt>
                <c:pt idx="320">
                  <c:v>46.699033430877023</c:v>
                </c:pt>
                <c:pt idx="321">
                  <c:v>46.699033430877023</c:v>
                </c:pt>
                <c:pt idx="322">
                  <c:v>46.754455972333069</c:v>
                </c:pt>
                <c:pt idx="323">
                  <c:v>46.687948922585797</c:v>
                </c:pt>
                <c:pt idx="324">
                  <c:v>46.776624988915501</c:v>
                </c:pt>
                <c:pt idx="325">
                  <c:v>46.754455972333069</c:v>
                </c:pt>
                <c:pt idx="326">
                  <c:v>46.732286955750652</c:v>
                </c:pt>
                <c:pt idx="327">
                  <c:v>46.787709497206713</c:v>
                </c:pt>
                <c:pt idx="328">
                  <c:v>46.732286955750652</c:v>
                </c:pt>
                <c:pt idx="329">
                  <c:v>46.776624988915501</c:v>
                </c:pt>
                <c:pt idx="330">
                  <c:v>46.787709497206713</c:v>
                </c:pt>
                <c:pt idx="331">
                  <c:v>46.765540480624281</c:v>
                </c:pt>
                <c:pt idx="332">
                  <c:v>46.80987851378913</c:v>
                </c:pt>
                <c:pt idx="333">
                  <c:v>46.820963022080349</c:v>
                </c:pt>
                <c:pt idx="334">
                  <c:v>46.787709497206713</c:v>
                </c:pt>
                <c:pt idx="335">
                  <c:v>46.787709497206713</c:v>
                </c:pt>
                <c:pt idx="336">
                  <c:v>46.865301055245197</c:v>
                </c:pt>
                <c:pt idx="337">
                  <c:v>46.798794005497918</c:v>
                </c:pt>
                <c:pt idx="338">
                  <c:v>46.854216546953992</c:v>
                </c:pt>
                <c:pt idx="339">
                  <c:v>46.80987851378913</c:v>
                </c:pt>
                <c:pt idx="340">
                  <c:v>46.865301055245197</c:v>
                </c:pt>
                <c:pt idx="341">
                  <c:v>46.898554580118827</c:v>
                </c:pt>
                <c:pt idx="342">
                  <c:v>46.898554580118827</c:v>
                </c:pt>
                <c:pt idx="343">
                  <c:v>46.909639088410053</c:v>
                </c:pt>
                <c:pt idx="344">
                  <c:v>46.832047530371547</c:v>
                </c:pt>
                <c:pt idx="345">
                  <c:v>46.953977121574887</c:v>
                </c:pt>
                <c:pt idx="346">
                  <c:v>46.898554580118827</c:v>
                </c:pt>
                <c:pt idx="347">
                  <c:v>46.865301055245197</c:v>
                </c:pt>
                <c:pt idx="348">
                  <c:v>46.965061629866099</c:v>
                </c:pt>
                <c:pt idx="349">
                  <c:v>46.93180810499247</c:v>
                </c:pt>
                <c:pt idx="350">
                  <c:v>46.987230646448531</c:v>
                </c:pt>
                <c:pt idx="351">
                  <c:v>46.909639088410053</c:v>
                </c:pt>
                <c:pt idx="352">
                  <c:v>46.953977121574887</c:v>
                </c:pt>
                <c:pt idx="353">
                  <c:v>46.976146138157318</c:v>
                </c:pt>
                <c:pt idx="354">
                  <c:v>46.998315154739743</c:v>
                </c:pt>
                <c:pt idx="355">
                  <c:v>47.020484171322167</c:v>
                </c:pt>
                <c:pt idx="356">
                  <c:v>47.020484171322167</c:v>
                </c:pt>
                <c:pt idx="357">
                  <c:v>47.042653187904577</c:v>
                </c:pt>
                <c:pt idx="358">
                  <c:v>47.009399663030948</c:v>
                </c:pt>
                <c:pt idx="359">
                  <c:v>47.053737696195803</c:v>
                </c:pt>
                <c:pt idx="360">
                  <c:v>47.009399663030948</c:v>
                </c:pt>
                <c:pt idx="361">
                  <c:v>47.064822204487022</c:v>
                </c:pt>
                <c:pt idx="362">
                  <c:v>47.086991221069432</c:v>
                </c:pt>
                <c:pt idx="363">
                  <c:v>47.064822204487022</c:v>
                </c:pt>
                <c:pt idx="364">
                  <c:v>47.098075729360652</c:v>
                </c:pt>
                <c:pt idx="365">
                  <c:v>47.075906712778227</c:v>
                </c:pt>
                <c:pt idx="366">
                  <c:v>47.120244745943069</c:v>
                </c:pt>
                <c:pt idx="367">
                  <c:v>47.109160237651857</c:v>
                </c:pt>
                <c:pt idx="368">
                  <c:v>47.131329254234288</c:v>
                </c:pt>
                <c:pt idx="369">
                  <c:v>47.131329254234288</c:v>
                </c:pt>
                <c:pt idx="370">
                  <c:v>47.1424137625255</c:v>
                </c:pt>
                <c:pt idx="371">
                  <c:v>47.164582779107917</c:v>
                </c:pt>
                <c:pt idx="372">
                  <c:v>47.153498270816712</c:v>
                </c:pt>
                <c:pt idx="373">
                  <c:v>47.186751795690348</c:v>
                </c:pt>
                <c:pt idx="374">
                  <c:v>47.208920812272773</c:v>
                </c:pt>
                <c:pt idx="375">
                  <c:v>47.164582779107917</c:v>
                </c:pt>
                <c:pt idx="376">
                  <c:v>47.19783630398156</c:v>
                </c:pt>
                <c:pt idx="377">
                  <c:v>47.231089828855197</c:v>
                </c:pt>
                <c:pt idx="378">
                  <c:v>47.220005320563978</c:v>
                </c:pt>
                <c:pt idx="379">
                  <c:v>47.186751795690348</c:v>
                </c:pt>
                <c:pt idx="380">
                  <c:v>47.19783630398156</c:v>
                </c:pt>
                <c:pt idx="381">
                  <c:v>47.242174337146409</c:v>
                </c:pt>
                <c:pt idx="382">
                  <c:v>47.19783630398156</c:v>
                </c:pt>
                <c:pt idx="383">
                  <c:v>47.231089828855197</c:v>
                </c:pt>
                <c:pt idx="384">
                  <c:v>47.242174337146409</c:v>
                </c:pt>
                <c:pt idx="385">
                  <c:v>47.275427862020052</c:v>
                </c:pt>
                <c:pt idx="386">
                  <c:v>47.231089828855197</c:v>
                </c:pt>
                <c:pt idx="387">
                  <c:v>47.297596878602469</c:v>
                </c:pt>
                <c:pt idx="388">
                  <c:v>47.275427862020052</c:v>
                </c:pt>
                <c:pt idx="389">
                  <c:v>47.297596878602469</c:v>
                </c:pt>
                <c:pt idx="390">
                  <c:v>47.330850403476113</c:v>
                </c:pt>
                <c:pt idx="391">
                  <c:v>47.319765895184887</c:v>
                </c:pt>
                <c:pt idx="392">
                  <c:v>47.330850403476113</c:v>
                </c:pt>
                <c:pt idx="393">
                  <c:v>47.319765895184887</c:v>
                </c:pt>
                <c:pt idx="394">
                  <c:v>47.330850403476113</c:v>
                </c:pt>
                <c:pt idx="395">
                  <c:v>47.375188436640947</c:v>
                </c:pt>
                <c:pt idx="396">
                  <c:v>47.364103928349742</c:v>
                </c:pt>
                <c:pt idx="397">
                  <c:v>47.386272944932173</c:v>
                </c:pt>
                <c:pt idx="398">
                  <c:v>47.386272944932173</c:v>
                </c:pt>
                <c:pt idx="399">
                  <c:v>47.375188436640947</c:v>
                </c:pt>
                <c:pt idx="400">
                  <c:v>47.364103928349742</c:v>
                </c:pt>
                <c:pt idx="401">
                  <c:v>47.375188436640947</c:v>
                </c:pt>
                <c:pt idx="402">
                  <c:v>47.386272944932173</c:v>
                </c:pt>
                <c:pt idx="403">
                  <c:v>47.375188436640947</c:v>
                </c:pt>
                <c:pt idx="404">
                  <c:v>47.419526469805803</c:v>
                </c:pt>
                <c:pt idx="405">
                  <c:v>47.408441961514598</c:v>
                </c:pt>
                <c:pt idx="406">
                  <c:v>47.430610978097008</c:v>
                </c:pt>
                <c:pt idx="407">
                  <c:v>47.441695486388227</c:v>
                </c:pt>
                <c:pt idx="408">
                  <c:v>47.419526469805803</c:v>
                </c:pt>
                <c:pt idx="409">
                  <c:v>47.486033519553082</c:v>
                </c:pt>
                <c:pt idx="410">
                  <c:v>47.452779994679453</c:v>
                </c:pt>
                <c:pt idx="411">
                  <c:v>47.474949011261863</c:v>
                </c:pt>
                <c:pt idx="412">
                  <c:v>47.486033519553082</c:v>
                </c:pt>
                <c:pt idx="413">
                  <c:v>47.463864502970651</c:v>
                </c:pt>
                <c:pt idx="414">
                  <c:v>47.519287044426711</c:v>
                </c:pt>
                <c:pt idx="415">
                  <c:v>47.530371552717931</c:v>
                </c:pt>
                <c:pt idx="416">
                  <c:v>47.508202536135499</c:v>
                </c:pt>
                <c:pt idx="417">
                  <c:v>47.486033519553082</c:v>
                </c:pt>
                <c:pt idx="418">
                  <c:v>47.486033519553082</c:v>
                </c:pt>
                <c:pt idx="419">
                  <c:v>47.541456061009143</c:v>
                </c:pt>
                <c:pt idx="420">
                  <c:v>47.519287044426711</c:v>
                </c:pt>
                <c:pt idx="421">
                  <c:v>47.519287044426711</c:v>
                </c:pt>
                <c:pt idx="422">
                  <c:v>47.508202536135499</c:v>
                </c:pt>
                <c:pt idx="423">
                  <c:v>47.585794094173977</c:v>
                </c:pt>
                <c:pt idx="424">
                  <c:v>47.596878602465203</c:v>
                </c:pt>
                <c:pt idx="425">
                  <c:v>47.552540569300348</c:v>
                </c:pt>
                <c:pt idx="426">
                  <c:v>47.607963110756423</c:v>
                </c:pt>
                <c:pt idx="427">
                  <c:v>47.607963110756423</c:v>
                </c:pt>
                <c:pt idx="428">
                  <c:v>47.630132127338833</c:v>
                </c:pt>
                <c:pt idx="429">
                  <c:v>47.607963110756423</c:v>
                </c:pt>
                <c:pt idx="430">
                  <c:v>47.652301143921257</c:v>
                </c:pt>
                <c:pt idx="431">
                  <c:v>47.652301143921257</c:v>
                </c:pt>
                <c:pt idx="432">
                  <c:v>47.641216635630038</c:v>
                </c:pt>
                <c:pt idx="433">
                  <c:v>47.6855546687949</c:v>
                </c:pt>
                <c:pt idx="434">
                  <c:v>47.663385652212469</c:v>
                </c:pt>
                <c:pt idx="435">
                  <c:v>47.707723685377317</c:v>
                </c:pt>
                <c:pt idx="436">
                  <c:v>47.6855546687949</c:v>
                </c:pt>
                <c:pt idx="437">
                  <c:v>47.729892701959749</c:v>
                </c:pt>
                <c:pt idx="438">
                  <c:v>47.674470160503681</c:v>
                </c:pt>
                <c:pt idx="439">
                  <c:v>47.729892701959749</c:v>
                </c:pt>
                <c:pt idx="440">
                  <c:v>47.752061718542173</c:v>
                </c:pt>
                <c:pt idx="441">
                  <c:v>47.740977210250961</c:v>
                </c:pt>
                <c:pt idx="442">
                  <c:v>47.785315243415809</c:v>
                </c:pt>
                <c:pt idx="443">
                  <c:v>47.785315243415809</c:v>
                </c:pt>
                <c:pt idx="444">
                  <c:v>47.84073778487187</c:v>
                </c:pt>
                <c:pt idx="445">
                  <c:v>47.818568768289452</c:v>
                </c:pt>
                <c:pt idx="446">
                  <c:v>47.84073778487187</c:v>
                </c:pt>
                <c:pt idx="447">
                  <c:v>47.818568768289452</c:v>
                </c:pt>
                <c:pt idx="448">
                  <c:v>47.82965327658065</c:v>
                </c:pt>
                <c:pt idx="449">
                  <c:v>47.885075818036718</c:v>
                </c:pt>
                <c:pt idx="450">
                  <c:v>47.84073778487187</c:v>
                </c:pt>
                <c:pt idx="451">
                  <c:v>47.918329342910347</c:v>
                </c:pt>
                <c:pt idx="452">
                  <c:v>47.89616032632793</c:v>
                </c:pt>
                <c:pt idx="453">
                  <c:v>47.918329342910347</c:v>
                </c:pt>
                <c:pt idx="454">
                  <c:v>47.940498359492778</c:v>
                </c:pt>
                <c:pt idx="455">
                  <c:v>47.995920900948832</c:v>
                </c:pt>
                <c:pt idx="456">
                  <c:v>47.984836392657627</c:v>
                </c:pt>
                <c:pt idx="457">
                  <c:v>47.995920900948832</c:v>
                </c:pt>
                <c:pt idx="458">
                  <c:v>47.962667376075203</c:v>
                </c:pt>
                <c:pt idx="459">
                  <c:v>48.007005409240051</c:v>
                </c:pt>
                <c:pt idx="460">
                  <c:v>48.029174425822482</c:v>
                </c:pt>
                <c:pt idx="461">
                  <c:v>48.029174425822482</c:v>
                </c:pt>
                <c:pt idx="462">
                  <c:v>48.040258934113687</c:v>
                </c:pt>
                <c:pt idx="463">
                  <c:v>48.0513434424049</c:v>
                </c:pt>
                <c:pt idx="464">
                  <c:v>48.10676598386096</c:v>
                </c:pt>
                <c:pt idx="465">
                  <c:v>48.140019508734603</c:v>
                </c:pt>
                <c:pt idx="466">
                  <c:v>48.117850492152179</c:v>
                </c:pt>
                <c:pt idx="467">
                  <c:v>48.162188525317028</c:v>
                </c:pt>
                <c:pt idx="468">
                  <c:v>48.162188525317028</c:v>
                </c:pt>
                <c:pt idx="469">
                  <c:v>48.206526558481869</c:v>
                </c:pt>
                <c:pt idx="470">
                  <c:v>48.184357541899438</c:v>
                </c:pt>
                <c:pt idx="471">
                  <c:v>48.250864591646717</c:v>
                </c:pt>
                <c:pt idx="472">
                  <c:v>48.206526558481869</c:v>
                </c:pt>
                <c:pt idx="473">
                  <c:v>48.284118116520361</c:v>
                </c:pt>
                <c:pt idx="474">
                  <c:v>48.295202624811573</c:v>
                </c:pt>
                <c:pt idx="475">
                  <c:v>48.295202624811573</c:v>
                </c:pt>
                <c:pt idx="476">
                  <c:v>48.328456149685209</c:v>
                </c:pt>
                <c:pt idx="477">
                  <c:v>48.306287133102778</c:v>
                </c:pt>
                <c:pt idx="478">
                  <c:v>48.383878691141263</c:v>
                </c:pt>
                <c:pt idx="479">
                  <c:v>48.339540657976407</c:v>
                </c:pt>
                <c:pt idx="480">
                  <c:v>48.43930123259733</c:v>
                </c:pt>
                <c:pt idx="481">
                  <c:v>48.43930123259733</c:v>
                </c:pt>
                <c:pt idx="482">
                  <c:v>48.472554757470959</c:v>
                </c:pt>
                <c:pt idx="483">
                  <c:v>48.450385740888542</c:v>
                </c:pt>
                <c:pt idx="484">
                  <c:v>48.505808282344603</c:v>
                </c:pt>
                <c:pt idx="485">
                  <c:v>48.494723774053391</c:v>
                </c:pt>
                <c:pt idx="486">
                  <c:v>48.572315332091883</c:v>
                </c:pt>
                <c:pt idx="487">
                  <c:v>48.58339984038308</c:v>
                </c:pt>
                <c:pt idx="488">
                  <c:v>48.616653365256717</c:v>
                </c:pt>
                <c:pt idx="489">
                  <c:v>48.616653365256717</c:v>
                </c:pt>
                <c:pt idx="490">
                  <c:v>48.638822381839148</c:v>
                </c:pt>
                <c:pt idx="491">
                  <c:v>48.705329431586406</c:v>
                </c:pt>
                <c:pt idx="492">
                  <c:v>48.672075906712777</c:v>
                </c:pt>
                <c:pt idx="493">
                  <c:v>48.738582956460057</c:v>
                </c:pt>
                <c:pt idx="494">
                  <c:v>48.760751973042481</c:v>
                </c:pt>
                <c:pt idx="495">
                  <c:v>48.794005497916118</c:v>
                </c:pt>
                <c:pt idx="496">
                  <c:v>48.80509000620733</c:v>
                </c:pt>
                <c:pt idx="497">
                  <c:v>48.849428039372178</c:v>
                </c:pt>
                <c:pt idx="498">
                  <c:v>48.871597055954609</c:v>
                </c:pt>
                <c:pt idx="499">
                  <c:v>48.871597055954609</c:v>
                </c:pt>
                <c:pt idx="500">
                  <c:v>48.893766072537034</c:v>
                </c:pt>
                <c:pt idx="501">
                  <c:v>48.927019597410663</c:v>
                </c:pt>
                <c:pt idx="502">
                  <c:v>48.960273122284299</c:v>
                </c:pt>
                <c:pt idx="503">
                  <c:v>48.982442138866723</c:v>
                </c:pt>
                <c:pt idx="504">
                  <c:v>48.982442138866723</c:v>
                </c:pt>
                <c:pt idx="505">
                  <c:v>49.048949188614003</c:v>
                </c:pt>
                <c:pt idx="506">
                  <c:v>49.026780172031572</c:v>
                </c:pt>
                <c:pt idx="507">
                  <c:v>49.126540746652481</c:v>
                </c:pt>
                <c:pt idx="508">
                  <c:v>49.082202713487632</c:v>
                </c:pt>
                <c:pt idx="509">
                  <c:v>49.137625254943693</c:v>
                </c:pt>
                <c:pt idx="510">
                  <c:v>49.204132304690972</c:v>
                </c:pt>
                <c:pt idx="511">
                  <c:v>49.170878779817329</c:v>
                </c:pt>
                <c:pt idx="512">
                  <c:v>49.259554846147033</c:v>
                </c:pt>
                <c:pt idx="513">
                  <c:v>49.226301321273397</c:v>
                </c:pt>
                <c:pt idx="514">
                  <c:v>49.259554846147033</c:v>
                </c:pt>
                <c:pt idx="515">
                  <c:v>49.292808371020662</c:v>
                </c:pt>
                <c:pt idx="516">
                  <c:v>49.303892879311867</c:v>
                </c:pt>
                <c:pt idx="517">
                  <c:v>49.381484437350359</c:v>
                </c:pt>
                <c:pt idx="518">
                  <c:v>49.359315420767942</c:v>
                </c:pt>
                <c:pt idx="519">
                  <c:v>49.381484437350359</c:v>
                </c:pt>
                <c:pt idx="520">
                  <c:v>49.459075995388837</c:v>
                </c:pt>
                <c:pt idx="521">
                  <c:v>49.470160503680063</c:v>
                </c:pt>
                <c:pt idx="522">
                  <c:v>49.481245011971282</c:v>
                </c:pt>
                <c:pt idx="523">
                  <c:v>49.503414028553699</c:v>
                </c:pt>
                <c:pt idx="524">
                  <c:v>49.569921078300972</c:v>
                </c:pt>
                <c:pt idx="525">
                  <c:v>49.592090094883403</c:v>
                </c:pt>
                <c:pt idx="526">
                  <c:v>49.61425911146582</c:v>
                </c:pt>
                <c:pt idx="527">
                  <c:v>49.569921078300972</c:v>
                </c:pt>
                <c:pt idx="528">
                  <c:v>49.714019686086729</c:v>
                </c:pt>
                <c:pt idx="529">
                  <c:v>49.669681652921881</c:v>
                </c:pt>
                <c:pt idx="530">
                  <c:v>49.725104194377941</c:v>
                </c:pt>
                <c:pt idx="531">
                  <c:v>49.725104194377941</c:v>
                </c:pt>
                <c:pt idx="532">
                  <c:v>49.714019686086729</c:v>
                </c:pt>
                <c:pt idx="533">
                  <c:v>49.869202802163713</c:v>
                </c:pt>
                <c:pt idx="534">
                  <c:v>49.758357719251578</c:v>
                </c:pt>
                <c:pt idx="535">
                  <c:v>49.869202802163713</c:v>
                </c:pt>
                <c:pt idx="536">
                  <c:v>49.835949277290062</c:v>
                </c:pt>
                <c:pt idx="537">
                  <c:v>49.847033785581267</c:v>
                </c:pt>
                <c:pt idx="538">
                  <c:v>49.924625343619759</c:v>
                </c:pt>
                <c:pt idx="539">
                  <c:v>49.891371818746123</c:v>
                </c:pt>
                <c:pt idx="540">
                  <c:v>50.002199445739677</c:v>
                </c:pt>
                <c:pt idx="541">
                  <c:v>49.968963376784608</c:v>
                </c:pt>
                <c:pt idx="542">
                  <c:v>49.968963376784608</c:v>
                </c:pt>
                <c:pt idx="543">
                  <c:v>50.057185589231523</c:v>
                </c:pt>
                <c:pt idx="544">
                  <c:v>50.035191131834779</c:v>
                </c:pt>
                <c:pt idx="545">
                  <c:v>50.123168961421733</c:v>
                </c:pt>
                <c:pt idx="546">
                  <c:v>50.068182817929888</c:v>
                </c:pt>
                <c:pt idx="547">
                  <c:v>50.134166190120091</c:v>
                </c:pt>
                <c:pt idx="548">
                  <c:v>50.112171732723361</c:v>
                </c:pt>
                <c:pt idx="549">
                  <c:v>50.222144019707038</c:v>
                </c:pt>
                <c:pt idx="550">
                  <c:v>50.178155104913571</c:v>
                </c:pt>
                <c:pt idx="551">
                  <c:v>50.277130163198883</c:v>
                </c:pt>
                <c:pt idx="552">
                  <c:v>50.255135705802147</c:v>
                </c:pt>
                <c:pt idx="553">
                  <c:v>51.200897373861793</c:v>
                </c:pt>
                <c:pt idx="554">
                  <c:v>50.354110764087451</c:v>
                </c:pt>
                <c:pt idx="555">
                  <c:v>50.299124620595613</c:v>
                </c:pt>
                <c:pt idx="556">
                  <c:v>50.398099678880932</c:v>
                </c:pt>
                <c:pt idx="557">
                  <c:v>50.365107992785823</c:v>
                </c:pt>
                <c:pt idx="558">
                  <c:v>50.442088593674399</c:v>
                </c:pt>
                <c:pt idx="559">
                  <c:v>50.398099678880932</c:v>
                </c:pt>
                <c:pt idx="560">
                  <c:v>50.464083051071142</c:v>
                </c:pt>
                <c:pt idx="561">
                  <c:v>50.4750802797695</c:v>
                </c:pt>
                <c:pt idx="562">
                  <c:v>50.464083051071142</c:v>
                </c:pt>
                <c:pt idx="563">
                  <c:v>50.519069194562967</c:v>
                </c:pt>
                <c:pt idx="564">
                  <c:v>50.552060880658082</c:v>
                </c:pt>
                <c:pt idx="565">
                  <c:v>50.585052566753177</c:v>
                </c:pt>
                <c:pt idx="566">
                  <c:v>50.607047024149921</c:v>
                </c:pt>
                <c:pt idx="567">
                  <c:v>50.629041481546651</c:v>
                </c:pt>
                <c:pt idx="568">
                  <c:v>50.684027625038489</c:v>
                </c:pt>
                <c:pt idx="569">
                  <c:v>50.618044252848293</c:v>
                </c:pt>
                <c:pt idx="570">
                  <c:v>50.695024853736861</c:v>
                </c:pt>
                <c:pt idx="571">
                  <c:v>50.706022082435233</c:v>
                </c:pt>
                <c:pt idx="572">
                  <c:v>50.695024853736861</c:v>
                </c:pt>
                <c:pt idx="573">
                  <c:v>50.783002683323808</c:v>
                </c:pt>
                <c:pt idx="574">
                  <c:v>50.750010997228699</c:v>
                </c:pt>
                <c:pt idx="575">
                  <c:v>50.826991598117267</c:v>
                </c:pt>
                <c:pt idx="576">
                  <c:v>50.804997140720538</c:v>
                </c:pt>
                <c:pt idx="577">
                  <c:v>50.848986055514018</c:v>
                </c:pt>
                <c:pt idx="578">
                  <c:v>50.903972199005857</c:v>
                </c:pt>
                <c:pt idx="579">
                  <c:v>50.903972199005857</c:v>
                </c:pt>
                <c:pt idx="580">
                  <c:v>50.892974970307478</c:v>
                </c:pt>
                <c:pt idx="581">
                  <c:v>50.947961113799323</c:v>
                </c:pt>
                <c:pt idx="582">
                  <c:v>50.958958342497688</c:v>
                </c:pt>
                <c:pt idx="583">
                  <c:v>50.958958342497688</c:v>
                </c:pt>
                <c:pt idx="584">
                  <c:v>51.013944485989533</c:v>
                </c:pt>
                <c:pt idx="585">
                  <c:v>51.013944485989533</c:v>
                </c:pt>
                <c:pt idx="586">
                  <c:v>51.057933400783007</c:v>
                </c:pt>
                <c:pt idx="587">
                  <c:v>51.057933400783007</c:v>
                </c:pt>
                <c:pt idx="588">
                  <c:v>51.112919544274853</c:v>
                </c:pt>
                <c:pt idx="589">
                  <c:v>51.167905687766691</c:v>
                </c:pt>
                <c:pt idx="590">
                  <c:v>51.112919544274853</c:v>
                </c:pt>
                <c:pt idx="591">
                  <c:v>51.156908459068319</c:v>
                </c:pt>
                <c:pt idx="592">
                  <c:v>51.222891831258522</c:v>
                </c:pt>
                <c:pt idx="593">
                  <c:v>51.211894602560157</c:v>
                </c:pt>
                <c:pt idx="594">
                  <c:v>51.211894602560157</c:v>
                </c:pt>
                <c:pt idx="595">
                  <c:v>51.233889059956887</c:v>
                </c:pt>
                <c:pt idx="596">
                  <c:v>51.321866889543841</c:v>
                </c:pt>
                <c:pt idx="597">
                  <c:v>51.266880746052003</c:v>
                </c:pt>
                <c:pt idx="598">
                  <c:v>51.288875203448733</c:v>
                </c:pt>
                <c:pt idx="599">
                  <c:v>51.310869660845469</c:v>
                </c:pt>
                <c:pt idx="600">
                  <c:v>51.431839176527532</c:v>
                </c:pt>
                <c:pt idx="601">
                  <c:v>51.409844719130781</c:v>
                </c:pt>
                <c:pt idx="602">
                  <c:v>51.37685303303568</c:v>
                </c:pt>
                <c:pt idx="603">
                  <c:v>51.486825320019364</c:v>
                </c:pt>
                <c:pt idx="604">
                  <c:v>51.46483086262262</c:v>
                </c:pt>
                <c:pt idx="605">
                  <c:v>51.486825320019364</c:v>
                </c:pt>
                <c:pt idx="606">
                  <c:v>51.497822548717728</c:v>
                </c:pt>
                <c:pt idx="607">
                  <c:v>51.53081423481283</c:v>
                </c:pt>
                <c:pt idx="608">
                  <c:v>51.563805920907939</c:v>
                </c:pt>
                <c:pt idx="609">
                  <c:v>51.53081423481283</c:v>
                </c:pt>
                <c:pt idx="610">
                  <c:v>51.574803149606304</c:v>
                </c:pt>
                <c:pt idx="611">
                  <c:v>51.59679760700304</c:v>
                </c:pt>
                <c:pt idx="612">
                  <c:v>51.673778207891623</c:v>
                </c:pt>
                <c:pt idx="613">
                  <c:v>51.607794835701412</c:v>
                </c:pt>
                <c:pt idx="614">
                  <c:v>51.695772665288352</c:v>
                </c:pt>
                <c:pt idx="615">
                  <c:v>51.61879206439977</c:v>
                </c:pt>
                <c:pt idx="616">
                  <c:v>51.761756037478563</c:v>
                </c:pt>
                <c:pt idx="617">
                  <c:v>51.706769893986717</c:v>
                </c:pt>
                <c:pt idx="618">
                  <c:v>51.739761580081819</c:v>
                </c:pt>
                <c:pt idx="619">
                  <c:v>51.805744952272029</c:v>
                </c:pt>
                <c:pt idx="620">
                  <c:v>51.783750494875292</c:v>
                </c:pt>
                <c:pt idx="621">
                  <c:v>51.849733867065503</c:v>
                </c:pt>
                <c:pt idx="622">
                  <c:v>51.772753266176927</c:v>
                </c:pt>
                <c:pt idx="623">
                  <c:v>51.827739409668773</c:v>
                </c:pt>
                <c:pt idx="624">
                  <c:v>51.904720010557348</c:v>
                </c:pt>
                <c:pt idx="625">
                  <c:v>51.882725553160597</c:v>
                </c:pt>
                <c:pt idx="626">
                  <c:v>51.915717239255713</c:v>
                </c:pt>
                <c:pt idx="627">
                  <c:v>51.959706154049186</c:v>
                </c:pt>
                <c:pt idx="628">
                  <c:v>51.970703382747551</c:v>
                </c:pt>
                <c:pt idx="629">
                  <c:v>52.014692297541018</c:v>
                </c:pt>
                <c:pt idx="630">
                  <c:v>52.014692297541018</c:v>
                </c:pt>
                <c:pt idx="631">
                  <c:v>51.970703382747551</c:v>
                </c:pt>
                <c:pt idx="632">
                  <c:v>52.069678441032863</c:v>
                </c:pt>
                <c:pt idx="633">
                  <c:v>52.025689526239397</c:v>
                </c:pt>
                <c:pt idx="634">
                  <c:v>52.080675669731228</c:v>
                </c:pt>
                <c:pt idx="635">
                  <c:v>52.080675669731228</c:v>
                </c:pt>
                <c:pt idx="636">
                  <c:v>52.0916728984296</c:v>
                </c:pt>
                <c:pt idx="637">
                  <c:v>52.168653499318182</c:v>
                </c:pt>
                <c:pt idx="638">
                  <c:v>52.113667355826337</c:v>
                </c:pt>
                <c:pt idx="639">
                  <c:v>52.201645185413277</c:v>
                </c:pt>
                <c:pt idx="640">
                  <c:v>52.190647956714912</c:v>
                </c:pt>
                <c:pt idx="641">
                  <c:v>52.234636871508393</c:v>
                </c:pt>
                <c:pt idx="642">
                  <c:v>52.267628557603487</c:v>
                </c:pt>
                <c:pt idx="643">
                  <c:v>52.212642414111642</c:v>
                </c:pt>
                <c:pt idx="644">
                  <c:v>52.278625786301852</c:v>
                </c:pt>
                <c:pt idx="645">
                  <c:v>52.24563410020675</c:v>
                </c:pt>
                <c:pt idx="646">
                  <c:v>52.300620243698603</c:v>
                </c:pt>
                <c:pt idx="647">
                  <c:v>52.355606387190427</c:v>
                </c:pt>
                <c:pt idx="648">
                  <c:v>52.344609158492062</c:v>
                </c:pt>
                <c:pt idx="649">
                  <c:v>52.377600844587171</c:v>
                </c:pt>
                <c:pt idx="650">
                  <c:v>52.355606387190427</c:v>
                </c:pt>
                <c:pt idx="651">
                  <c:v>52.410592530682273</c:v>
                </c:pt>
                <c:pt idx="652">
                  <c:v>52.388598073285543</c:v>
                </c:pt>
                <c:pt idx="653">
                  <c:v>52.388598073285543</c:v>
                </c:pt>
                <c:pt idx="654">
                  <c:v>52.432586988079009</c:v>
                </c:pt>
                <c:pt idx="655">
                  <c:v>52.443584216777367</c:v>
                </c:pt>
                <c:pt idx="656">
                  <c:v>52.487573131570848</c:v>
                </c:pt>
                <c:pt idx="657">
                  <c:v>52.465578674174111</c:v>
                </c:pt>
                <c:pt idx="658">
                  <c:v>52.487573131570848</c:v>
                </c:pt>
                <c:pt idx="659">
                  <c:v>52.553556503761058</c:v>
                </c:pt>
                <c:pt idx="660">
                  <c:v>52.542559275062693</c:v>
                </c:pt>
                <c:pt idx="661">
                  <c:v>52.58654818985616</c:v>
                </c:pt>
                <c:pt idx="662">
                  <c:v>52.542559275062693</c:v>
                </c:pt>
                <c:pt idx="663">
                  <c:v>52.619539875951268</c:v>
                </c:pt>
                <c:pt idx="664">
                  <c:v>52.575550961157788</c:v>
                </c:pt>
                <c:pt idx="665">
                  <c:v>52.619539875951268</c:v>
                </c:pt>
                <c:pt idx="666">
                  <c:v>52.6745260194431</c:v>
                </c:pt>
                <c:pt idx="667">
                  <c:v>52.6745260194431</c:v>
                </c:pt>
                <c:pt idx="668">
                  <c:v>52.707517705538208</c:v>
                </c:pt>
                <c:pt idx="669">
                  <c:v>52.696520476839837</c:v>
                </c:pt>
                <c:pt idx="670">
                  <c:v>52.751506620331682</c:v>
                </c:pt>
                <c:pt idx="671">
                  <c:v>52.751506620331682</c:v>
                </c:pt>
                <c:pt idx="672">
                  <c:v>52.762503849030047</c:v>
                </c:pt>
                <c:pt idx="673">
                  <c:v>52.784498306426777</c:v>
                </c:pt>
                <c:pt idx="674">
                  <c:v>52.773501077728419</c:v>
                </c:pt>
                <c:pt idx="675">
                  <c:v>52.850481678616987</c:v>
                </c:pt>
                <c:pt idx="676">
                  <c:v>52.817489992521892</c:v>
                </c:pt>
                <c:pt idx="677">
                  <c:v>52.883473364712103</c:v>
                </c:pt>
                <c:pt idx="678">
                  <c:v>52.839484449918622</c:v>
                </c:pt>
                <c:pt idx="679">
                  <c:v>52.949456736902313</c:v>
                </c:pt>
                <c:pt idx="680">
                  <c:v>52.883473364712103</c:v>
                </c:pt>
                <c:pt idx="681">
                  <c:v>52.916465050807197</c:v>
                </c:pt>
                <c:pt idx="682">
                  <c:v>52.993445651695772</c:v>
                </c:pt>
                <c:pt idx="683">
                  <c:v>52.960453965600671</c:v>
                </c:pt>
                <c:pt idx="684">
                  <c:v>53.026437337790881</c:v>
                </c:pt>
                <c:pt idx="685">
                  <c:v>53.004442880394137</c:v>
                </c:pt>
                <c:pt idx="686">
                  <c:v>53.015440109092523</c:v>
                </c:pt>
                <c:pt idx="687">
                  <c:v>53.103417938679463</c:v>
                </c:pt>
                <c:pt idx="688">
                  <c:v>53.037434566489253</c:v>
                </c:pt>
                <c:pt idx="689">
                  <c:v>53.103417938679463</c:v>
                </c:pt>
                <c:pt idx="690">
                  <c:v>53.081423481282727</c:v>
                </c:pt>
                <c:pt idx="691">
                  <c:v>53.169401310869667</c:v>
                </c:pt>
                <c:pt idx="692">
                  <c:v>53.169401310869667</c:v>
                </c:pt>
                <c:pt idx="693">
                  <c:v>53.21339022566314</c:v>
                </c:pt>
                <c:pt idx="694">
                  <c:v>53.224387454361498</c:v>
                </c:pt>
                <c:pt idx="695">
                  <c:v>53.169401310869667</c:v>
                </c:pt>
                <c:pt idx="696">
                  <c:v>53.268376369154971</c:v>
                </c:pt>
                <c:pt idx="697">
                  <c:v>53.21339022566314</c:v>
                </c:pt>
                <c:pt idx="698">
                  <c:v>53.30136805525008</c:v>
                </c:pt>
                <c:pt idx="699">
                  <c:v>53.246381911758242</c:v>
                </c:pt>
                <c:pt idx="700">
                  <c:v>53.345356970043547</c:v>
                </c:pt>
                <c:pt idx="701">
                  <c:v>53.356354198741933</c:v>
                </c:pt>
                <c:pt idx="702">
                  <c:v>53.290370826551722</c:v>
                </c:pt>
                <c:pt idx="703">
                  <c:v>53.38934588483702</c:v>
                </c:pt>
                <c:pt idx="704">
                  <c:v>53.36735142744029</c:v>
                </c:pt>
                <c:pt idx="705">
                  <c:v>53.378348656138662</c:v>
                </c:pt>
                <c:pt idx="706">
                  <c:v>53.356354198741933</c:v>
                </c:pt>
                <c:pt idx="707">
                  <c:v>53.45532925702723</c:v>
                </c:pt>
                <c:pt idx="708">
                  <c:v>53.466326485725602</c:v>
                </c:pt>
                <c:pt idx="709">
                  <c:v>53.433334799630487</c:v>
                </c:pt>
                <c:pt idx="710">
                  <c:v>53.499318171820697</c:v>
                </c:pt>
                <c:pt idx="711">
                  <c:v>53.521312629217441</c:v>
                </c:pt>
                <c:pt idx="712">
                  <c:v>53.55430431531255</c:v>
                </c:pt>
                <c:pt idx="713">
                  <c:v>53.488320943122339</c:v>
                </c:pt>
                <c:pt idx="714">
                  <c:v>53.521312629217441</c:v>
                </c:pt>
                <c:pt idx="715">
                  <c:v>53.532309857915813</c:v>
                </c:pt>
                <c:pt idx="716">
                  <c:v>53.587296001407637</c:v>
                </c:pt>
                <c:pt idx="717">
                  <c:v>53.64228214489949</c:v>
                </c:pt>
                <c:pt idx="718">
                  <c:v>53.609290458804388</c:v>
                </c:pt>
                <c:pt idx="719">
                  <c:v>53.675273830994598</c:v>
                </c:pt>
                <c:pt idx="720">
                  <c:v>53.620287687502753</c:v>
                </c:pt>
                <c:pt idx="721">
                  <c:v>53.708265517089693</c:v>
                </c:pt>
                <c:pt idx="722">
                  <c:v>53.675273830994598</c:v>
                </c:pt>
                <c:pt idx="723">
                  <c:v>53.73025997448643</c:v>
                </c:pt>
                <c:pt idx="724">
                  <c:v>53.697268288391328</c:v>
                </c:pt>
                <c:pt idx="725">
                  <c:v>53.741257203184801</c:v>
                </c:pt>
                <c:pt idx="726">
                  <c:v>53.752254431883173</c:v>
                </c:pt>
                <c:pt idx="727">
                  <c:v>53.763251660581538</c:v>
                </c:pt>
                <c:pt idx="728">
                  <c:v>53.840232261470113</c:v>
                </c:pt>
                <c:pt idx="729">
                  <c:v>53.79624334667664</c:v>
                </c:pt>
                <c:pt idx="730">
                  <c:v>53.818237804073377</c:v>
                </c:pt>
                <c:pt idx="731">
                  <c:v>53.818237804073377</c:v>
                </c:pt>
                <c:pt idx="732">
                  <c:v>53.895218404961952</c:v>
                </c:pt>
                <c:pt idx="733">
                  <c:v>53.895218404961952</c:v>
                </c:pt>
                <c:pt idx="734">
                  <c:v>53.939207319755432</c:v>
                </c:pt>
                <c:pt idx="735">
                  <c:v>53.906215633660317</c:v>
                </c:pt>
                <c:pt idx="736">
                  <c:v>53.939207319755432</c:v>
                </c:pt>
                <c:pt idx="737">
                  <c:v>53.983196234548892</c:v>
                </c:pt>
                <c:pt idx="738">
                  <c:v>53.994193463247257</c:v>
                </c:pt>
                <c:pt idx="739">
                  <c:v>54.038182378040737</c:v>
                </c:pt>
                <c:pt idx="740">
                  <c:v>53.972199005850527</c:v>
                </c:pt>
                <c:pt idx="741">
                  <c:v>54.049179606739102</c:v>
                </c:pt>
                <c:pt idx="742">
                  <c:v>53.994193463247257</c:v>
                </c:pt>
                <c:pt idx="743">
                  <c:v>54.049179606739102</c:v>
                </c:pt>
                <c:pt idx="744">
                  <c:v>54.060176835437467</c:v>
                </c:pt>
                <c:pt idx="745">
                  <c:v>54.049179606739102</c:v>
                </c:pt>
                <c:pt idx="746">
                  <c:v>54.093168521532583</c:v>
                </c:pt>
                <c:pt idx="747">
                  <c:v>54.082171292834211</c:v>
                </c:pt>
                <c:pt idx="748">
                  <c:v>54.181146351119523</c:v>
                </c:pt>
                <c:pt idx="749">
                  <c:v>54.159151893722793</c:v>
                </c:pt>
                <c:pt idx="750">
                  <c:v>54.181146351119523</c:v>
                </c:pt>
                <c:pt idx="751">
                  <c:v>54.225135265913003</c:v>
                </c:pt>
                <c:pt idx="752">
                  <c:v>54.247129723309733</c:v>
                </c:pt>
                <c:pt idx="753">
                  <c:v>54.280121409404828</c:v>
                </c:pt>
                <c:pt idx="754">
                  <c:v>54.20314080851626</c:v>
                </c:pt>
                <c:pt idx="755">
                  <c:v>54.236132494611361</c:v>
                </c:pt>
                <c:pt idx="756">
                  <c:v>54.26912418070647</c:v>
                </c:pt>
                <c:pt idx="757">
                  <c:v>54.26912418070647</c:v>
                </c:pt>
                <c:pt idx="758">
                  <c:v>54.346104781595052</c:v>
                </c:pt>
                <c:pt idx="759">
                  <c:v>54.313113095499943</c:v>
                </c:pt>
                <c:pt idx="760">
                  <c:v>54.390093696388512</c:v>
                </c:pt>
                <c:pt idx="761">
                  <c:v>54.324110324198301</c:v>
                </c:pt>
                <c:pt idx="762">
                  <c:v>54.42308538248362</c:v>
                </c:pt>
                <c:pt idx="763">
                  <c:v>54.44507983988035</c:v>
                </c:pt>
                <c:pt idx="764">
                  <c:v>54.379096467690147</c:v>
                </c:pt>
                <c:pt idx="765">
                  <c:v>54.467074297277087</c:v>
                </c:pt>
                <c:pt idx="766">
                  <c:v>54.478071525975459</c:v>
                </c:pt>
                <c:pt idx="767">
                  <c:v>54.51106321207056</c:v>
                </c:pt>
                <c:pt idx="768">
                  <c:v>54.456077068578729</c:v>
                </c:pt>
                <c:pt idx="769">
                  <c:v>54.544054898165669</c:v>
                </c:pt>
                <c:pt idx="770">
                  <c:v>54.522060440768932</c:v>
                </c:pt>
                <c:pt idx="771">
                  <c:v>54.577046584260771</c:v>
                </c:pt>
                <c:pt idx="772">
                  <c:v>54.599041041657507</c:v>
                </c:pt>
                <c:pt idx="773">
                  <c:v>54.566049355562399</c:v>
                </c:pt>
                <c:pt idx="774">
                  <c:v>54.610038270355872</c:v>
                </c:pt>
                <c:pt idx="775">
                  <c:v>54.599041041657507</c:v>
                </c:pt>
                <c:pt idx="776">
                  <c:v>54.665024413847718</c:v>
                </c:pt>
                <c:pt idx="777">
                  <c:v>54.632032727752609</c:v>
                </c:pt>
                <c:pt idx="778">
                  <c:v>54.665024413847718</c:v>
                </c:pt>
                <c:pt idx="779">
                  <c:v>54.698016099942819</c:v>
                </c:pt>
                <c:pt idx="780">
                  <c:v>54.731007786037928</c:v>
                </c:pt>
                <c:pt idx="781">
                  <c:v>54.742005014736293</c:v>
                </c:pt>
                <c:pt idx="782">
                  <c:v>54.731007786037928</c:v>
                </c:pt>
                <c:pt idx="783">
                  <c:v>54.785993929529759</c:v>
                </c:pt>
                <c:pt idx="784">
                  <c:v>54.785993929529759</c:v>
                </c:pt>
                <c:pt idx="785">
                  <c:v>54.785993929529759</c:v>
                </c:pt>
                <c:pt idx="786">
                  <c:v>54.807988386926503</c:v>
                </c:pt>
                <c:pt idx="787">
                  <c:v>54.807988386926503</c:v>
                </c:pt>
                <c:pt idx="788">
                  <c:v>54.851977301719977</c:v>
                </c:pt>
                <c:pt idx="789">
                  <c:v>54.818985615624868</c:v>
                </c:pt>
                <c:pt idx="790">
                  <c:v>54.873971759116714</c:v>
                </c:pt>
                <c:pt idx="791">
                  <c:v>54.851977301719977</c:v>
                </c:pt>
                <c:pt idx="792">
                  <c:v>54.928957902608552</c:v>
                </c:pt>
                <c:pt idx="793">
                  <c:v>54.950952360005282</c:v>
                </c:pt>
                <c:pt idx="794">
                  <c:v>54.917960673910173</c:v>
                </c:pt>
                <c:pt idx="795">
                  <c:v>54.972946817402018</c:v>
                </c:pt>
                <c:pt idx="796">
                  <c:v>54.939955131306917</c:v>
                </c:pt>
                <c:pt idx="797">
                  <c:v>55.060924646988973</c:v>
                </c:pt>
                <c:pt idx="798">
                  <c:v>54.983944046100383</c:v>
                </c:pt>
                <c:pt idx="799">
                  <c:v>55.005938503497127</c:v>
                </c:pt>
                <c:pt idx="800">
                  <c:v>55.07192187568733</c:v>
                </c:pt>
                <c:pt idx="801">
                  <c:v>55.038930189592222</c:v>
                </c:pt>
                <c:pt idx="802">
                  <c:v>55.07192187568733</c:v>
                </c:pt>
                <c:pt idx="803">
                  <c:v>55.038930189592222</c:v>
                </c:pt>
                <c:pt idx="804">
                  <c:v>55.148902476575913</c:v>
                </c:pt>
                <c:pt idx="805">
                  <c:v>55.126908019179183</c:v>
                </c:pt>
                <c:pt idx="806">
                  <c:v>55.137905247877541</c:v>
                </c:pt>
                <c:pt idx="807">
                  <c:v>55.115910790480797</c:v>
                </c:pt>
                <c:pt idx="808">
                  <c:v>55.148902476575913</c:v>
                </c:pt>
                <c:pt idx="809">
                  <c:v>55.148902476575913</c:v>
                </c:pt>
                <c:pt idx="810">
                  <c:v>55.15989970527427</c:v>
                </c:pt>
                <c:pt idx="811">
                  <c:v>55.203888620067751</c:v>
                </c:pt>
                <c:pt idx="812">
                  <c:v>55.258874763559589</c:v>
                </c:pt>
                <c:pt idx="813">
                  <c:v>55.247877534861217</c:v>
                </c:pt>
                <c:pt idx="814">
                  <c:v>55.291866449654691</c:v>
                </c:pt>
                <c:pt idx="815">
                  <c:v>55.313860907051421</c:v>
                </c:pt>
                <c:pt idx="816">
                  <c:v>55.269871992257947</c:v>
                </c:pt>
                <c:pt idx="817">
                  <c:v>55.346852593146529</c:v>
                </c:pt>
                <c:pt idx="818">
                  <c:v>55.291866449654691</c:v>
                </c:pt>
                <c:pt idx="819">
                  <c:v>55.401838736638368</c:v>
                </c:pt>
                <c:pt idx="820">
                  <c:v>55.357849821844887</c:v>
                </c:pt>
                <c:pt idx="821">
                  <c:v>55.379844279241631</c:v>
                </c:pt>
                <c:pt idx="822">
                  <c:v>55.423833194035097</c:v>
                </c:pt>
                <c:pt idx="823">
                  <c:v>55.390841507940003</c:v>
                </c:pt>
                <c:pt idx="824">
                  <c:v>55.434830422733469</c:v>
                </c:pt>
                <c:pt idx="825">
                  <c:v>55.434830422733469</c:v>
                </c:pt>
                <c:pt idx="826">
                  <c:v>55.434830422733469</c:v>
                </c:pt>
                <c:pt idx="827">
                  <c:v>55.467822108828578</c:v>
                </c:pt>
                <c:pt idx="828">
                  <c:v>55.47881933752695</c:v>
                </c:pt>
                <c:pt idx="829">
                  <c:v>55.511811023622037</c:v>
                </c:pt>
                <c:pt idx="830">
                  <c:v>55.47881933752695</c:v>
                </c:pt>
                <c:pt idx="831">
                  <c:v>55.544802709717153</c:v>
                </c:pt>
                <c:pt idx="832">
                  <c:v>55.533805481018788</c:v>
                </c:pt>
                <c:pt idx="833">
                  <c:v>55.610786081907357</c:v>
                </c:pt>
                <c:pt idx="834">
                  <c:v>55.621783310605728</c:v>
                </c:pt>
                <c:pt idx="835">
                  <c:v>55.632780539304093</c:v>
                </c:pt>
                <c:pt idx="836">
                  <c:v>55.56679716711389</c:v>
                </c:pt>
                <c:pt idx="837">
                  <c:v>55.610786081907357</c:v>
                </c:pt>
                <c:pt idx="838">
                  <c:v>55.621783310605728</c:v>
                </c:pt>
                <c:pt idx="839">
                  <c:v>55.698763911494297</c:v>
                </c:pt>
                <c:pt idx="840">
                  <c:v>55.720758368891047</c:v>
                </c:pt>
                <c:pt idx="841">
                  <c:v>55.709761140192668</c:v>
                </c:pt>
                <c:pt idx="842">
                  <c:v>55.753750054986149</c:v>
                </c:pt>
                <c:pt idx="843">
                  <c:v>55.687766682795939</c:v>
                </c:pt>
                <c:pt idx="844">
                  <c:v>55.775744512382879</c:v>
                </c:pt>
                <c:pt idx="845">
                  <c:v>55.764747283684507</c:v>
                </c:pt>
                <c:pt idx="846">
                  <c:v>55.786741741081251</c:v>
                </c:pt>
                <c:pt idx="847">
                  <c:v>55.797738969779623</c:v>
                </c:pt>
                <c:pt idx="848">
                  <c:v>55.797738969779623</c:v>
                </c:pt>
                <c:pt idx="849">
                  <c:v>55.863722341969833</c:v>
                </c:pt>
                <c:pt idx="850">
                  <c:v>55.830730655874717</c:v>
                </c:pt>
                <c:pt idx="851">
                  <c:v>55.885716799366563</c:v>
                </c:pt>
                <c:pt idx="852">
                  <c:v>55.863722341969833</c:v>
                </c:pt>
                <c:pt idx="853">
                  <c:v>55.885716799366563</c:v>
                </c:pt>
                <c:pt idx="854">
                  <c:v>55.874719570668198</c:v>
                </c:pt>
                <c:pt idx="855">
                  <c:v>55.940702942858401</c:v>
                </c:pt>
                <c:pt idx="856">
                  <c:v>55.951700171556773</c:v>
                </c:pt>
                <c:pt idx="857">
                  <c:v>55.984691857651868</c:v>
                </c:pt>
                <c:pt idx="858">
                  <c:v>55.951700171556773</c:v>
                </c:pt>
                <c:pt idx="859">
                  <c:v>56.017683543746983</c:v>
                </c:pt>
                <c:pt idx="860">
                  <c:v>55.995689086350247</c:v>
                </c:pt>
                <c:pt idx="861">
                  <c:v>56.072669687238822</c:v>
                </c:pt>
                <c:pt idx="862">
                  <c:v>56.03967800114372</c:v>
                </c:pt>
                <c:pt idx="863">
                  <c:v>56.072669687238822</c:v>
                </c:pt>
                <c:pt idx="864">
                  <c:v>56.094664144635551</c:v>
                </c:pt>
                <c:pt idx="865">
                  <c:v>56.138653059429018</c:v>
                </c:pt>
                <c:pt idx="866">
                  <c:v>56.094664144635551</c:v>
                </c:pt>
                <c:pt idx="867">
                  <c:v>56.160647516825762</c:v>
                </c:pt>
                <c:pt idx="868">
                  <c:v>56.12765583073066</c:v>
                </c:pt>
                <c:pt idx="869">
                  <c:v>56.149650288127397</c:v>
                </c:pt>
                <c:pt idx="870">
                  <c:v>56.160647516825762</c:v>
                </c:pt>
                <c:pt idx="871">
                  <c:v>56.226630889015972</c:v>
                </c:pt>
                <c:pt idx="872">
                  <c:v>56.2156336603176</c:v>
                </c:pt>
                <c:pt idx="873">
                  <c:v>56.19363920292087</c:v>
                </c:pt>
                <c:pt idx="874">
                  <c:v>56.204636431619242</c:v>
                </c:pt>
                <c:pt idx="875">
                  <c:v>56.314608718602919</c:v>
                </c:pt>
                <c:pt idx="876">
                  <c:v>56.325605947301277</c:v>
                </c:pt>
                <c:pt idx="877">
                  <c:v>56.303611489904547</c:v>
                </c:pt>
                <c:pt idx="878">
                  <c:v>56.347600404698021</c:v>
                </c:pt>
                <c:pt idx="879">
                  <c:v>56.303611489904547</c:v>
                </c:pt>
                <c:pt idx="880">
                  <c:v>56.413583776888217</c:v>
                </c:pt>
                <c:pt idx="881">
                  <c:v>56.336603175999649</c:v>
                </c:pt>
                <c:pt idx="882">
                  <c:v>56.413583776888217</c:v>
                </c:pt>
                <c:pt idx="883">
                  <c:v>56.38059209079313</c:v>
                </c:pt>
                <c:pt idx="884">
                  <c:v>56.457572691681698</c:v>
                </c:pt>
                <c:pt idx="885">
                  <c:v>56.413583776888217</c:v>
                </c:pt>
                <c:pt idx="886">
                  <c:v>56.46856992038007</c:v>
                </c:pt>
                <c:pt idx="887">
                  <c:v>56.446575462983333</c:v>
                </c:pt>
                <c:pt idx="888">
                  <c:v>56.512558835173543</c:v>
                </c:pt>
                <c:pt idx="889">
                  <c:v>56.523556063871908</c:v>
                </c:pt>
                <c:pt idx="890">
                  <c:v>56.512558835173543</c:v>
                </c:pt>
                <c:pt idx="891">
                  <c:v>56.545550521268638</c:v>
                </c:pt>
                <c:pt idx="892">
                  <c:v>56.523556063871908</c:v>
                </c:pt>
                <c:pt idx="893">
                  <c:v>56.545550521268638</c:v>
                </c:pt>
                <c:pt idx="894">
                  <c:v>56.600536664760483</c:v>
                </c:pt>
                <c:pt idx="895">
                  <c:v>56.578542207363753</c:v>
                </c:pt>
                <c:pt idx="896">
                  <c:v>56.62253112215722</c:v>
                </c:pt>
                <c:pt idx="897">
                  <c:v>56.589539436062118</c:v>
                </c:pt>
                <c:pt idx="898">
                  <c:v>56.688514494347423</c:v>
                </c:pt>
                <c:pt idx="899">
                  <c:v>56.19363920292087</c:v>
                </c:pt>
                <c:pt idx="900">
                  <c:v>55.41283596533674</c:v>
                </c:pt>
                <c:pt idx="901">
                  <c:v>54.731007786037928</c:v>
                </c:pt>
                <c:pt idx="902">
                  <c:v>53.972199005850527</c:v>
                </c:pt>
                <c:pt idx="903">
                  <c:v>53.268376369154971</c:v>
                </c:pt>
                <c:pt idx="904">
                  <c:v>52.685523248141472</c:v>
                </c:pt>
                <c:pt idx="905">
                  <c:v>51.981700611445923</c:v>
                </c:pt>
                <c:pt idx="906">
                  <c:v>51.321866889543841</c:v>
                </c:pt>
                <c:pt idx="907">
                  <c:v>50.695024853736861</c:v>
                </c:pt>
                <c:pt idx="908">
                  <c:v>50.002199445739677</c:v>
                </c:pt>
                <c:pt idx="909">
                  <c:v>49.436906978806427</c:v>
                </c:pt>
                <c:pt idx="910">
                  <c:v>48.915935089119451</c:v>
                </c:pt>
                <c:pt idx="911">
                  <c:v>48.273033608229142</c:v>
                </c:pt>
                <c:pt idx="912">
                  <c:v>47.630132127338833</c:v>
                </c:pt>
                <c:pt idx="913">
                  <c:v>47.009399663030948</c:v>
                </c:pt>
                <c:pt idx="914">
                  <c:v>46.488427773343979</c:v>
                </c:pt>
                <c:pt idx="915">
                  <c:v>45.745765717832768</c:v>
                </c:pt>
                <c:pt idx="916">
                  <c:v>45.1472022701073</c:v>
                </c:pt>
                <c:pt idx="917">
                  <c:v>44.604061363837907</c:v>
                </c:pt>
                <c:pt idx="918">
                  <c:v>43.950075374656393</c:v>
                </c:pt>
                <c:pt idx="919">
                  <c:v>43.163075285980312</c:v>
                </c:pt>
                <c:pt idx="920">
                  <c:v>42.475835771925162</c:v>
                </c:pt>
                <c:pt idx="921">
                  <c:v>41.76642724128758</c:v>
                </c:pt>
                <c:pt idx="922">
                  <c:v>41.101356743814847</c:v>
                </c:pt>
                <c:pt idx="923">
                  <c:v>40.103750997605751</c:v>
                </c:pt>
                <c:pt idx="924">
                  <c:v>39.71579320741332</c:v>
                </c:pt>
                <c:pt idx="925">
                  <c:v>38.574088853418459</c:v>
                </c:pt>
                <c:pt idx="926">
                  <c:v>37.620821140374211</c:v>
                </c:pt>
                <c:pt idx="927">
                  <c:v>36.091158996186927</c:v>
                </c:pt>
                <c:pt idx="928">
                  <c:v>34.240046111554499</c:v>
                </c:pt>
                <c:pt idx="929">
                  <c:v>44.947681120865482</c:v>
                </c:pt>
                <c:pt idx="930">
                  <c:v>52.58654818985616</c:v>
                </c:pt>
                <c:pt idx="931">
                  <c:v>58.294109884309158</c:v>
                </c:pt>
                <c:pt idx="932">
                  <c:v>58.316104341705888</c:v>
                </c:pt>
                <c:pt idx="933">
                  <c:v>58.261118198214049</c:v>
                </c:pt>
                <c:pt idx="934">
                  <c:v>58.272115426912421</c:v>
                </c:pt>
                <c:pt idx="935">
                  <c:v>58.173140368627109</c:v>
                </c:pt>
                <c:pt idx="936">
                  <c:v>58.085162539040169</c:v>
                </c:pt>
                <c:pt idx="937">
                  <c:v>57.843223507676072</c:v>
                </c:pt>
                <c:pt idx="938">
                  <c:v>57.89820965116791</c:v>
                </c:pt>
                <c:pt idx="939">
                  <c:v>57.887212422469553</c:v>
                </c:pt>
                <c:pt idx="940">
                  <c:v>57.887212422469553</c:v>
                </c:pt>
                <c:pt idx="941">
                  <c:v>57.887212422469553</c:v>
                </c:pt>
                <c:pt idx="942">
                  <c:v>57.8322262789777</c:v>
                </c:pt>
                <c:pt idx="943">
                  <c:v>57.821229050279342</c:v>
                </c:pt>
                <c:pt idx="944">
                  <c:v>57.744248449390753</c:v>
                </c:pt>
                <c:pt idx="945">
                  <c:v>57.733251220692388</c:v>
                </c:pt>
                <c:pt idx="946">
                  <c:v>57.810231821580963</c:v>
                </c:pt>
                <c:pt idx="947">
                  <c:v>57.766242906787497</c:v>
                </c:pt>
                <c:pt idx="948">
                  <c:v>57.810231821580963</c:v>
                </c:pt>
                <c:pt idx="949">
                  <c:v>57.700259534597294</c:v>
                </c:pt>
                <c:pt idx="950">
                  <c:v>57.8322262789777</c:v>
                </c:pt>
                <c:pt idx="951">
                  <c:v>57.799234592882598</c:v>
                </c:pt>
                <c:pt idx="952">
                  <c:v>57.799234592882598</c:v>
                </c:pt>
                <c:pt idx="953">
                  <c:v>57.876215193771174</c:v>
                </c:pt>
                <c:pt idx="954">
                  <c:v>57.821229050279342</c:v>
                </c:pt>
                <c:pt idx="955">
                  <c:v>57.876215193771174</c:v>
                </c:pt>
                <c:pt idx="956">
                  <c:v>57.777240135485862</c:v>
                </c:pt>
                <c:pt idx="957">
                  <c:v>57.843223507676072</c:v>
                </c:pt>
                <c:pt idx="958">
                  <c:v>57.821229050279342</c:v>
                </c:pt>
                <c:pt idx="959">
                  <c:v>57.887212422469553</c:v>
                </c:pt>
                <c:pt idx="960">
                  <c:v>57.843223507676072</c:v>
                </c:pt>
                <c:pt idx="961">
                  <c:v>57.887212422469553</c:v>
                </c:pt>
                <c:pt idx="962">
                  <c:v>57.843223507676072</c:v>
                </c:pt>
                <c:pt idx="963">
                  <c:v>57.876215193771174</c:v>
                </c:pt>
                <c:pt idx="964">
                  <c:v>57.920204108564647</c:v>
                </c:pt>
                <c:pt idx="965">
                  <c:v>57.89820965116791</c:v>
                </c:pt>
                <c:pt idx="966">
                  <c:v>57.931201337263012</c:v>
                </c:pt>
                <c:pt idx="967">
                  <c:v>57.931201337263012</c:v>
                </c:pt>
                <c:pt idx="968">
                  <c:v>57.920204108564647</c:v>
                </c:pt>
                <c:pt idx="969">
                  <c:v>57.997184709453222</c:v>
                </c:pt>
                <c:pt idx="970">
                  <c:v>58.008181938151587</c:v>
                </c:pt>
                <c:pt idx="971">
                  <c:v>57.953195794659763</c:v>
                </c:pt>
                <c:pt idx="972">
                  <c:v>58.041173624246703</c:v>
                </c:pt>
                <c:pt idx="973">
                  <c:v>57.964193023358121</c:v>
                </c:pt>
                <c:pt idx="974">
                  <c:v>58.052170852945061</c:v>
                </c:pt>
                <c:pt idx="975">
                  <c:v>58.041173624246703</c:v>
                </c:pt>
                <c:pt idx="976">
                  <c:v>57.98618748075485</c:v>
                </c:pt>
                <c:pt idx="977">
                  <c:v>57.98618748075485</c:v>
                </c:pt>
                <c:pt idx="978">
                  <c:v>58.030176395548331</c:v>
                </c:pt>
                <c:pt idx="979">
                  <c:v>58.041173624246703</c:v>
                </c:pt>
                <c:pt idx="980">
                  <c:v>58.008181938151587</c:v>
                </c:pt>
                <c:pt idx="981">
                  <c:v>58.052170852945061</c:v>
                </c:pt>
                <c:pt idx="982">
                  <c:v>58.085162539040169</c:v>
                </c:pt>
                <c:pt idx="983">
                  <c:v>58.074165310341797</c:v>
                </c:pt>
                <c:pt idx="984">
                  <c:v>58.107156996436899</c:v>
                </c:pt>
                <c:pt idx="985">
                  <c:v>58.15114591123038</c:v>
                </c:pt>
                <c:pt idx="986">
                  <c:v>58.129151453833643</c:v>
                </c:pt>
                <c:pt idx="987">
                  <c:v>58.184137597325467</c:v>
                </c:pt>
                <c:pt idx="988">
                  <c:v>58.129151453833643</c:v>
                </c:pt>
                <c:pt idx="989">
                  <c:v>58.140148682532001</c:v>
                </c:pt>
                <c:pt idx="990">
                  <c:v>58.184137597325467</c:v>
                </c:pt>
                <c:pt idx="991">
                  <c:v>58.195134826023853</c:v>
                </c:pt>
                <c:pt idx="992">
                  <c:v>58.184137597325467</c:v>
                </c:pt>
                <c:pt idx="993">
                  <c:v>58.23912374081732</c:v>
                </c:pt>
                <c:pt idx="994">
                  <c:v>58.23912374081732</c:v>
                </c:pt>
                <c:pt idx="995">
                  <c:v>58.272115426912421</c:v>
                </c:pt>
                <c:pt idx="996">
                  <c:v>58.294109884309158</c:v>
                </c:pt>
                <c:pt idx="997">
                  <c:v>58.338098799102617</c:v>
                </c:pt>
                <c:pt idx="998">
                  <c:v>58.261118198214049</c:v>
                </c:pt>
                <c:pt idx="999">
                  <c:v>58.30510711300753</c:v>
                </c:pt>
                <c:pt idx="1000">
                  <c:v>58.316104341705888</c:v>
                </c:pt>
                <c:pt idx="1001">
                  <c:v>58.349096027800996</c:v>
                </c:pt>
                <c:pt idx="1002">
                  <c:v>58.360093256499368</c:v>
                </c:pt>
                <c:pt idx="1003">
                  <c:v>58.30510711300753</c:v>
                </c:pt>
                <c:pt idx="1004">
                  <c:v>58.437073857387936</c:v>
                </c:pt>
                <c:pt idx="1005">
                  <c:v>58.371090485197733</c:v>
                </c:pt>
                <c:pt idx="1006">
                  <c:v>58.470065543483052</c:v>
                </c:pt>
                <c:pt idx="1007">
                  <c:v>58.415079399991207</c:v>
                </c:pt>
                <c:pt idx="1008">
                  <c:v>58.39308494259447</c:v>
                </c:pt>
                <c:pt idx="1009">
                  <c:v>58.492060000879782</c:v>
                </c:pt>
                <c:pt idx="1010">
                  <c:v>58.503057229578147</c:v>
                </c:pt>
                <c:pt idx="1011">
                  <c:v>58.426076628689579</c:v>
                </c:pt>
                <c:pt idx="1012">
                  <c:v>58.459068314784673</c:v>
                </c:pt>
                <c:pt idx="1013">
                  <c:v>58.492060000879782</c:v>
                </c:pt>
                <c:pt idx="1014">
                  <c:v>58.569040601768357</c:v>
                </c:pt>
                <c:pt idx="1015">
                  <c:v>58.525051686974876</c:v>
                </c:pt>
                <c:pt idx="1016">
                  <c:v>58.591035059165087</c:v>
                </c:pt>
                <c:pt idx="1017">
                  <c:v>58.547046144371627</c:v>
                </c:pt>
                <c:pt idx="1018">
                  <c:v>58.591035059165087</c:v>
                </c:pt>
                <c:pt idx="1019">
                  <c:v>58.558043373069992</c:v>
                </c:pt>
                <c:pt idx="1020">
                  <c:v>58.558043373069992</c:v>
                </c:pt>
                <c:pt idx="1021">
                  <c:v>58.646021202656932</c:v>
                </c:pt>
                <c:pt idx="1022">
                  <c:v>58.580037830466729</c:v>
                </c:pt>
                <c:pt idx="1023">
                  <c:v>58.668015660053669</c:v>
                </c:pt>
                <c:pt idx="1024">
                  <c:v>58.690010117450413</c:v>
                </c:pt>
                <c:pt idx="1025">
                  <c:v>58.635023973958567</c:v>
                </c:pt>
                <c:pt idx="1026">
                  <c:v>58.679012888752041</c:v>
                </c:pt>
                <c:pt idx="1027">
                  <c:v>58.690010117450413</c:v>
                </c:pt>
                <c:pt idx="1028">
                  <c:v>58.712004574847143</c:v>
                </c:pt>
                <c:pt idx="1029">
                  <c:v>58.679012888752041</c:v>
                </c:pt>
                <c:pt idx="1030">
                  <c:v>58.712004574847143</c:v>
                </c:pt>
                <c:pt idx="1031">
                  <c:v>58.799982404434083</c:v>
                </c:pt>
                <c:pt idx="1032">
                  <c:v>58.810979633132447</c:v>
                </c:pt>
                <c:pt idx="1033">
                  <c:v>58.755993489640623</c:v>
                </c:pt>
                <c:pt idx="1034">
                  <c:v>58.788985175735718</c:v>
                </c:pt>
                <c:pt idx="1035">
                  <c:v>58.788985175735718</c:v>
                </c:pt>
                <c:pt idx="1036">
                  <c:v>58.843971319227563</c:v>
                </c:pt>
                <c:pt idx="1037">
                  <c:v>58.777987947037353</c:v>
                </c:pt>
                <c:pt idx="1038">
                  <c:v>58.909954691417767</c:v>
                </c:pt>
                <c:pt idx="1039">
                  <c:v>58.832974090529191</c:v>
                </c:pt>
                <c:pt idx="1040">
                  <c:v>58.920951920116131</c:v>
                </c:pt>
                <c:pt idx="1041">
                  <c:v>58.854968547925928</c:v>
                </c:pt>
                <c:pt idx="1042">
                  <c:v>58.843971319227563</c:v>
                </c:pt>
                <c:pt idx="1043">
                  <c:v>58.975938063607977</c:v>
                </c:pt>
                <c:pt idx="1044">
                  <c:v>58.95394360621124</c:v>
                </c:pt>
                <c:pt idx="1045">
                  <c:v>58.942946377512882</c:v>
                </c:pt>
                <c:pt idx="1046">
                  <c:v>58.95394360621124</c:v>
                </c:pt>
                <c:pt idx="1047">
                  <c:v>58.942946377512882</c:v>
                </c:pt>
                <c:pt idx="1048">
                  <c:v>59.008929749703078</c:v>
                </c:pt>
                <c:pt idx="1049">
                  <c:v>58.975938063607977</c:v>
                </c:pt>
                <c:pt idx="1050">
                  <c:v>58.997932521004707</c:v>
                </c:pt>
                <c:pt idx="1051">
                  <c:v>59.01992697840145</c:v>
                </c:pt>
                <c:pt idx="1052">
                  <c:v>59.063915893194917</c:v>
                </c:pt>
                <c:pt idx="1053">
                  <c:v>59.04192143579818</c:v>
                </c:pt>
                <c:pt idx="1054">
                  <c:v>59.140896494083499</c:v>
                </c:pt>
                <c:pt idx="1055">
                  <c:v>59.04192143579818</c:v>
                </c:pt>
                <c:pt idx="1056">
                  <c:v>59.129899265385127</c:v>
                </c:pt>
                <c:pt idx="1057">
                  <c:v>59.096907579290033</c:v>
                </c:pt>
                <c:pt idx="1058">
                  <c:v>59.173888180178601</c:v>
                </c:pt>
                <c:pt idx="1059">
                  <c:v>59.096907579290033</c:v>
                </c:pt>
                <c:pt idx="1060">
                  <c:v>59.206879866273702</c:v>
                </c:pt>
                <c:pt idx="1061">
                  <c:v>59.217877094972067</c:v>
                </c:pt>
                <c:pt idx="1062">
                  <c:v>59.173888180178601</c:v>
                </c:pt>
                <c:pt idx="1063">
                  <c:v>59.261866009765541</c:v>
                </c:pt>
                <c:pt idx="1064">
                  <c:v>59.19588263757533</c:v>
                </c:pt>
                <c:pt idx="1065">
                  <c:v>59.206879866273702</c:v>
                </c:pt>
                <c:pt idx="1066">
                  <c:v>59.305854924559007</c:v>
                </c:pt>
                <c:pt idx="1067">
                  <c:v>59.250868781067183</c:v>
                </c:pt>
                <c:pt idx="1068">
                  <c:v>59.305854924559007</c:v>
                </c:pt>
                <c:pt idx="1069">
                  <c:v>59.261866009765541</c:v>
                </c:pt>
                <c:pt idx="1070">
                  <c:v>59.327849381955751</c:v>
                </c:pt>
                <c:pt idx="1071">
                  <c:v>59.272863238463913</c:v>
                </c:pt>
                <c:pt idx="1072">
                  <c:v>59.338846610654123</c:v>
                </c:pt>
                <c:pt idx="1073">
                  <c:v>59.382835525447589</c:v>
                </c:pt>
                <c:pt idx="1074">
                  <c:v>59.349843839352488</c:v>
                </c:pt>
                <c:pt idx="1075">
                  <c:v>59.382835525447589</c:v>
                </c:pt>
                <c:pt idx="1076">
                  <c:v>59.415827211542698</c:v>
                </c:pt>
                <c:pt idx="1077">
                  <c:v>59.360841068050853</c:v>
                </c:pt>
                <c:pt idx="1078">
                  <c:v>59.371838296749218</c:v>
                </c:pt>
                <c:pt idx="1079">
                  <c:v>59.393832754145947</c:v>
                </c:pt>
                <c:pt idx="1080">
                  <c:v>59.426824440241063</c:v>
                </c:pt>
                <c:pt idx="1081">
                  <c:v>59.437821668939428</c:v>
                </c:pt>
                <c:pt idx="1082">
                  <c:v>59.481810583732901</c:v>
                </c:pt>
                <c:pt idx="1083">
                  <c:v>59.437821668939428</c:v>
                </c:pt>
                <c:pt idx="1084">
                  <c:v>59.514802269828003</c:v>
                </c:pt>
                <c:pt idx="1085">
                  <c:v>59.536796727224747</c:v>
                </c:pt>
                <c:pt idx="1086">
                  <c:v>59.558791184621477</c:v>
                </c:pt>
                <c:pt idx="1087">
                  <c:v>59.514802269828003</c:v>
                </c:pt>
                <c:pt idx="1088">
                  <c:v>59.558791184621477</c:v>
                </c:pt>
                <c:pt idx="1089">
                  <c:v>59.591782870716578</c:v>
                </c:pt>
                <c:pt idx="1090">
                  <c:v>59.613777328113322</c:v>
                </c:pt>
                <c:pt idx="1091">
                  <c:v>59.646769014208417</c:v>
                </c:pt>
                <c:pt idx="1092">
                  <c:v>59.591782870716578</c:v>
                </c:pt>
                <c:pt idx="1093">
                  <c:v>59.635771785510052</c:v>
                </c:pt>
                <c:pt idx="1094">
                  <c:v>59.624774556811687</c:v>
                </c:pt>
                <c:pt idx="1095">
                  <c:v>59.646769014208417</c:v>
                </c:pt>
                <c:pt idx="1096">
                  <c:v>59.646769014208417</c:v>
                </c:pt>
                <c:pt idx="1097">
                  <c:v>59.734746843795371</c:v>
                </c:pt>
                <c:pt idx="1098">
                  <c:v>59.745744072493743</c:v>
                </c:pt>
                <c:pt idx="1099">
                  <c:v>59.679760700303532</c:v>
                </c:pt>
                <c:pt idx="1100">
                  <c:v>59.723749615096999</c:v>
                </c:pt>
                <c:pt idx="1101">
                  <c:v>59.734746843795371</c:v>
                </c:pt>
                <c:pt idx="1102">
                  <c:v>59.7567413011921</c:v>
                </c:pt>
                <c:pt idx="1103">
                  <c:v>59.800730215985581</c:v>
                </c:pt>
                <c:pt idx="1104">
                  <c:v>59.778735758588837</c:v>
                </c:pt>
                <c:pt idx="1105">
                  <c:v>59.778735758588837</c:v>
                </c:pt>
                <c:pt idx="1106">
                  <c:v>59.822724673382311</c:v>
                </c:pt>
                <c:pt idx="1107">
                  <c:v>59.789732987287202</c:v>
                </c:pt>
                <c:pt idx="1108">
                  <c:v>59.855716359477412</c:v>
                </c:pt>
                <c:pt idx="1109">
                  <c:v>59.833721902080683</c:v>
                </c:pt>
                <c:pt idx="1110">
                  <c:v>59.833721902080683</c:v>
                </c:pt>
                <c:pt idx="1111">
                  <c:v>59.921699731667623</c:v>
                </c:pt>
                <c:pt idx="1112">
                  <c:v>59.954691417762731</c:v>
                </c:pt>
                <c:pt idx="1113">
                  <c:v>59.921699731667623</c:v>
                </c:pt>
                <c:pt idx="1114">
                  <c:v>59.94369418906436</c:v>
                </c:pt>
                <c:pt idx="1115">
                  <c:v>59.94369418906436</c:v>
                </c:pt>
                <c:pt idx="1116">
                  <c:v>59.987683103857833</c:v>
                </c:pt>
                <c:pt idx="1117">
                  <c:v>59.998680332556212</c:v>
                </c:pt>
                <c:pt idx="1118">
                  <c:v>60.00967756125457</c:v>
                </c:pt>
                <c:pt idx="1119">
                  <c:v>59.965688646461103</c:v>
                </c:pt>
                <c:pt idx="1120">
                  <c:v>60.053666476048043</c:v>
                </c:pt>
                <c:pt idx="1121">
                  <c:v>59.998680332556212</c:v>
                </c:pt>
                <c:pt idx="1122">
                  <c:v>60.108652619539868</c:v>
                </c:pt>
                <c:pt idx="1123">
                  <c:v>60.00967756125457</c:v>
                </c:pt>
                <c:pt idx="1124">
                  <c:v>60.09765539084151</c:v>
                </c:pt>
                <c:pt idx="1125">
                  <c:v>60.086658162143152</c:v>
                </c:pt>
                <c:pt idx="1126">
                  <c:v>60.152641534333362</c:v>
                </c:pt>
                <c:pt idx="1127">
                  <c:v>60.141644305634983</c:v>
                </c:pt>
                <c:pt idx="1128">
                  <c:v>60.16363876303172</c:v>
                </c:pt>
                <c:pt idx="1129">
                  <c:v>60.119649848238247</c:v>
                </c:pt>
                <c:pt idx="1130">
                  <c:v>60.229622135221931</c:v>
                </c:pt>
                <c:pt idx="1131">
                  <c:v>60.207627677825187</c:v>
                </c:pt>
                <c:pt idx="1132">
                  <c:v>60.196630449126829</c:v>
                </c:pt>
                <c:pt idx="1133">
                  <c:v>60.229622135221931</c:v>
                </c:pt>
                <c:pt idx="1134">
                  <c:v>60.207627677825187</c:v>
                </c:pt>
                <c:pt idx="1135">
                  <c:v>60.25161659261866</c:v>
                </c:pt>
                <c:pt idx="1136">
                  <c:v>60.229622135221931</c:v>
                </c:pt>
                <c:pt idx="1137">
                  <c:v>60.229622135221931</c:v>
                </c:pt>
                <c:pt idx="1138">
                  <c:v>60.273611050015397</c:v>
                </c:pt>
                <c:pt idx="1139">
                  <c:v>60.295605507412127</c:v>
                </c:pt>
                <c:pt idx="1140">
                  <c:v>60.361588879602337</c:v>
                </c:pt>
                <c:pt idx="1141">
                  <c:v>60.25161659261866</c:v>
                </c:pt>
                <c:pt idx="1142">
                  <c:v>60.295605507412127</c:v>
                </c:pt>
                <c:pt idx="1143">
                  <c:v>60.295605507412127</c:v>
                </c:pt>
                <c:pt idx="1144">
                  <c:v>60.306602736110499</c:v>
                </c:pt>
                <c:pt idx="1145">
                  <c:v>60.383583336999067</c:v>
                </c:pt>
                <c:pt idx="1146">
                  <c:v>60.416575023094182</c:v>
                </c:pt>
                <c:pt idx="1147">
                  <c:v>60.339594422205607</c:v>
                </c:pt>
                <c:pt idx="1148">
                  <c:v>60.427572251792547</c:v>
                </c:pt>
                <c:pt idx="1149">
                  <c:v>60.416575023094182</c:v>
                </c:pt>
                <c:pt idx="1150">
                  <c:v>60.405577794395818</c:v>
                </c:pt>
                <c:pt idx="1151">
                  <c:v>60.438569480490919</c:v>
                </c:pt>
                <c:pt idx="1152">
                  <c:v>60.50455285268113</c:v>
                </c:pt>
                <c:pt idx="1153">
                  <c:v>60.405577794395818</c:v>
                </c:pt>
                <c:pt idx="1154">
                  <c:v>60.50455285268113</c:v>
                </c:pt>
                <c:pt idx="1155">
                  <c:v>60.427572251792547</c:v>
                </c:pt>
                <c:pt idx="1156">
                  <c:v>60.526547310077873</c:v>
                </c:pt>
                <c:pt idx="1157">
                  <c:v>60.493555623982758</c:v>
                </c:pt>
                <c:pt idx="1158">
                  <c:v>60.50455285268113</c:v>
                </c:pt>
                <c:pt idx="1159">
                  <c:v>60.482558395284393</c:v>
                </c:pt>
                <c:pt idx="1160">
                  <c:v>60.603527910966442</c:v>
                </c:pt>
                <c:pt idx="1161">
                  <c:v>60.50455285268113</c:v>
                </c:pt>
                <c:pt idx="1162">
                  <c:v>60.625522368363178</c:v>
                </c:pt>
                <c:pt idx="1163">
                  <c:v>60.592530682268077</c:v>
                </c:pt>
                <c:pt idx="1164">
                  <c:v>60.65851405445828</c:v>
                </c:pt>
                <c:pt idx="1165">
                  <c:v>60.592530682268077</c:v>
                </c:pt>
                <c:pt idx="1166">
                  <c:v>60.669511283156652</c:v>
                </c:pt>
                <c:pt idx="1167">
                  <c:v>60.636519597061543</c:v>
                </c:pt>
                <c:pt idx="1168">
                  <c:v>60.680508511855017</c:v>
                </c:pt>
                <c:pt idx="1169">
                  <c:v>60.65851405445828</c:v>
                </c:pt>
                <c:pt idx="1170">
                  <c:v>60.713500197950118</c:v>
                </c:pt>
                <c:pt idx="1171">
                  <c:v>60.735494655346862</c:v>
                </c:pt>
                <c:pt idx="1172">
                  <c:v>60.691505740553382</c:v>
                </c:pt>
                <c:pt idx="1173">
                  <c:v>60.779483570140329</c:v>
                </c:pt>
                <c:pt idx="1174">
                  <c:v>60.790480798838701</c:v>
                </c:pt>
                <c:pt idx="1175">
                  <c:v>60.81247525623543</c:v>
                </c:pt>
                <c:pt idx="1176">
                  <c:v>60.735494655346862</c:v>
                </c:pt>
                <c:pt idx="1177">
                  <c:v>60.779483570140329</c:v>
                </c:pt>
                <c:pt idx="1178">
                  <c:v>60.801478027537073</c:v>
                </c:pt>
                <c:pt idx="1179">
                  <c:v>60.845466942330532</c:v>
                </c:pt>
                <c:pt idx="1180">
                  <c:v>60.889455857124013</c:v>
                </c:pt>
                <c:pt idx="1181">
                  <c:v>60.81247525623543</c:v>
                </c:pt>
                <c:pt idx="1182">
                  <c:v>60.922447543219107</c:v>
                </c:pt>
                <c:pt idx="1183">
                  <c:v>60.845466942330532</c:v>
                </c:pt>
                <c:pt idx="1184">
                  <c:v>60.889455857124013</c:v>
                </c:pt>
                <c:pt idx="1185">
                  <c:v>60.878458628425641</c:v>
                </c:pt>
                <c:pt idx="1186">
                  <c:v>60.944442000615851</c:v>
                </c:pt>
                <c:pt idx="1187">
                  <c:v>60.911450314520742</c:v>
                </c:pt>
                <c:pt idx="1188">
                  <c:v>60.922447543219107</c:v>
                </c:pt>
                <c:pt idx="1189">
                  <c:v>61.010425372806047</c:v>
                </c:pt>
                <c:pt idx="1190">
                  <c:v>60.911450314520742</c:v>
                </c:pt>
                <c:pt idx="1191">
                  <c:v>60.988430915409317</c:v>
                </c:pt>
                <c:pt idx="1192">
                  <c:v>60.988430915409317</c:v>
                </c:pt>
                <c:pt idx="1193">
                  <c:v>61.054414287599528</c:v>
                </c:pt>
                <c:pt idx="1194">
                  <c:v>61.0654115162979</c:v>
                </c:pt>
                <c:pt idx="1195">
                  <c:v>60.999428144107689</c:v>
                </c:pt>
                <c:pt idx="1196">
                  <c:v>61.098403202393001</c:v>
                </c:pt>
                <c:pt idx="1197">
                  <c:v>61.054414287599528</c:v>
                </c:pt>
                <c:pt idx="1198">
                  <c:v>61.087405973694629</c:v>
                </c:pt>
                <c:pt idx="1199">
                  <c:v>61.087405973694629</c:v>
                </c:pt>
                <c:pt idx="1200">
                  <c:v>61.120397659789738</c:v>
                </c:pt>
                <c:pt idx="1201">
                  <c:v>61.131394888488103</c:v>
                </c:pt>
                <c:pt idx="1202">
                  <c:v>61.120397659789738</c:v>
                </c:pt>
                <c:pt idx="1203">
                  <c:v>61.197378260678313</c:v>
                </c:pt>
                <c:pt idx="1204">
                  <c:v>61.164386574583197</c:v>
                </c:pt>
                <c:pt idx="1205">
                  <c:v>61.197378260678313</c:v>
                </c:pt>
                <c:pt idx="1206">
                  <c:v>61.21937271807505</c:v>
                </c:pt>
                <c:pt idx="1207">
                  <c:v>61.21937271807505</c:v>
                </c:pt>
                <c:pt idx="1208">
                  <c:v>61.230369946773408</c:v>
                </c:pt>
                <c:pt idx="1209">
                  <c:v>61.186381031979948</c:v>
                </c:pt>
                <c:pt idx="1210">
                  <c:v>61.30735054766199</c:v>
                </c:pt>
                <c:pt idx="1211">
                  <c:v>61.208375489376678</c:v>
                </c:pt>
                <c:pt idx="1212">
                  <c:v>61.274358861566888</c:v>
                </c:pt>
                <c:pt idx="1213">
                  <c:v>61.230369946773408</c:v>
                </c:pt>
                <c:pt idx="1214">
                  <c:v>61.274358861566888</c:v>
                </c:pt>
                <c:pt idx="1215">
                  <c:v>61.329345005058727</c:v>
                </c:pt>
                <c:pt idx="1216">
                  <c:v>61.285356090265253</c:v>
                </c:pt>
                <c:pt idx="1217">
                  <c:v>61.406325605947302</c:v>
                </c:pt>
                <c:pt idx="1218">
                  <c:v>61.340342233757099</c:v>
                </c:pt>
                <c:pt idx="1219">
                  <c:v>61.351339462455464</c:v>
                </c:pt>
                <c:pt idx="1220">
                  <c:v>61.417322834645667</c:v>
                </c:pt>
                <c:pt idx="1221">
                  <c:v>61.406325605947302</c:v>
                </c:pt>
                <c:pt idx="1222">
                  <c:v>61.461311749439147</c:v>
                </c:pt>
                <c:pt idx="1223">
                  <c:v>61.395328377248937</c:v>
                </c:pt>
                <c:pt idx="1224">
                  <c:v>61.439317292042404</c:v>
                </c:pt>
                <c:pt idx="1225">
                  <c:v>61.417322834645667</c:v>
                </c:pt>
                <c:pt idx="1226">
                  <c:v>61.516297892930993</c:v>
                </c:pt>
                <c:pt idx="1227">
                  <c:v>61.527295121629358</c:v>
                </c:pt>
                <c:pt idx="1228">
                  <c:v>61.505300664232607</c:v>
                </c:pt>
                <c:pt idx="1229">
                  <c:v>61.582281265121203</c:v>
                </c:pt>
                <c:pt idx="1230">
                  <c:v>61.505300664232607</c:v>
                </c:pt>
                <c:pt idx="1231">
                  <c:v>61.516297892930993</c:v>
                </c:pt>
                <c:pt idx="1232">
                  <c:v>61.527295121629358</c:v>
                </c:pt>
                <c:pt idx="1233">
                  <c:v>61.571284036422817</c:v>
                </c:pt>
                <c:pt idx="1234">
                  <c:v>61.626270179914663</c:v>
                </c:pt>
                <c:pt idx="1235">
                  <c:v>61.593278493819561</c:v>
                </c:pt>
                <c:pt idx="1236">
                  <c:v>61.648264637311406</c:v>
                </c:pt>
                <c:pt idx="1237">
                  <c:v>61.670259094708143</c:v>
                </c:pt>
                <c:pt idx="1238">
                  <c:v>61.736242466898346</c:v>
                </c:pt>
                <c:pt idx="1239">
                  <c:v>61.692253552104873</c:v>
                </c:pt>
                <c:pt idx="1240">
                  <c:v>61.648264637311406</c:v>
                </c:pt>
                <c:pt idx="1241">
                  <c:v>61.725245238199982</c:v>
                </c:pt>
                <c:pt idx="1242">
                  <c:v>61.692253552104873</c:v>
                </c:pt>
                <c:pt idx="1243">
                  <c:v>61.71424800950161</c:v>
                </c:pt>
                <c:pt idx="1244">
                  <c:v>61.659261866009771</c:v>
                </c:pt>
                <c:pt idx="1245">
                  <c:v>61.703250780803238</c:v>
                </c:pt>
                <c:pt idx="1246">
                  <c:v>61.747239695596711</c:v>
                </c:pt>
                <c:pt idx="1247">
                  <c:v>61.692253552104873</c:v>
                </c:pt>
                <c:pt idx="1248">
                  <c:v>61.78023138169182</c:v>
                </c:pt>
                <c:pt idx="1249">
                  <c:v>61.736242466898346</c:v>
                </c:pt>
                <c:pt idx="1250">
                  <c:v>61.824220296485286</c:v>
                </c:pt>
                <c:pt idx="1251">
                  <c:v>61.747239695596711</c:v>
                </c:pt>
                <c:pt idx="1252">
                  <c:v>61.78023138169182</c:v>
                </c:pt>
                <c:pt idx="1253">
                  <c:v>61.813223067786922</c:v>
                </c:pt>
                <c:pt idx="1254">
                  <c:v>61.791228610390178</c:v>
                </c:pt>
                <c:pt idx="1255">
                  <c:v>61.86820921127876</c:v>
                </c:pt>
                <c:pt idx="1256">
                  <c:v>61.84621475388203</c:v>
                </c:pt>
                <c:pt idx="1257">
                  <c:v>61.901200897373862</c:v>
                </c:pt>
                <c:pt idx="1258">
                  <c:v>61.879206439977132</c:v>
                </c:pt>
                <c:pt idx="1259">
                  <c:v>61.879206439977132</c:v>
                </c:pt>
                <c:pt idx="1260">
                  <c:v>61.9561870408657</c:v>
                </c:pt>
                <c:pt idx="1261">
                  <c:v>61.86820921127876</c:v>
                </c:pt>
                <c:pt idx="1262">
                  <c:v>61.9561870408657</c:v>
                </c:pt>
                <c:pt idx="1263">
                  <c:v>61.912198126072227</c:v>
                </c:pt>
                <c:pt idx="1264">
                  <c:v>61.9561870408657</c:v>
                </c:pt>
                <c:pt idx="1265">
                  <c:v>61.978181498262437</c:v>
                </c:pt>
                <c:pt idx="1266">
                  <c:v>61.945189812167342</c:v>
                </c:pt>
                <c:pt idx="1267">
                  <c:v>62.066159327849377</c:v>
                </c:pt>
                <c:pt idx="1268">
                  <c:v>62.011173184357553</c:v>
                </c:pt>
                <c:pt idx="1269">
                  <c:v>62.000175955659181</c:v>
                </c:pt>
                <c:pt idx="1270">
                  <c:v>62.066159327849377</c:v>
                </c:pt>
                <c:pt idx="1271">
                  <c:v>62.088153785246121</c:v>
                </c:pt>
                <c:pt idx="1272">
                  <c:v>62.000175955659181</c:v>
                </c:pt>
                <c:pt idx="1273">
                  <c:v>62.033167641754282</c:v>
                </c:pt>
                <c:pt idx="1274">
                  <c:v>62.132142700039587</c:v>
                </c:pt>
                <c:pt idx="1275">
                  <c:v>62.154137157436331</c:v>
                </c:pt>
                <c:pt idx="1276">
                  <c:v>62.165134386134703</c:v>
                </c:pt>
                <c:pt idx="1277">
                  <c:v>62.187128843531433</c:v>
                </c:pt>
                <c:pt idx="1278">
                  <c:v>62.198126072229798</c:v>
                </c:pt>
                <c:pt idx="1279">
                  <c:v>62.110148242642857</c:v>
                </c:pt>
                <c:pt idx="1280">
                  <c:v>62.220120529626527</c:v>
                </c:pt>
                <c:pt idx="1281">
                  <c:v>62.165134386134703</c:v>
                </c:pt>
                <c:pt idx="1282">
                  <c:v>62.220120529626527</c:v>
                </c:pt>
                <c:pt idx="1283">
                  <c:v>62.27510667311838</c:v>
                </c:pt>
                <c:pt idx="1284">
                  <c:v>62.198126072229798</c:v>
                </c:pt>
                <c:pt idx="1285">
                  <c:v>62.308098359213481</c:v>
                </c:pt>
                <c:pt idx="1286">
                  <c:v>62.220120529626527</c:v>
                </c:pt>
                <c:pt idx="1287">
                  <c:v>62.330092816610218</c:v>
                </c:pt>
                <c:pt idx="1288">
                  <c:v>62.297101130515109</c:v>
                </c:pt>
                <c:pt idx="1289">
                  <c:v>62.27510667311838</c:v>
                </c:pt>
                <c:pt idx="1290">
                  <c:v>62.374081731403692</c:v>
                </c:pt>
                <c:pt idx="1291">
                  <c:v>62.308098359213481</c:v>
                </c:pt>
                <c:pt idx="1292">
                  <c:v>62.407073417498793</c:v>
                </c:pt>
                <c:pt idx="1293">
                  <c:v>62.308098359213481</c:v>
                </c:pt>
                <c:pt idx="1294">
                  <c:v>62.396076188800428</c:v>
                </c:pt>
                <c:pt idx="1295">
                  <c:v>62.473056789688997</c:v>
                </c:pt>
                <c:pt idx="1296">
                  <c:v>62.374081731403692</c:v>
                </c:pt>
                <c:pt idx="1297">
                  <c:v>62.462059560990632</c:v>
                </c:pt>
                <c:pt idx="1298">
                  <c:v>62.440065103593902</c:v>
                </c:pt>
                <c:pt idx="1299">
                  <c:v>62.517045704482477</c:v>
                </c:pt>
                <c:pt idx="1300">
                  <c:v>62.473056789688997</c:v>
                </c:pt>
                <c:pt idx="1301">
                  <c:v>62.440065103593902</c:v>
                </c:pt>
                <c:pt idx="1302">
                  <c:v>62.58302907667268</c:v>
                </c:pt>
                <c:pt idx="1303">
                  <c:v>62.550037390577579</c:v>
                </c:pt>
                <c:pt idx="1304">
                  <c:v>62.572031847974323</c:v>
                </c:pt>
                <c:pt idx="1305">
                  <c:v>62.594026305371052</c:v>
                </c:pt>
                <c:pt idx="1306">
                  <c:v>62.539040161879207</c:v>
                </c:pt>
                <c:pt idx="1307">
                  <c:v>62.649012448862891</c:v>
                </c:pt>
                <c:pt idx="1308">
                  <c:v>62.550037390577579</c:v>
                </c:pt>
                <c:pt idx="1309">
                  <c:v>62.671006906259628</c:v>
                </c:pt>
                <c:pt idx="1310">
                  <c:v>62.605023534069417</c:v>
                </c:pt>
                <c:pt idx="1311">
                  <c:v>62.627017991466147</c:v>
                </c:pt>
                <c:pt idx="1312">
                  <c:v>62.736990278449831</c:v>
                </c:pt>
                <c:pt idx="1313">
                  <c:v>62.638015220164533</c:v>
                </c:pt>
                <c:pt idx="1314">
                  <c:v>62.725993049751473</c:v>
                </c:pt>
                <c:pt idx="1315">
                  <c:v>62.649012448862891</c:v>
                </c:pt>
                <c:pt idx="1316">
                  <c:v>62.780979193243297</c:v>
                </c:pt>
                <c:pt idx="1317">
                  <c:v>62.780979193243297</c:v>
                </c:pt>
                <c:pt idx="1318">
                  <c:v>62.703998592354743</c:v>
                </c:pt>
                <c:pt idx="1319">
                  <c:v>62.736990278449831</c:v>
                </c:pt>
                <c:pt idx="1320">
                  <c:v>62.747987507148203</c:v>
                </c:pt>
                <c:pt idx="1321">
                  <c:v>62.846962565433508</c:v>
                </c:pt>
                <c:pt idx="1322">
                  <c:v>62.780979193243297</c:v>
                </c:pt>
                <c:pt idx="1323">
                  <c:v>62.868957022830251</c:v>
                </c:pt>
                <c:pt idx="1324">
                  <c:v>62.791976421941683</c:v>
                </c:pt>
                <c:pt idx="1325">
                  <c:v>62.868957022830251</c:v>
                </c:pt>
                <c:pt idx="1326">
                  <c:v>62.868957022830251</c:v>
                </c:pt>
                <c:pt idx="1327">
                  <c:v>62.846962565433508</c:v>
                </c:pt>
                <c:pt idx="1328">
                  <c:v>62.956934852417191</c:v>
                </c:pt>
                <c:pt idx="1329">
                  <c:v>62.85795979413188</c:v>
                </c:pt>
                <c:pt idx="1330">
                  <c:v>62.945937623718827</c:v>
                </c:pt>
                <c:pt idx="1331">
                  <c:v>62.90194870892536</c:v>
                </c:pt>
                <c:pt idx="1332">
                  <c:v>62.967932081115563</c:v>
                </c:pt>
                <c:pt idx="1333">
                  <c:v>63.022918224607402</c:v>
                </c:pt>
                <c:pt idx="1334">
                  <c:v>62.945937623718827</c:v>
                </c:pt>
                <c:pt idx="1335">
                  <c:v>63.01192099590903</c:v>
                </c:pt>
                <c:pt idx="1336">
                  <c:v>62.934940395020448</c:v>
                </c:pt>
                <c:pt idx="1337">
                  <c:v>63.055909910702503</c:v>
                </c:pt>
                <c:pt idx="1338">
                  <c:v>63.033915453305767</c:v>
                </c:pt>
                <c:pt idx="1339">
                  <c:v>63.044912682004139</c:v>
                </c:pt>
                <c:pt idx="1340">
                  <c:v>63.099898825495977</c:v>
                </c:pt>
                <c:pt idx="1341">
                  <c:v>63.066907139400882</c:v>
                </c:pt>
                <c:pt idx="1342">
                  <c:v>63.132890511591079</c:v>
                </c:pt>
                <c:pt idx="1343">
                  <c:v>63.066907139400882</c:v>
                </c:pt>
                <c:pt idx="1344">
                  <c:v>63.143887740289451</c:v>
                </c:pt>
                <c:pt idx="1345">
                  <c:v>63.154884968987822</c:v>
                </c:pt>
                <c:pt idx="1346">
                  <c:v>63.110896054194349</c:v>
                </c:pt>
                <c:pt idx="1347">
                  <c:v>57.667267848502178</c:v>
                </c:pt>
              </c:numCache>
            </c:numRef>
          </c:yVal>
          <c:smooth val="0"/>
        </c:ser>
        <c:ser>
          <c:idx val="8"/>
          <c:order val="8"/>
          <c:tx>
            <c:v>06.02.2012</c:v>
          </c:tx>
          <c:spPr>
            <a:ln>
              <a:solidFill>
                <a:srgbClr val="FF66FF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2012.xlsx]12061279_1D'!$A$33:$A$1376</c:f>
              <c:numCache>
                <c:formatCode>General</c:formatCode>
                <c:ptCount val="1344"/>
                <c:pt idx="0">
                  <c:v>3.7891666666666657E-2</c:v>
                </c:pt>
                <c:pt idx="1">
                  <c:v>0.1045208333333333</c:v>
                </c:pt>
                <c:pt idx="2">
                  <c:v>0.1711708333333333</c:v>
                </c:pt>
                <c:pt idx="3">
                  <c:v>0.23782083333333331</c:v>
                </c:pt>
                <c:pt idx="4">
                  <c:v>0.30446875000000001</c:v>
                </c:pt>
                <c:pt idx="5">
                  <c:v>0.37112083333333329</c:v>
                </c:pt>
                <c:pt idx="6">
                  <c:v>0.43777500000000003</c:v>
                </c:pt>
                <c:pt idx="7">
                  <c:v>0.50442500000000001</c:v>
                </c:pt>
                <c:pt idx="8">
                  <c:v>0.571075</c:v>
                </c:pt>
                <c:pt idx="9">
                  <c:v>0.63772916666666668</c:v>
                </c:pt>
                <c:pt idx="10">
                  <c:v>0.70437916666666667</c:v>
                </c:pt>
                <c:pt idx="11">
                  <c:v>0.77116249999999997</c:v>
                </c:pt>
                <c:pt idx="12">
                  <c:v>0.83781458333333347</c:v>
                </c:pt>
                <c:pt idx="13">
                  <c:v>0.90446666666666664</c:v>
                </c:pt>
                <c:pt idx="14">
                  <c:v>0.97111875000000003</c:v>
                </c:pt>
                <c:pt idx="15">
                  <c:v>1.037947916666667</c:v>
                </c:pt>
                <c:pt idx="16">
                  <c:v>1.1045541666666669</c:v>
                </c:pt>
                <c:pt idx="17">
                  <c:v>1.1712729166666671</c:v>
                </c:pt>
                <c:pt idx="18">
                  <c:v>1.2382</c:v>
                </c:pt>
                <c:pt idx="19">
                  <c:v>1.3048437500000001</c:v>
                </c:pt>
                <c:pt idx="20">
                  <c:v>1.3714958333333329</c:v>
                </c:pt>
                <c:pt idx="21">
                  <c:v>1.4381479166666671</c:v>
                </c:pt>
                <c:pt idx="22">
                  <c:v>1.504797916666667</c:v>
                </c:pt>
                <c:pt idx="23">
                  <c:v>1.57145</c:v>
                </c:pt>
                <c:pt idx="24">
                  <c:v>1.6380999999999999</c:v>
                </c:pt>
                <c:pt idx="25">
                  <c:v>1.7047520833333329</c:v>
                </c:pt>
                <c:pt idx="26">
                  <c:v>1.7714041666666669</c:v>
                </c:pt>
                <c:pt idx="27">
                  <c:v>1.838189583333333</c:v>
                </c:pt>
                <c:pt idx="28">
                  <c:v>1.904841666666667</c:v>
                </c:pt>
                <c:pt idx="29">
                  <c:v>1.9714916666666671</c:v>
                </c:pt>
                <c:pt idx="30">
                  <c:v>2.0381437500000001</c:v>
                </c:pt>
                <c:pt idx="31">
                  <c:v>2.1047958333333332</c:v>
                </c:pt>
                <c:pt idx="32">
                  <c:v>2.1719979166666672</c:v>
                </c:pt>
                <c:pt idx="33">
                  <c:v>2.238633333333333</c:v>
                </c:pt>
                <c:pt idx="34">
                  <c:v>2.3052833333333331</c:v>
                </c:pt>
                <c:pt idx="35">
                  <c:v>2.372464583333334</c:v>
                </c:pt>
                <c:pt idx="36">
                  <c:v>2.43911875</c:v>
                </c:pt>
                <c:pt idx="37">
                  <c:v>2.5061125</c:v>
                </c:pt>
                <c:pt idx="38">
                  <c:v>2.5728208333333331</c:v>
                </c:pt>
                <c:pt idx="39">
                  <c:v>2.6394729166666671</c:v>
                </c:pt>
                <c:pt idx="40">
                  <c:v>2.7061250000000001</c:v>
                </c:pt>
                <c:pt idx="41">
                  <c:v>2.7727770833333332</c:v>
                </c:pt>
                <c:pt idx="42">
                  <c:v>2.839433333333333</c:v>
                </c:pt>
                <c:pt idx="43">
                  <c:v>2.9060791666666672</c:v>
                </c:pt>
                <c:pt idx="44">
                  <c:v>2.972997916666666</c:v>
                </c:pt>
                <c:pt idx="45">
                  <c:v>3.03965</c:v>
                </c:pt>
                <c:pt idx="46">
                  <c:v>3.106302083333333</c:v>
                </c:pt>
                <c:pt idx="47">
                  <c:v>3.1729520833333331</c:v>
                </c:pt>
                <c:pt idx="48">
                  <c:v>3.23960625</c:v>
                </c:pt>
                <c:pt idx="49">
                  <c:v>3.306258333333334</c:v>
                </c:pt>
                <c:pt idx="50">
                  <c:v>3.3729083333333332</c:v>
                </c:pt>
                <c:pt idx="51">
                  <c:v>3.4395604166666671</c:v>
                </c:pt>
                <c:pt idx="52">
                  <c:v>3.5064875</c:v>
                </c:pt>
                <c:pt idx="53">
                  <c:v>3.573129166666666</c:v>
                </c:pt>
                <c:pt idx="54">
                  <c:v>3.63978125</c:v>
                </c:pt>
                <c:pt idx="55">
                  <c:v>3.70655</c:v>
                </c:pt>
                <c:pt idx="56">
                  <c:v>3.7731499999999998</c:v>
                </c:pt>
                <c:pt idx="57">
                  <c:v>3.8398020833333328</c:v>
                </c:pt>
                <c:pt idx="58">
                  <c:v>3.9064562500000002</c:v>
                </c:pt>
                <c:pt idx="59">
                  <c:v>3.9731083333333328</c:v>
                </c:pt>
                <c:pt idx="60">
                  <c:v>4.0397562499999999</c:v>
                </c:pt>
                <c:pt idx="61">
                  <c:v>4.1068749999999996</c:v>
                </c:pt>
                <c:pt idx="62">
                  <c:v>4.1737791666666668</c:v>
                </c:pt>
                <c:pt idx="63">
                  <c:v>4.2403770833333336</c:v>
                </c:pt>
                <c:pt idx="64">
                  <c:v>4.3072291666666667</c:v>
                </c:pt>
                <c:pt idx="65">
                  <c:v>4.373885416666667</c:v>
                </c:pt>
                <c:pt idx="66">
                  <c:v>4.4405333333333337</c:v>
                </c:pt>
                <c:pt idx="67">
                  <c:v>4.5071833333333338</c:v>
                </c:pt>
                <c:pt idx="68">
                  <c:v>4.5738354166666664</c:v>
                </c:pt>
                <c:pt idx="69">
                  <c:v>4.6407583333333333</c:v>
                </c:pt>
                <c:pt idx="70">
                  <c:v>4.7074041666666666</c:v>
                </c:pt>
                <c:pt idx="71">
                  <c:v>4.7740562500000001</c:v>
                </c:pt>
                <c:pt idx="72">
                  <c:v>4.8407083333333336</c:v>
                </c:pt>
                <c:pt idx="73">
                  <c:v>4.9073604166666662</c:v>
                </c:pt>
                <c:pt idx="74">
                  <c:v>4.9740104166666663</c:v>
                </c:pt>
                <c:pt idx="75">
                  <c:v>5.0406624999999998</c:v>
                </c:pt>
                <c:pt idx="76">
                  <c:v>5.1073145833333333</c:v>
                </c:pt>
                <c:pt idx="77">
                  <c:v>5.1739666666666668</c:v>
                </c:pt>
                <c:pt idx="78">
                  <c:v>5.2406166666666669</c:v>
                </c:pt>
                <c:pt idx="79">
                  <c:v>5.3072687500000004</c:v>
                </c:pt>
                <c:pt idx="80">
                  <c:v>5.373920833333333</c:v>
                </c:pt>
                <c:pt idx="81">
                  <c:v>5.4405729166666674</c:v>
                </c:pt>
                <c:pt idx="82">
                  <c:v>5.5072229166666666</c:v>
                </c:pt>
                <c:pt idx="83">
                  <c:v>5.5740749999999997</c:v>
                </c:pt>
                <c:pt idx="84">
                  <c:v>5.6407270833333332</c:v>
                </c:pt>
                <c:pt idx="85">
                  <c:v>5.7079354166666656</c:v>
                </c:pt>
                <c:pt idx="86">
                  <c:v>5.7749687500000002</c:v>
                </c:pt>
                <c:pt idx="87">
                  <c:v>5.8416166666666669</c:v>
                </c:pt>
                <c:pt idx="88">
                  <c:v>5.908266666666667</c:v>
                </c:pt>
                <c:pt idx="89">
                  <c:v>5.974920833333333</c:v>
                </c:pt>
                <c:pt idx="90">
                  <c:v>6.0417874999999999</c:v>
                </c:pt>
                <c:pt idx="91">
                  <c:v>6.1084208333333336</c:v>
                </c:pt>
                <c:pt idx="92">
                  <c:v>6.1752750000000001</c:v>
                </c:pt>
                <c:pt idx="93">
                  <c:v>6.2423208333333333</c:v>
                </c:pt>
                <c:pt idx="94">
                  <c:v>6.3089750000000002</c:v>
                </c:pt>
                <c:pt idx="95">
                  <c:v>6.3758937500000004</c:v>
                </c:pt>
                <c:pt idx="96">
                  <c:v>6.442545833333333</c:v>
                </c:pt>
                <c:pt idx="97">
                  <c:v>6.5092229166666664</c:v>
                </c:pt>
                <c:pt idx="98">
                  <c:v>6.57585</c:v>
                </c:pt>
                <c:pt idx="99">
                  <c:v>6.6429</c:v>
                </c:pt>
                <c:pt idx="100">
                  <c:v>6.7095624999999997</c:v>
                </c:pt>
                <c:pt idx="101">
                  <c:v>6.776204166666667</c:v>
                </c:pt>
                <c:pt idx="102">
                  <c:v>6.8428562499999996</c:v>
                </c:pt>
                <c:pt idx="103">
                  <c:v>6.9095062499999997</c:v>
                </c:pt>
                <c:pt idx="104">
                  <c:v>6.9761708333333337</c:v>
                </c:pt>
                <c:pt idx="105">
                  <c:v>7.0428083333333333</c:v>
                </c:pt>
                <c:pt idx="106">
                  <c:v>7.1095937500000002</c:v>
                </c:pt>
                <c:pt idx="107">
                  <c:v>7.1767666666666674</c:v>
                </c:pt>
                <c:pt idx="108">
                  <c:v>7.2433645833333333</c:v>
                </c:pt>
                <c:pt idx="109">
                  <c:v>7.3100145833333334</c:v>
                </c:pt>
                <c:pt idx="110">
                  <c:v>7.3766666666666669</c:v>
                </c:pt>
                <c:pt idx="111">
                  <c:v>7.4433187500000004</c:v>
                </c:pt>
                <c:pt idx="112">
                  <c:v>7.509970833333333</c:v>
                </c:pt>
                <c:pt idx="113">
                  <c:v>7.5766208333333331</c:v>
                </c:pt>
                <c:pt idx="114">
                  <c:v>7.6434791666666664</c:v>
                </c:pt>
                <c:pt idx="115">
                  <c:v>7.7101249999999997</c:v>
                </c:pt>
                <c:pt idx="116">
                  <c:v>7.7767770833333332</c:v>
                </c:pt>
                <c:pt idx="117">
                  <c:v>7.8434270833333333</c:v>
                </c:pt>
                <c:pt idx="118">
                  <c:v>7.9100812500000002</c:v>
                </c:pt>
                <c:pt idx="119">
                  <c:v>7.9767312500000003</c:v>
                </c:pt>
                <c:pt idx="120">
                  <c:v>8.0433833333333329</c:v>
                </c:pt>
                <c:pt idx="121">
                  <c:v>8.1100812500000004</c:v>
                </c:pt>
                <c:pt idx="122">
                  <c:v>8.1766874999999999</c:v>
                </c:pt>
                <c:pt idx="123">
                  <c:v>8.2433395833333325</c:v>
                </c:pt>
                <c:pt idx="124">
                  <c:v>8.3099895833333335</c:v>
                </c:pt>
                <c:pt idx="125">
                  <c:v>8.3766416666666661</c:v>
                </c:pt>
                <c:pt idx="126">
                  <c:v>8.4432916666666671</c:v>
                </c:pt>
                <c:pt idx="127">
                  <c:v>8.5099437499999997</c:v>
                </c:pt>
                <c:pt idx="128">
                  <c:v>8.5766541666666658</c:v>
                </c:pt>
                <c:pt idx="129">
                  <c:v>8.6432458333333333</c:v>
                </c:pt>
                <c:pt idx="130">
                  <c:v>8.7099041666666661</c:v>
                </c:pt>
                <c:pt idx="131">
                  <c:v>8.7768208333333337</c:v>
                </c:pt>
                <c:pt idx="132">
                  <c:v>8.8434666666666661</c:v>
                </c:pt>
                <c:pt idx="133">
                  <c:v>8.9107208333333325</c:v>
                </c:pt>
                <c:pt idx="134">
                  <c:v>8.9773729166666669</c:v>
                </c:pt>
                <c:pt idx="135">
                  <c:v>9.0440249999999995</c:v>
                </c:pt>
                <c:pt idx="136">
                  <c:v>9.1106729166666671</c:v>
                </c:pt>
                <c:pt idx="137">
                  <c:v>9.1775958333333332</c:v>
                </c:pt>
                <c:pt idx="138">
                  <c:v>9.2442458333333342</c:v>
                </c:pt>
                <c:pt idx="139">
                  <c:v>9.3108958333333334</c:v>
                </c:pt>
                <c:pt idx="140">
                  <c:v>9.3776145833333331</c:v>
                </c:pt>
                <c:pt idx="141">
                  <c:v>9.4444645833333336</c:v>
                </c:pt>
                <c:pt idx="142">
                  <c:v>9.5111166666666662</c:v>
                </c:pt>
                <c:pt idx="143">
                  <c:v>9.577902083333333</c:v>
                </c:pt>
                <c:pt idx="144">
                  <c:v>9.6450208333333336</c:v>
                </c:pt>
                <c:pt idx="145">
                  <c:v>9.7116708333333328</c:v>
                </c:pt>
                <c:pt idx="146">
                  <c:v>9.7783229166666672</c:v>
                </c:pt>
                <c:pt idx="147">
                  <c:v>9.8449749999999998</c:v>
                </c:pt>
                <c:pt idx="148">
                  <c:v>9.9118520833333328</c:v>
                </c:pt>
                <c:pt idx="149">
                  <c:v>9.9784770833333329</c:v>
                </c:pt>
                <c:pt idx="150">
                  <c:v>10.04532916666667</c:v>
                </c:pt>
                <c:pt idx="151">
                  <c:v>10.11199375</c:v>
                </c:pt>
                <c:pt idx="152">
                  <c:v>10.17863333333333</c:v>
                </c:pt>
                <c:pt idx="153">
                  <c:v>10.24555</c:v>
                </c:pt>
                <c:pt idx="154">
                  <c:v>10.312202083333331</c:v>
                </c:pt>
                <c:pt idx="155">
                  <c:v>10.37885416666667</c:v>
                </c:pt>
                <c:pt idx="156">
                  <c:v>10.445504166666669</c:v>
                </c:pt>
                <c:pt idx="157">
                  <c:v>10.51215625</c:v>
                </c:pt>
                <c:pt idx="158">
                  <c:v>10.578808333333329</c:v>
                </c:pt>
                <c:pt idx="159">
                  <c:v>10.645460416666671</c:v>
                </c:pt>
                <c:pt idx="160">
                  <c:v>10.71237708333333</c:v>
                </c:pt>
                <c:pt idx="161">
                  <c:v>10.77975416666667</c:v>
                </c:pt>
                <c:pt idx="162">
                  <c:v>10.846347916666669</c:v>
                </c:pt>
                <c:pt idx="163">
                  <c:v>10.913331250000001</c:v>
                </c:pt>
                <c:pt idx="164">
                  <c:v>10.97998333333333</c:v>
                </c:pt>
                <c:pt idx="165">
                  <c:v>11.046635416666669</c:v>
                </c:pt>
                <c:pt idx="166">
                  <c:v>11.1132875</c:v>
                </c:pt>
                <c:pt idx="167">
                  <c:v>11.179937499999999</c:v>
                </c:pt>
                <c:pt idx="168">
                  <c:v>11.246920833333331</c:v>
                </c:pt>
                <c:pt idx="169">
                  <c:v>11.313575</c:v>
                </c:pt>
                <c:pt idx="170">
                  <c:v>11.38082708333333</c:v>
                </c:pt>
                <c:pt idx="171">
                  <c:v>11.44752083333333</c:v>
                </c:pt>
                <c:pt idx="172">
                  <c:v>11.51606458333333</c:v>
                </c:pt>
                <c:pt idx="173">
                  <c:v>11.583922916666671</c:v>
                </c:pt>
                <c:pt idx="174">
                  <c:v>11.651631249999999</c:v>
                </c:pt>
                <c:pt idx="175">
                  <c:v>11.719466666666669</c:v>
                </c:pt>
                <c:pt idx="176">
                  <c:v>11.78772083333333</c:v>
                </c:pt>
                <c:pt idx="177">
                  <c:v>11.858010416666669</c:v>
                </c:pt>
                <c:pt idx="178">
                  <c:v>11.927302083333331</c:v>
                </c:pt>
                <c:pt idx="179">
                  <c:v>11.99807916666667</c:v>
                </c:pt>
                <c:pt idx="180">
                  <c:v>12.06663125</c:v>
                </c:pt>
                <c:pt idx="181">
                  <c:v>12.135352083333331</c:v>
                </c:pt>
                <c:pt idx="182">
                  <c:v>12.20355416666667</c:v>
                </c:pt>
                <c:pt idx="183">
                  <c:v>12.27357916666667</c:v>
                </c:pt>
                <c:pt idx="184">
                  <c:v>12.34194375</c:v>
                </c:pt>
                <c:pt idx="185">
                  <c:v>12.410060416666671</c:v>
                </c:pt>
                <c:pt idx="186">
                  <c:v>12.479622916666671</c:v>
                </c:pt>
                <c:pt idx="187">
                  <c:v>12.548029166666669</c:v>
                </c:pt>
                <c:pt idx="188">
                  <c:v>12.61599166666667</c:v>
                </c:pt>
                <c:pt idx="189">
                  <c:v>12.68513125</c:v>
                </c:pt>
                <c:pt idx="190">
                  <c:v>12.75631458333333</c:v>
                </c:pt>
                <c:pt idx="191">
                  <c:v>12.826547916666669</c:v>
                </c:pt>
                <c:pt idx="192">
                  <c:v>12.897</c:v>
                </c:pt>
                <c:pt idx="193">
                  <c:v>12.965354166666669</c:v>
                </c:pt>
                <c:pt idx="194">
                  <c:v>13.032241666666669</c:v>
                </c:pt>
                <c:pt idx="195">
                  <c:v>13.104968749999999</c:v>
                </c:pt>
                <c:pt idx="196">
                  <c:v>13.173066666666671</c:v>
                </c:pt>
                <c:pt idx="197">
                  <c:v>13.2418</c:v>
                </c:pt>
                <c:pt idx="198">
                  <c:v>13.311547916666671</c:v>
                </c:pt>
                <c:pt idx="199">
                  <c:v>13.38057291666667</c:v>
                </c:pt>
                <c:pt idx="200">
                  <c:v>13.449975</c:v>
                </c:pt>
                <c:pt idx="201">
                  <c:v>13.51973125</c:v>
                </c:pt>
                <c:pt idx="202">
                  <c:v>13.586393749999999</c:v>
                </c:pt>
                <c:pt idx="203">
                  <c:v>13.65629583333333</c:v>
                </c:pt>
                <c:pt idx="204">
                  <c:v>13.72529583333333</c:v>
                </c:pt>
                <c:pt idx="205">
                  <c:v>13.792945833333331</c:v>
                </c:pt>
                <c:pt idx="206">
                  <c:v>13.862462499999999</c:v>
                </c:pt>
                <c:pt idx="207">
                  <c:v>13.932602083333331</c:v>
                </c:pt>
                <c:pt idx="208">
                  <c:v>14.000972916666671</c:v>
                </c:pt>
                <c:pt idx="209">
                  <c:v>14.070929166666669</c:v>
                </c:pt>
                <c:pt idx="210">
                  <c:v>14.140116666666669</c:v>
                </c:pt>
                <c:pt idx="211">
                  <c:v>14.20891875</c:v>
                </c:pt>
                <c:pt idx="212">
                  <c:v>14.279420833333329</c:v>
                </c:pt>
                <c:pt idx="213">
                  <c:v>14.350072916666671</c:v>
                </c:pt>
                <c:pt idx="214">
                  <c:v>14.418412500000001</c:v>
                </c:pt>
                <c:pt idx="215">
                  <c:v>14.487722916666669</c:v>
                </c:pt>
                <c:pt idx="216">
                  <c:v>14.55470833333333</c:v>
                </c:pt>
                <c:pt idx="217">
                  <c:v>14.622025000000001</c:v>
                </c:pt>
                <c:pt idx="218">
                  <c:v>14.692299999999999</c:v>
                </c:pt>
                <c:pt idx="219">
                  <c:v>14.760660416666671</c:v>
                </c:pt>
                <c:pt idx="220">
                  <c:v>14.830443750000001</c:v>
                </c:pt>
                <c:pt idx="221">
                  <c:v>14.898825</c:v>
                </c:pt>
                <c:pt idx="222">
                  <c:v>14.966472916666669</c:v>
                </c:pt>
                <c:pt idx="223">
                  <c:v>15.03715208333333</c:v>
                </c:pt>
                <c:pt idx="224">
                  <c:v>15.104843750000001</c:v>
                </c:pt>
                <c:pt idx="225">
                  <c:v>15.17476041666667</c:v>
                </c:pt>
                <c:pt idx="226">
                  <c:v>15.243543750000001</c:v>
                </c:pt>
                <c:pt idx="227">
                  <c:v>15.31186041666667</c:v>
                </c:pt>
                <c:pt idx="228">
                  <c:v>15.3800875</c:v>
                </c:pt>
                <c:pt idx="229">
                  <c:v>15.449979166666671</c:v>
                </c:pt>
                <c:pt idx="230">
                  <c:v>15.51840833333333</c:v>
                </c:pt>
                <c:pt idx="231">
                  <c:v>15.58855625</c:v>
                </c:pt>
                <c:pt idx="232">
                  <c:v>15.659120833333329</c:v>
                </c:pt>
                <c:pt idx="233">
                  <c:v>15.72756875</c:v>
                </c:pt>
                <c:pt idx="234">
                  <c:v>15.795393750000001</c:v>
                </c:pt>
                <c:pt idx="235">
                  <c:v>15.864324999999999</c:v>
                </c:pt>
                <c:pt idx="236">
                  <c:v>15.9319375</c:v>
                </c:pt>
                <c:pt idx="237">
                  <c:v>16.002047916666669</c:v>
                </c:pt>
                <c:pt idx="238">
                  <c:v>16.071391666666671</c:v>
                </c:pt>
                <c:pt idx="239">
                  <c:v>16.14624375</c:v>
                </c:pt>
                <c:pt idx="240">
                  <c:v>16.21495625</c:v>
                </c:pt>
                <c:pt idx="241">
                  <c:v>16.28530416666667</c:v>
                </c:pt>
                <c:pt idx="242">
                  <c:v>16.353177083333328</c:v>
                </c:pt>
                <c:pt idx="243">
                  <c:v>16.422839583333332</c:v>
                </c:pt>
                <c:pt idx="244">
                  <c:v>16.493010416666671</c:v>
                </c:pt>
                <c:pt idx="245">
                  <c:v>16.563364583333328</c:v>
                </c:pt>
                <c:pt idx="246">
                  <c:v>16.631083333333329</c:v>
                </c:pt>
                <c:pt idx="247">
                  <c:v>16.699545833333332</c:v>
                </c:pt>
                <c:pt idx="248">
                  <c:v>16.768006249999999</c:v>
                </c:pt>
                <c:pt idx="249">
                  <c:v>16.83625833333333</c:v>
                </c:pt>
                <c:pt idx="250">
                  <c:v>16.90522708333333</c:v>
                </c:pt>
                <c:pt idx="251">
                  <c:v>16.973252083333328</c:v>
                </c:pt>
                <c:pt idx="252">
                  <c:v>17.042008333333332</c:v>
                </c:pt>
                <c:pt idx="253">
                  <c:v>17.111908333333329</c:v>
                </c:pt>
                <c:pt idx="254">
                  <c:v>17.18033333333333</c:v>
                </c:pt>
                <c:pt idx="255">
                  <c:v>17.250552083333329</c:v>
                </c:pt>
                <c:pt idx="256">
                  <c:v>17.330191666666671</c:v>
                </c:pt>
                <c:pt idx="257">
                  <c:v>17.398447916666669</c:v>
                </c:pt>
                <c:pt idx="258">
                  <c:v>17.465964583333339</c:v>
                </c:pt>
                <c:pt idx="259">
                  <c:v>17.53489166666667</c:v>
                </c:pt>
                <c:pt idx="260">
                  <c:v>17.603620833333331</c:v>
                </c:pt>
                <c:pt idx="261">
                  <c:v>17.672527083333328</c:v>
                </c:pt>
                <c:pt idx="262">
                  <c:v>17.741958333333329</c:v>
                </c:pt>
                <c:pt idx="263">
                  <c:v>17.80909583333333</c:v>
                </c:pt>
                <c:pt idx="264">
                  <c:v>17.879041666666669</c:v>
                </c:pt>
                <c:pt idx="265">
                  <c:v>17.94803125</c:v>
                </c:pt>
                <c:pt idx="266">
                  <c:v>18.016570833333329</c:v>
                </c:pt>
                <c:pt idx="267">
                  <c:v>18.08723333333333</c:v>
                </c:pt>
                <c:pt idx="268">
                  <c:v>18.155950000000001</c:v>
                </c:pt>
                <c:pt idx="269">
                  <c:v>18.223802083333329</c:v>
                </c:pt>
                <c:pt idx="270">
                  <c:v>18.29350208333333</c:v>
                </c:pt>
                <c:pt idx="271">
                  <c:v>18.362429166666669</c:v>
                </c:pt>
                <c:pt idx="272">
                  <c:v>18.431487499999999</c:v>
                </c:pt>
                <c:pt idx="273">
                  <c:v>18.50193333333333</c:v>
                </c:pt>
                <c:pt idx="274">
                  <c:v>18.57079375</c:v>
                </c:pt>
                <c:pt idx="275">
                  <c:v>18.64042083333333</c:v>
                </c:pt>
                <c:pt idx="276">
                  <c:v>18.70982708333333</c:v>
                </c:pt>
                <c:pt idx="277">
                  <c:v>18.78012708333333</c:v>
                </c:pt>
                <c:pt idx="278">
                  <c:v>18.84692708333333</c:v>
                </c:pt>
                <c:pt idx="279">
                  <c:v>18.914729166666671</c:v>
                </c:pt>
                <c:pt idx="280">
                  <c:v>18.982772916666661</c:v>
                </c:pt>
                <c:pt idx="281">
                  <c:v>19.050545833333331</c:v>
                </c:pt>
                <c:pt idx="282">
                  <c:v>19.11932916666667</c:v>
                </c:pt>
                <c:pt idx="283">
                  <c:v>19.188481249999999</c:v>
                </c:pt>
                <c:pt idx="284">
                  <c:v>19.255504166666672</c:v>
                </c:pt>
                <c:pt idx="285">
                  <c:v>19.3247125</c:v>
                </c:pt>
                <c:pt idx="286">
                  <c:v>19.396983333333331</c:v>
                </c:pt>
                <c:pt idx="287">
                  <c:v>19.46523333333333</c:v>
                </c:pt>
                <c:pt idx="288">
                  <c:v>19.536285416666669</c:v>
                </c:pt>
                <c:pt idx="289">
                  <c:v>19.604399999999998</c:v>
                </c:pt>
                <c:pt idx="290">
                  <c:v>19.673810416666669</c:v>
                </c:pt>
                <c:pt idx="291">
                  <c:v>19.74310208333333</c:v>
                </c:pt>
                <c:pt idx="292">
                  <c:v>19.813972916666671</c:v>
                </c:pt>
                <c:pt idx="293">
                  <c:v>19.882293749999999</c:v>
                </c:pt>
                <c:pt idx="294">
                  <c:v>19.950633333333329</c:v>
                </c:pt>
                <c:pt idx="295">
                  <c:v>20.019706249999999</c:v>
                </c:pt>
                <c:pt idx="296">
                  <c:v>20.088579166666669</c:v>
                </c:pt>
                <c:pt idx="297">
                  <c:v>20.15703541666667</c:v>
                </c:pt>
                <c:pt idx="298">
                  <c:v>20.226781249999998</c:v>
                </c:pt>
                <c:pt idx="299">
                  <c:v>20.294747916666669</c:v>
                </c:pt>
                <c:pt idx="300">
                  <c:v>20.365183333333331</c:v>
                </c:pt>
                <c:pt idx="301">
                  <c:v>20.432235416666671</c:v>
                </c:pt>
                <c:pt idx="302">
                  <c:v>20.500618750000001</c:v>
                </c:pt>
                <c:pt idx="303">
                  <c:v>20.57056041666667</c:v>
                </c:pt>
                <c:pt idx="304">
                  <c:v>20.63965416666667</c:v>
                </c:pt>
                <c:pt idx="305">
                  <c:v>20.707839583333332</c:v>
                </c:pt>
                <c:pt idx="306">
                  <c:v>20.774625</c:v>
                </c:pt>
                <c:pt idx="307">
                  <c:v>20.84379375</c:v>
                </c:pt>
                <c:pt idx="308">
                  <c:v>20.912006250000001</c:v>
                </c:pt>
                <c:pt idx="309">
                  <c:v>20.979383333333331</c:v>
                </c:pt>
                <c:pt idx="310">
                  <c:v>21.047483333333329</c:v>
                </c:pt>
                <c:pt idx="311">
                  <c:v>21.116079166666669</c:v>
                </c:pt>
                <c:pt idx="312">
                  <c:v>21.18627708333333</c:v>
                </c:pt>
                <c:pt idx="313">
                  <c:v>21.255381249999999</c:v>
                </c:pt>
                <c:pt idx="314">
                  <c:v>21.324654166666669</c:v>
                </c:pt>
                <c:pt idx="315">
                  <c:v>21.393016666666671</c:v>
                </c:pt>
                <c:pt idx="316">
                  <c:v>21.463068750000001</c:v>
                </c:pt>
                <c:pt idx="317">
                  <c:v>21.530454166666669</c:v>
                </c:pt>
                <c:pt idx="318">
                  <c:v>21.597360416666671</c:v>
                </c:pt>
                <c:pt idx="319">
                  <c:v>21.66395833333333</c:v>
                </c:pt>
                <c:pt idx="320">
                  <c:v>21.730610416666671</c:v>
                </c:pt>
                <c:pt idx="321">
                  <c:v>21.79782916666667</c:v>
                </c:pt>
                <c:pt idx="322">
                  <c:v>21.86444375</c:v>
                </c:pt>
                <c:pt idx="323">
                  <c:v>21.93157708333333</c:v>
                </c:pt>
                <c:pt idx="324">
                  <c:v>21.998214583333329</c:v>
                </c:pt>
                <c:pt idx="325">
                  <c:v>22.064864583333328</c:v>
                </c:pt>
                <c:pt idx="326">
                  <c:v>22.131552083333329</c:v>
                </c:pt>
                <c:pt idx="327">
                  <c:v>22.198639583333328</c:v>
                </c:pt>
                <c:pt idx="328">
                  <c:v>22.265287499999999</c:v>
                </c:pt>
                <c:pt idx="329">
                  <c:v>22.331941666666669</c:v>
                </c:pt>
                <c:pt idx="330">
                  <c:v>22.39858958333333</c:v>
                </c:pt>
                <c:pt idx="331">
                  <c:v>22.46527708333333</c:v>
                </c:pt>
                <c:pt idx="332">
                  <c:v>22.532027083333329</c:v>
                </c:pt>
                <c:pt idx="333">
                  <c:v>22.598677083333332</c:v>
                </c:pt>
                <c:pt idx="334">
                  <c:v>22.66541458333333</c:v>
                </c:pt>
                <c:pt idx="335">
                  <c:v>22.732047916666669</c:v>
                </c:pt>
                <c:pt idx="336">
                  <c:v>22.7987</c:v>
                </c:pt>
                <c:pt idx="337">
                  <c:v>22.865620833333331</c:v>
                </c:pt>
                <c:pt idx="338">
                  <c:v>22.932504166666671</c:v>
                </c:pt>
                <c:pt idx="339">
                  <c:v>22.999460416666668</c:v>
                </c:pt>
                <c:pt idx="340">
                  <c:v>23.066106250000001</c:v>
                </c:pt>
                <c:pt idx="341">
                  <c:v>23.13275625</c:v>
                </c:pt>
                <c:pt idx="342">
                  <c:v>23.199943749999999</c:v>
                </c:pt>
                <c:pt idx="343">
                  <c:v>23.267743750000001</c:v>
                </c:pt>
                <c:pt idx="344">
                  <c:v>23.334681249999999</c:v>
                </c:pt>
                <c:pt idx="345">
                  <c:v>23.40136875</c:v>
                </c:pt>
                <c:pt idx="346">
                  <c:v>23.468014583333328</c:v>
                </c:pt>
                <c:pt idx="347">
                  <c:v>23.534664583333331</c:v>
                </c:pt>
                <c:pt idx="348">
                  <c:v>23.601316666666669</c:v>
                </c:pt>
                <c:pt idx="349">
                  <c:v>23.66797708333333</c:v>
                </c:pt>
                <c:pt idx="350">
                  <c:v>23.734620833333331</c:v>
                </c:pt>
                <c:pt idx="351">
                  <c:v>23.80130625</c:v>
                </c:pt>
                <c:pt idx="352">
                  <c:v>23.868122916666671</c:v>
                </c:pt>
                <c:pt idx="353">
                  <c:v>23.934774999999998</c:v>
                </c:pt>
                <c:pt idx="354">
                  <c:v>24.00145625</c:v>
                </c:pt>
                <c:pt idx="355">
                  <c:v>24.068085416666669</c:v>
                </c:pt>
                <c:pt idx="356">
                  <c:v>24.13472916666667</c:v>
                </c:pt>
                <c:pt idx="357">
                  <c:v>24.201381250000001</c:v>
                </c:pt>
                <c:pt idx="358">
                  <c:v>24.26803541666667</c:v>
                </c:pt>
                <c:pt idx="359">
                  <c:v>24.335020833333331</c:v>
                </c:pt>
                <c:pt idx="360">
                  <c:v>24.401668749999999</c:v>
                </c:pt>
                <c:pt idx="361">
                  <c:v>24.468322916666661</c:v>
                </c:pt>
                <c:pt idx="362">
                  <c:v>24.534974999999999</c:v>
                </c:pt>
                <c:pt idx="363">
                  <c:v>24.60162291666667</c:v>
                </c:pt>
                <c:pt idx="364">
                  <c:v>24.668275000000001</c:v>
                </c:pt>
                <c:pt idx="365">
                  <c:v>24.734962500000002</c:v>
                </c:pt>
                <c:pt idx="366">
                  <c:v>24.80157916666667</c:v>
                </c:pt>
                <c:pt idx="367">
                  <c:v>24.86829791666667</c:v>
                </c:pt>
                <c:pt idx="368">
                  <c:v>24.934950000000001</c:v>
                </c:pt>
                <c:pt idx="369">
                  <c:v>25.001854166666671</c:v>
                </c:pt>
                <c:pt idx="370">
                  <c:v>25.068489583333331</c:v>
                </c:pt>
                <c:pt idx="371">
                  <c:v>25.13511041666667</c:v>
                </c:pt>
                <c:pt idx="372">
                  <c:v>25.201754166666671</c:v>
                </c:pt>
                <c:pt idx="373">
                  <c:v>25.268406250000002</c:v>
                </c:pt>
                <c:pt idx="374">
                  <c:v>25.335056250000001</c:v>
                </c:pt>
                <c:pt idx="375">
                  <c:v>25.401710416666671</c:v>
                </c:pt>
                <c:pt idx="376">
                  <c:v>25.468427083333339</c:v>
                </c:pt>
                <c:pt idx="377">
                  <c:v>25.535079166666669</c:v>
                </c:pt>
                <c:pt idx="378">
                  <c:v>25.601816666666672</c:v>
                </c:pt>
                <c:pt idx="379">
                  <c:v>25.668456249999998</c:v>
                </c:pt>
                <c:pt idx="380">
                  <c:v>25.735099999999999</c:v>
                </c:pt>
                <c:pt idx="381">
                  <c:v>25.80175208333333</c:v>
                </c:pt>
                <c:pt idx="382">
                  <c:v>25.868402083333329</c:v>
                </c:pt>
                <c:pt idx="383">
                  <c:v>25.93505833333333</c:v>
                </c:pt>
                <c:pt idx="384">
                  <c:v>26.00170833333333</c:v>
                </c:pt>
                <c:pt idx="385">
                  <c:v>26.068358333333329</c:v>
                </c:pt>
                <c:pt idx="386">
                  <c:v>26.135008333333332</c:v>
                </c:pt>
                <c:pt idx="387">
                  <c:v>26.20166041666667</c:v>
                </c:pt>
                <c:pt idx="388">
                  <c:v>26.2683125</c:v>
                </c:pt>
                <c:pt idx="389">
                  <c:v>26.334964583333331</c:v>
                </c:pt>
                <c:pt idx="390">
                  <c:v>26.40161458333333</c:v>
                </c:pt>
                <c:pt idx="391">
                  <c:v>26.46833333333333</c:v>
                </c:pt>
                <c:pt idx="392">
                  <c:v>26.535366666666668</c:v>
                </c:pt>
                <c:pt idx="393">
                  <c:v>26.601970833333329</c:v>
                </c:pt>
                <c:pt idx="394">
                  <c:v>26.668620833333328</c:v>
                </c:pt>
                <c:pt idx="395">
                  <c:v>26.735275000000001</c:v>
                </c:pt>
                <c:pt idx="396">
                  <c:v>26.801972916666671</c:v>
                </c:pt>
                <c:pt idx="397">
                  <c:v>26.868577083333339</c:v>
                </c:pt>
                <c:pt idx="398">
                  <c:v>26.935229166666669</c:v>
                </c:pt>
                <c:pt idx="399">
                  <c:v>27.001879166666669</c:v>
                </c:pt>
                <c:pt idx="400">
                  <c:v>27.06866458333333</c:v>
                </c:pt>
                <c:pt idx="401">
                  <c:v>27.135316666666672</c:v>
                </c:pt>
                <c:pt idx="402">
                  <c:v>27.201966666666671</c:v>
                </c:pt>
                <c:pt idx="403">
                  <c:v>27.269124999999999</c:v>
                </c:pt>
                <c:pt idx="404">
                  <c:v>27.3357375</c:v>
                </c:pt>
                <c:pt idx="405">
                  <c:v>27.402522916666669</c:v>
                </c:pt>
                <c:pt idx="406">
                  <c:v>27.469172916666668</c:v>
                </c:pt>
                <c:pt idx="407">
                  <c:v>27.535824999999999</c:v>
                </c:pt>
                <c:pt idx="408">
                  <c:v>27.60247708333333</c:v>
                </c:pt>
                <c:pt idx="409">
                  <c:v>27.669129166666671</c:v>
                </c:pt>
                <c:pt idx="410">
                  <c:v>27.735779166666671</c:v>
                </c:pt>
                <c:pt idx="411">
                  <c:v>27.80282291666667</c:v>
                </c:pt>
                <c:pt idx="412">
                  <c:v>27.86941666666667</c:v>
                </c:pt>
                <c:pt idx="413">
                  <c:v>27.936135416666669</c:v>
                </c:pt>
                <c:pt idx="414">
                  <c:v>28.00283125</c:v>
                </c:pt>
                <c:pt idx="415">
                  <c:v>28.069437499999999</c:v>
                </c:pt>
                <c:pt idx="416">
                  <c:v>28.13608958333333</c:v>
                </c:pt>
                <c:pt idx="417">
                  <c:v>28.202741666666672</c:v>
                </c:pt>
                <c:pt idx="418">
                  <c:v>28.269391666666671</c:v>
                </c:pt>
                <c:pt idx="419">
                  <c:v>28.336304166666672</c:v>
                </c:pt>
                <c:pt idx="420">
                  <c:v>28.402895833333329</c:v>
                </c:pt>
                <c:pt idx="421">
                  <c:v>28.46954791666667</c:v>
                </c:pt>
                <c:pt idx="422">
                  <c:v>28.53640833333333</c:v>
                </c:pt>
                <c:pt idx="423">
                  <c:v>28.60305</c:v>
                </c:pt>
                <c:pt idx="424">
                  <c:v>28.669768749999999</c:v>
                </c:pt>
                <c:pt idx="425">
                  <c:v>28.73642083333333</c:v>
                </c:pt>
                <c:pt idx="426">
                  <c:v>28.80307916666667</c:v>
                </c:pt>
                <c:pt idx="427">
                  <c:v>28.869722916666671</c:v>
                </c:pt>
                <c:pt idx="428">
                  <c:v>28.936414583333331</c:v>
                </c:pt>
                <c:pt idx="429">
                  <c:v>29.003027083333329</c:v>
                </c:pt>
                <c:pt idx="430">
                  <c:v>29.069677083333328</c:v>
                </c:pt>
                <c:pt idx="431">
                  <c:v>29.13632916666667</c:v>
                </c:pt>
                <c:pt idx="432">
                  <c:v>29.20318125</c:v>
                </c:pt>
                <c:pt idx="433">
                  <c:v>29.270097916666671</c:v>
                </c:pt>
                <c:pt idx="434">
                  <c:v>29.336749999999999</c:v>
                </c:pt>
                <c:pt idx="435">
                  <c:v>29.403404166666672</c:v>
                </c:pt>
                <c:pt idx="436">
                  <c:v>29.470054166666671</c:v>
                </c:pt>
                <c:pt idx="437">
                  <c:v>29.536706250000002</c:v>
                </c:pt>
                <c:pt idx="438">
                  <c:v>29.603360416666671</c:v>
                </c:pt>
                <c:pt idx="439">
                  <c:v>29.67001041666667</c:v>
                </c:pt>
                <c:pt idx="440">
                  <c:v>29.73666041666667</c:v>
                </c:pt>
                <c:pt idx="441">
                  <c:v>29.80377708333333</c:v>
                </c:pt>
                <c:pt idx="442">
                  <c:v>29.870429166666671</c:v>
                </c:pt>
                <c:pt idx="443">
                  <c:v>29.937081249999999</c:v>
                </c:pt>
                <c:pt idx="444">
                  <c:v>30.003733333333329</c:v>
                </c:pt>
                <c:pt idx="445">
                  <c:v>30.070383333333329</c:v>
                </c:pt>
                <c:pt idx="446">
                  <c:v>30.137102083333328</c:v>
                </c:pt>
                <c:pt idx="447">
                  <c:v>30.20375416666667</c:v>
                </c:pt>
                <c:pt idx="448">
                  <c:v>30.270406250000001</c:v>
                </c:pt>
                <c:pt idx="449">
                  <c:v>30.337656249999998</c:v>
                </c:pt>
                <c:pt idx="450">
                  <c:v>30.404308333333329</c:v>
                </c:pt>
                <c:pt idx="451">
                  <c:v>30.471027083333329</c:v>
                </c:pt>
                <c:pt idx="452">
                  <c:v>30.537706249999999</c:v>
                </c:pt>
                <c:pt idx="453">
                  <c:v>30.604331250000001</c:v>
                </c:pt>
                <c:pt idx="454">
                  <c:v>30.671035416666669</c:v>
                </c:pt>
                <c:pt idx="455">
                  <c:v>30.737633333333331</c:v>
                </c:pt>
                <c:pt idx="456">
                  <c:v>30.804285416666669</c:v>
                </c:pt>
                <c:pt idx="457">
                  <c:v>30.8709375</c:v>
                </c:pt>
                <c:pt idx="458">
                  <c:v>30.937589583333331</c:v>
                </c:pt>
                <c:pt idx="459">
                  <c:v>31.00423958333333</c:v>
                </c:pt>
                <c:pt idx="460">
                  <c:v>31.070891666666672</c:v>
                </c:pt>
                <c:pt idx="461">
                  <c:v>31.137543749999999</c:v>
                </c:pt>
                <c:pt idx="462">
                  <c:v>31.204527083333328</c:v>
                </c:pt>
                <c:pt idx="463">
                  <c:v>31.27117916666667</c:v>
                </c:pt>
                <c:pt idx="464">
                  <c:v>31.337831250000001</c:v>
                </c:pt>
                <c:pt idx="465">
                  <c:v>31.40448125</c:v>
                </c:pt>
                <c:pt idx="466">
                  <c:v>31.471133333333331</c:v>
                </c:pt>
                <c:pt idx="467">
                  <c:v>31.53805208333333</c:v>
                </c:pt>
                <c:pt idx="468">
                  <c:v>31.604777083333332</c:v>
                </c:pt>
                <c:pt idx="469">
                  <c:v>31.671420833333329</c:v>
                </c:pt>
                <c:pt idx="470">
                  <c:v>31.73807291666667</c:v>
                </c:pt>
                <c:pt idx="471">
                  <c:v>31.804725000000001</c:v>
                </c:pt>
                <c:pt idx="472">
                  <c:v>31.871377083333329</c:v>
                </c:pt>
                <c:pt idx="473">
                  <c:v>31.938027083333331</c:v>
                </c:pt>
                <c:pt idx="474">
                  <c:v>32.004681249999997</c:v>
                </c:pt>
                <c:pt idx="475">
                  <c:v>32.07133125</c:v>
                </c:pt>
                <c:pt idx="476">
                  <c:v>32.138318750000003</c:v>
                </c:pt>
                <c:pt idx="477">
                  <c:v>32.204966666666657</c:v>
                </c:pt>
                <c:pt idx="478">
                  <c:v>32.271618750000002</c:v>
                </c:pt>
                <c:pt idx="479">
                  <c:v>32.338841666666667</c:v>
                </c:pt>
                <c:pt idx="480">
                  <c:v>32.405454166666672</c:v>
                </c:pt>
                <c:pt idx="481">
                  <c:v>32.472106250000003</c:v>
                </c:pt>
                <c:pt idx="482">
                  <c:v>32.538758333333327</c:v>
                </c:pt>
                <c:pt idx="483">
                  <c:v>32.6054125</c:v>
                </c:pt>
                <c:pt idx="484">
                  <c:v>32.672062500000003</c:v>
                </c:pt>
                <c:pt idx="485">
                  <c:v>32.738712499999998</c:v>
                </c:pt>
                <c:pt idx="486">
                  <c:v>32.805366666666657</c:v>
                </c:pt>
                <c:pt idx="487">
                  <c:v>32.872068749999997</c:v>
                </c:pt>
                <c:pt idx="488">
                  <c:v>32.938668749999998</c:v>
                </c:pt>
                <c:pt idx="489">
                  <c:v>33.005318750000001</c:v>
                </c:pt>
                <c:pt idx="490">
                  <c:v>33.072043749999999</c:v>
                </c:pt>
                <c:pt idx="491">
                  <c:v>33.138689583333331</c:v>
                </c:pt>
                <c:pt idx="492">
                  <c:v>33.205341666666669</c:v>
                </c:pt>
                <c:pt idx="493">
                  <c:v>33.271991666666658</c:v>
                </c:pt>
                <c:pt idx="494">
                  <c:v>33.338643750000003</c:v>
                </c:pt>
                <c:pt idx="495">
                  <c:v>33.405295833333327</c:v>
                </c:pt>
                <c:pt idx="496">
                  <c:v>33.47195</c:v>
                </c:pt>
                <c:pt idx="497">
                  <c:v>33.538597916666667</c:v>
                </c:pt>
                <c:pt idx="498">
                  <c:v>33.605516666666666</c:v>
                </c:pt>
                <c:pt idx="499">
                  <c:v>33.672168749999997</c:v>
                </c:pt>
                <c:pt idx="500">
                  <c:v>33.738956250000001</c:v>
                </c:pt>
                <c:pt idx="501">
                  <c:v>33.805829166666669</c:v>
                </c:pt>
                <c:pt idx="502">
                  <c:v>33.872456249999999</c:v>
                </c:pt>
                <c:pt idx="503">
                  <c:v>33.939110416666672</c:v>
                </c:pt>
                <c:pt idx="504">
                  <c:v>34.005758333333333</c:v>
                </c:pt>
                <c:pt idx="505">
                  <c:v>34.072410416666663</c:v>
                </c:pt>
                <c:pt idx="506">
                  <c:v>34.139062500000001</c:v>
                </c:pt>
                <c:pt idx="507">
                  <c:v>34.205714583333332</c:v>
                </c:pt>
                <c:pt idx="508">
                  <c:v>34.272364583333342</c:v>
                </c:pt>
                <c:pt idx="509">
                  <c:v>34.339285416666669</c:v>
                </c:pt>
                <c:pt idx="510">
                  <c:v>34.405935416666672</c:v>
                </c:pt>
                <c:pt idx="511">
                  <c:v>34.472587500000003</c:v>
                </c:pt>
                <c:pt idx="512">
                  <c:v>34.539237499999999</c:v>
                </c:pt>
                <c:pt idx="513">
                  <c:v>34.605889583333337</c:v>
                </c:pt>
                <c:pt idx="514">
                  <c:v>34.672541666666667</c:v>
                </c:pt>
                <c:pt idx="515">
                  <c:v>34.739193749999998</c:v>
                </c:pt>
                <c:pt idx="516">
                  <c:v>34.805843750000001</c:v>
                </c:pt>
                <c:pt idx="517">
                  <c:v>34.872956250000001</c:v>
                </c:pt>
                <c:pt idx="518">
                  <c:v>34.939547916666669</c:v>
                </c:pt>
                <c:pt idx="519">
                  <c:v>35.0062</c:v>
                </c:pt>
                <c:pt idx="520">
                  <c:v>35.073068749999997</c:v>
                </c:pt>
                <c:pt idx="521">
                  <c:v>35.139704166666668</c:v>
                </c:pt>
                <c:pt idx="522">
                  <c:v>35.206356249999999</c:v>
                </c:pt>
                <c:pt idx="523">
                  <c:v>35.273006250000002</c:v>
                </c:pt>
                <c:pt idx="524">
                  <c:v>35.339922916666673</c:v>
                </c:pt>
                <c:pt idx="525">
                  <c:v>35.406654166666669</c:v>
                </c:pt>
                <c:pt idx="526">
                  <c:v>35.473295833333331</c:v>
                </c:pt>
                <c:pt idx="527">
                  <c:v>35.540079166666658</c:v>
                </c:pt>
                <c:pt idx="528">
                  <c:v>35.606972916666663</c:v>
                </c:pt>
                <c:pt idx="529">
                  <c:v>35.673581249999998</c:v>
                </c:pt>
                <c:pt idx="530">
                  <c:v>35.740233333333343</c:v>
                </c:pt>
                <c:pt idx="531">
                  <c:v>35.806885416666667</c:v>
                </c:pt>
                <c:pt idx="532">
                  <c:v>35.87353541666667</c:v>
                </c:pt>
                <c:pt idx="533">
                  <c:v>35.9401875</c:v>
                </c:pt>
                <c:pt idx="534">
                  <c:v>36.006839583333331</c:v>
                </c:pt>
                <c:pt idx="535">
                  <c:v>36.073489583333327</c:v>
                </c:pt>
                <c:pt idx="536">
                  <c:v>36.140141666666658</c:v>
                </c:pt>
                <c:pt idx="537">
                  <c:v>36.206793750000003</c:v>
                </c:pt>
                <c:pt idx="538">
                  <c:v>36.273512500000002</c:v>
                </c:pt>
                <c:pt idx="539">
                  <c:v>36.340162499999998</c:v>
                </c:pt>
                <c:pt idx="540">
                  <c:v>36.406814583333343</c:v>
                </c:pt>
                <c:pt idx="541">
                  <c:v>36.473468750000002</c:v>
                </c:pt>
                <c:pt idx="542">
                  <c:v>36.540606250000003</c:v>
                </c:pt>
                <c:pt idx="543">
                  <c:v>36.607235416666668</c:v>
                </c:pt>
                <c:pt idx="544">
                  <c:v>36.673887499999999</c:v>
                </c:pt>
                <c:pt idx="545">
                  <c:v>36.740558333333333</c:v>
                </c:pt>
                <c:pt idx="546">
                  <c:v>36.807191666666668</c:v>
                </c:pt>
                <c:pt idx="547">
                  <c:v>36.873841666666657</c:v>
                </c:pt>
                <c:pt idx="548">
                  <c:v>36.940493750000002</c:v>
                </c:pt>
                <c:pt idx="549">
                  <c:v>37.007145833333333</c:v>
                </c:pt>
                <c:pt idx="550">
                  <c:v>37.073797916666663</c:v>
                </c:pt>
                <c:pt idx="551">
                  <c:v>37.140447916666673</c:v>
                </c:pt>
                <c:pt idx="552">
                  <c:v>37.207099999999997</c:v>
                </c:pt>
                <c:pt idx="553">
                  <c:v>37.274272916666668</c:v>
                </c:pt>
                <c:pt idx="554">
                  <c:v>37.340870833333327</c:v>
                </c:pt>
                <c:pt idx="555">
                  <c:v>37.407520833333344</c:v>
                </c:pt>
                <c:pt idx="556">
                  <c:v>37.474172916666667</c:v>
                </c:pt>
                <c:pt idx="557">
                  <c:v>37.540824999999998</c:v>
                </c:pt>
                <c:pt idx="558">
                  <c:v>37.607477083333343</c:v>
                </c:pt>
                <c:pt idx="559">
                  <c:v>37.674129166666667</c:v>
                </c:pt>
                <c:pt idx="560">
                  <c:v>37.74077916666667</c:v>
                </c:pt>
                <c:pt idx="561">
                  <c:v>37.80794375</c:v>
                </c:pt>
                <c:pt idx="562">
                  <c:v>37.874549999999999</c:v>
                </c:pt>
                <c:pt idx="563">
                  <c:v>37.941200000000002</c:v>
                </c:pt>
                <c:pt idx="564">
                  <c:v>38.008006250000001</c:v>
                </c:pt>
                <c:pt idx="565">
                  <c:v>38.074639583333337</c:v>
                </c:pt>
                <c:pt idx="566">
                  <c:v>38.141356250000001</c:v>
                </c:pt>
                <c:pt idx="567">
                  <c:v>38.208006249999997</c:v>
                </c:pt>
                <c:pt idx="568">
                  <c:v>38.27466041666667</c:v>
                </c:pt>
                <c:pt idx="569">
                  <c:v>38.341310416666673</c:v>
                </c:pt>
                <c:pt idx="570">
                  <c:v>38.407962499999996</c:v>
                </c:pt>
                <c:pt idx="571">
                  <c:v>38.474612499999999</c:v>
                </c:pt>
                <c:pt idx="572">
                  <c:v>38.541464583333337</c:v>
                </c:pt>
                <c:pt idx="573">
                  <c:v>38.608116666666668</c:v>
                </c:pt>
                <c:pt idx="574">
                  <c:v>38.674768749999998</c:v>
                </c:pt>
                <c:pt idx="575">
                  <c:v>38.741418750000001</c:v>
                </c:pt>
                <c:pt idx="576">
                  <c:v>38.808070833333332</c:v>
                </c:pt>
                <c:pt idx="577">
                  <c:v>38.87472291666667</c:v>
                </c:pt>
                <c:pt idx="578">
                  <c:v>38.941375000000001</c:v>
                </c:pt>
                <c:pt idx="579">
                  <c:v>39.008091666666672</c:v>
                </c:pt>
                <c:pt idx="580">
                  <c:v>39.074972916666667</c:v>
                </c:pt>
                <c:pt idx="581">
                  <c:v>39.141595833333326</c:v>
                </c:pt>
                <c:pt idx="582">
                  <c:v>39.208245833333343</c:v>
                </c:pt>
                <c:pt idx="583">
                  <c:v>39.274929166666666</c:v>
                </c:pt>
                <c:pt idx="584">
                  <c:v>39.341549999999998</c:v>
                </c:pt>
                <c:pt idx="585">
                  <c:v>39.408202083333343</c:v>
                </c:pt>
                <c:pt idx="586">
                  <c:v>39.474852083333332</c:v>
                </c:pt>
                <c:pt idx="587">
                  <c:v>39.541770833333331</c:v>
                </c:pt>
                <c:pt idx="588">
                  <c:v>39.608422916666669</c:v>
                </c:pt>
                <c:pt idx="589">
                  <c:v>39.675075</c:v>
                </c:pt>
                <c:pt idx="590">
                  <c:v>39.741993749999999</c:v>
                </c:pt>
                <c:pt idx="591">
                  <c:v>39.808981250000002</c:v>
                </c:pt>
                <c:pt idx="592">
                  <c:v>39.87562916666667</c:v>
                </c:pt>
                <c:pt idx="593">
                  <c:v>39.942281250000001</c:v>
                </c:pt>
                <c:pt idx="594">
                  <c:v>40.008933333333331</c:v>
                </c:pt>
                <c:pt idx="595">
                  <c:v>40.075583333333327</c:v>
                </c:pt>
                <c:pt idx="596">
                  <c:v>40.142235416666672</c:v>
                </c:pt>
                <c:pt idx="597">
                  <c:v>40.208887500000003</c:v>
                </c:pt>
                <c:pt idx="598">
                  <c:v>40.275537499999999</c:v>
                </c:pt>
                <c:pt idx="599">
                  <c:v>40.342202083333333</c:v>
                </c:pt>
                <c:pt idx="600">
                  <c:v>40.408847916666673</c:v>
                </c:pt>
                <c:pt idx="601">
                  <c:v>40.475493749999998</c:v>
                </c:pt>
                <c:pt idx="602">
                  <c:v>40.542149999999999</c:v>
                </c:pt>
                <c:pt idx="603">
                  <c:v>40.608795833333332</c:v>
                </c:pt>
                <c:pt idx="604">
                  <c:v>40.67544791666667</c:v>
                </c:pt>
                <c:pt idx="605">
                  <c:v>40.742097916666673</c:v>
                </c:pt>
                <c:pt idx="606">
                  <c:v>40.809016666666658</c:v>
                </c:pt>
                <c:pt idx="607">
                  <c:v>40.875668750000003</c:v>
                </c:pt>
                <c:pt idx="608">
                  <c:v>40.942320833333333</c:v>
                </c:pt>
                <c:pt idx="609">
                  <c:v>41.009237499999998</c:v>
                </c:pt>
                <c:pt idx="610">
                  <c:v>41.075889583333343</c:v>
                </c:pt>
                <c:pt idx="611">
                  <c:v>41.142541666666673</c:v>
                </c:pt>
                <c:pt idx="612">
                  <c:v>41.209193749999997</c:v>
                </c:pt>
                <c:pt idx="613">
                  <c:v>41.27584375</c:v>
                </c:pt>
                <c:pt idx="614">
                  <c:v>41.342495833333331</c:v>
                </c:pt>
                <c:pt idx="615">
                  <c:v>41.409147916666669</c:v>
                </c:pt>
                <c:pt idx="616">
                  <c:v>41.4758</c:v>
                </c:pt>
                <c:pt idx="617">
                  <c:v>41.542450000000002</c:v>
                </c:pt>
                <c:pt idx="618">
                  <c:v>41.609137500000003</c:v>
                </c:pt>
                <c:pt idx="619">
                  <c:v>41.675754166666657</c:v>
                </c:pt>
                <c:pt idx="620">
                  <c:v>41.742406250000002</c:v>
                </c:pt>
                <c:pt idx="621">
                  <c:v>41.809056249999998</c:v>
                </c:pt>
                <c:pt idx="622">
                  <c:v>41.875708333333343</c:v>
                </c:pt>
                <c:pt idx="623">
                  <c:v>41.942360416666673</c:v>
                </c:pt>
                <c:pt idx="624">
                  <c:v>42.009012499999997</c:v>
                </c:pt>
                <c:pt idx="625">
                  <c:v>42.075664583333342</c:v>
                </c:pt>
                <c:pt idx="626">
                  <c:v>42.142322916666657</c:v>
                </c:pt>
                <c:pt idx="627">
                  <c:v>42.208966666666669</c:v>
                </c:pt>
                <c:pt idx="628">
                  <c:v>42.27561875</c:v>
                </c:pt>
                <c:pt idx="629">
                  <c:v>42.342275000000001</c:v>
                </c:pt>
                <c:pt idx="630">
                  <c:v>42.408920833333333</c:v>
                </c:pt>
                <c:pt idx="631">
                  <c:v>42.475572916666657</c:v>
                </c:pt>
                <c:pt idx="632">
                  <c:v>42.54222708333333</c:v>
                </c:pt>
                <c:pt idx="633">
                  <c:v>42.608877083333333</c:v>
                </c:pt>
                <c:pt idx="634">
                  <c:v>42.675529166666657</c:v>
                </c:pt>
                <c:pt idx="635">
                  <c:v>42.742183333333337</c:v>
                </c:pt>
                <c:pt idx="636">
                  <c:v>42.808831249999997</c:v>
                </c:pt>
                <c:pt idx="637">
                  <c:v>42.87548125</c:v>
                </c:pt>
                <c:pt idx="638">
                  <c:v>42.942133333333331</c:v>
                </c:pt>
                <c:pt idx="639">
                  <c:v>43.008985416666668</c:v>
                </c:pt>
                <c:pt idx="640">
                  <c:v>43.075693749999999</c:v>
                </c:pt>
                <c:pt idx="641">
                  <c:v>43.142287500000002</c:v>
                </c:pt>
                <c:pt idx="642">
                  <c:v>43.208941666666668</c:v>
                </c:pt>
                <c:pt idx="643">
                  <c:v>43.275591666666656</c:v>
                </c:pt>
                <c:pt idx="644">
                  <c:v>43.342377083333332</c:v>
                </c:pt>
                <c:pt idx="645">
                  <c:v>43.409027083333328</c:v>
                </c:pt>
                <c:pt idx="646">
                  <c:v>43.475679166666673</c:v>
                </c:pt>
                <c:pt idx="647">
                  <c:v>43.542331249999997</c:v>
                </c:pt>
                <c:pt idx="648">
                  <c:v>43.609277083333332</c:v>
                </c:pt>
                <c:pt idx="649">
                  <c:v>43.675902083333327</c:v>
                </c:pt>
                <c:pt idx="650">
                  <c:v>43.742554166666658</c:v>
                </c:pt>
                <c:pt idx="651">
                  <c:v>43.809204166666667</c:v>
                </c:pt>
                <c:pt idx="652">
                  <c:v>43.875856249999998</c:v>
                </c:pt>
                <c:pt idx="653">
                  <c:v>43.942508333333343</c:v>
                </c:pt>
                <c:pt idx="654">
                  <c:v>44.009158333333332</c:v>
                </c:pt>
                <c:pt idx="655">
                  <c:v>44.076277083333331</c:v>
                </c:pt>
                <c:pt idx="656">
                  <c:v>44.142927083333333</c:v>
                </c:pt>
                <c:pt idx="657">
                  <c:v>44.209579166666657</c:v>
                </c:pt>
                <c:pt idx="658">
                  <c:v>44.276297916666657</c:v>
                </c:pt>
                <c:pt idx="659">
                  <c:v>44.342950000000002</c:v>
                </c:pt>
                <c:pt idx="660">
                  <c:v>44.409599999999998</c:v>
                </c:pt>
                <c:pt idx="661">
                  <c:v>44.476520833333332</c:v>
                </c:pt>
                <c:pt idx="662">
                  <c:v>44.543170833333328</c:v>
                </c:pt>
                <c:pt idx="663">
                  <c:v>44.610289583333333</c:v>
                </c:pt>
                <c:pt idx="664">
                  <c:v>44.677206249999998</c:v>
                </c:pt>
                <c:pt idx="665">
                  <c:v>44.743858333333343</c:v>
                </c:pt>
                <c:pt idx="666">
                  <c:v>44.810510416666673</c:v>
                </c:pt>
                <c:pt idx="667">
                  <c:v>44.877162499999997</c:v>
                </c:pt>
                <c:pt idx="668">
                  <c:v>44.9438125</c:v>
                </c:pt>
                <c:pt idx="669">
                  <c:v>45.010464583333331</c:v>
                </c:pt>
                <c:pt idx="670">
                  <c:v>45.077116666666669</c:v>
                </c:pt>
                <c:pt idx="671">
                  <c:v>45.14376875</c:v>
                </c:pt>
                <c:pt idx="672">
                  <c:v>45.211487499999997</c:v>
                </c:pt>
                <c:pt idx="673">
                  <c:v>45.2781375</c:v>
                </c:pt>
                <c:pt idx="674">
                  <c:v>45.344856249999999</c:v>
                </c:pt>
                <c:pt idx="675">
                  <c:v>45.411512500000001</c:v>
                </c:pt>
                <c:pt idx="676">
                  <c:v>45.478158333333333</c:v>
                </c:pt>
                <c:pt idx="677">
                  <c:v>45.544877083333333</c:v>
                </c:pt>
                <c:pt idx="678">
                  <c:v>45.611727083333342</c:v>
                </c:pt>
                <c:pt idx="679">
                  <c:v>45.678379166666673</c:v>
                </c:pt>
                <c:pt idx="680">
                  <c:v>45.745031249999997</c:v>
                </c:pt>
                <c:pt idx="681">
                  <c:v>45.811683333333328</c:v>
                </c:pt>
                <c:pt idx="682">
                  <c:v>45.878335416666673</c:v>
                </c:pt>
                <c:pt idx="683">
                  <c:v>45.944987500000003</c:v>
                </c:pt>
                <c:pt idx="684">
                  <c:v>46.011637499999999</c:v>
                </c:pt>
                <c:pt idx="685">
                  <c:v>46.07828958333333</c:v>
                </c:pt>
                <c:pt idx="686">
                  <c:v>46.145185416666664</c:v>
                </c:pt>
                <c:pt idx="687">
                  <c:v>46.211793749999998</c:v>
                </c:pt>
                <c:pt idx="688">
                  <c:v>46.278443750000001</c:v>
                </c:pt>
                <c:pt idx="689">
                  <c:v>46.345095833333332</c:v>
                </c:pt>
                <c:pt idx="690">
                  <c:v>46.41174791666667</c:v>
                </c:pt>
                <c:pt idx="691">
                  <c:v>46.478400000000001</c:v>
                </c:pt>
                <c:pt idx="692">
                  <c:v>46.545050000000003</c:v>
                </c:pt>
                <c:pt idx="693">
                  <c:v>46.611704166666669</c:v>
                </c:pt>
                <c:pt idx="694">
                  <c:v>46.678360416666663</c:v>
                </c:pt>
                <c:pt idx="695">
                  <c:v>46.745004166666668</c:v>
                </c:pt>
                <c:pt idx="696">
                  <c:v>46.811656249999999</c:v>
                </c:pt>
                <c:pt idx="697">
                  <c:v>46.878374999999998</c:v>
                </c:pt>
                <c:pt idx="698">
                  <c:v>46.945027083333343</c:v>
                </c:pt>
                <c:pt idx="699">
                  <c:v>47.012079166666673</c:v>
                </c:pt>
                <c:pt idx="700">
                  <c:v>47.078920833333328</c:v>
                </c:pt>
                <c:pt idx="701">
                  <c:v>47.14551458333333</c:v>
                </c:pt>
                <c:pt idx="702">
                  <c:v>47.212564583333332</c:v>
                </c:pt>
                <c:pt idx="703">
                  <c:v>47.279216666666663</c:v>
                </c:pt>
                <c:pt idx="704">
                  <c:v>47.345868750000001</c:v>
                </c:pt>
                <c:pt idx="705">
                  <c:v>47.412652083333327</c:v>
                </c:pt>
                <c:pt idx="706">
                  <c:v>47.47930625</c:v>
                </c:pt>
                <c:pt idx="707">
                  <c:v>47.546089583333327</c:v>
                </c:pt>
                <c:pt idx="708">
                  <c:v>47.612741666666658</c:v>
                </c:pt>
                <c:pt idx="709">
                  <c:v>47.679393750000003</c:v>
                </c:pt>
                <c:pt idx="710">
                  <c:v>47.746245833333333</c:v>
                </c:pt>
                <c:pt idx="711">
                  <c:v>47.812895833333343</c:v>
                </c:pt>
                <c:pt idx="712">
                  <c:v>47.879547916666667</c:v>
                </c:pt>
                <c:pt idx="713">
                  <c:v>47.946202083333333</c:v>
                </c:pt>
                <c:pt idx="714">
                  <c:v>48.01285</c:v>
                </c:pt>
                <c:pt idx="715">
                  <c:v>48.079502083333331</c:v>
                </c:pt>
                <c:pt idx="716">
                  <c:v>48.146220833333331</c:v>
                </c:pt>
                <c:pt idx="717">
                  <c:v>48.212870833333326</c:v>
                </c:pt>
                <c:pt idx="718">
                  <c:v>48.279856250000002</c:v>
                </c:pt>
                <c:pt idx="719">
                  <c:v>48.346510416666668</c:v>
                </c:pt>
                <c:pt idx="720">
                  <c:v>48.413160416666663</c:v>
                </c:pt>
                <c:pt idx="721">
                  <c:v>48.48007916666667</c:v>
                </c:pt>
                <c:pt idx="722">
                  <c:v>48.546729166666672</c:v>
                </c:pt>
                <c:pt idx="723">
                  <c:v>48.613381250000003</c:v>
                </c:pt>
                <c:pt idx="724">
                  <c:v>48.680033333333327</c:v>
                </c:pt>
                <c:pt idx="725">
                  <c:v>48.746685416666658</c:v>
                </c:pt>
                <c:pt idx="726">
                  <c:v>48.813335416666668</c:v>
                </c:pt>
                <c:pt idx="727">
                  <c:v>48.879987499999999</c:v>
                </c:pt>
                <c:pt idx="728">
                  <c:v>48.94664791666667</c:v>
                </c:pt>
                <c:pt idx="729">
                  <c:v>49.013289583333332</c:v>
                </c:pt>
                <c:pt idx="730">
                  <c:v>49.080483333333333</c:v>
                </c:pt>
                <c:pt idx="731">
                  <c:v>49.147127083333331</c:v>
                </c:pt>
                <c:pt idx="732">
                  <c:v>49.213779166666669</c:v>
                </c:pt>
                <c:pt idx="733">
                  <c:v>49.2804875</c:v>
                </c:pt>
                <c:pt idx="734">
                  <c:v>49.347081250000002</c:v>
                </c:pt>
                <c:pt idx="735">
                  <c:v>49.413733333333333</c:v>
                </c:pt>
                <c:pt idx="736">
                  <c:v>49.480385416666657</c:v>
                </c:pt>
                <c:pt idx="737">
                  <c:v>49.547035416666667</c:v>
                </c:pt>
                <c:pt idx="738">
                  <c:v>49.613768749999998</c:v>
                </c:pt>
                <c:pt idx="739">
                  <c:v>49.680406249999997</c:v>
                </c:pt>
                <c:pt idx="740">
                  <c:v>49.747058333333342</c:v>
                </c:pt>
                <c:pt idx="741">
                  <c:v>49.813945833333342</c:v>
                </c:pt>
                <c:pt idx="742">
                  <c:v>49.880560416666668</c:v>
                </c:pt>
                <c:pt idx="743">
                  <c:v>49.947212499999999</c:v>
                </c:pt>
                <c:pt idx="744">
                  <c:v>50.013862500000002</c:v>
                </c:pt>
                <c:pt idx="745">
                  <c:v>50.080514583333333</c:v>
                </c:pt>
                <c:pt idx="746">
                  <c:v>50.147166666666656</c:v>
                </c:pt>
                <c:pt idx="747">
                  <c:v>50.213818750000002</c:v>
                </c:pt>
                <c:pt idx="748">
                  <c:v>50.280470833333332</c:v>
                </c:pt>
                <c:pt idx="749">
                  <c:v>50.347122916666663</c:v>
                </c:pt>
                <c:pt idx="750">
                  <c:v>50.413775000000001</c:v>
                </c:pt>
                <c:pt idx="751">
                  <c:v>50.480424999999997</c:v>
                </c:pt>
                <c:pt idx="752">
                  <c:v>50.5471875</c:v>
                </c:pt>
                <c:pt idx="753">
                  <c:v>50.613793749999999</c:v>
                </c:pt>
                <c:pt idx="754">
                  <c:v>50.68044583333333</c:v>
                </c:pt>
                <c:pt idx="755">
                  <c:v>50.747097916666668</c:v>
                </c:pt>
                <c:pt idx="756">
                  <c:v>50.813749999999999</c:v>
                </c:pt>
                <c:pt idx="757">
                  <c:v>50.880400000000002</c:v>
                </c:pt>
                <c:pt idx="758">
                  <c:v>50.947052083333332</c:v>
                </c:pt>
                <c:pt idx="759">
                  <c:v>51.013770833333332</c:v>
                </c:pt>
                <c:pt idx="760">
                  <c:v>51.080687500000003</c:v>
                </c:pt>
                <c:pt idx="761">
                  <c:v>51.147339583333327</c:v>
                </c:pt>
                <c:pt idx="762">
                  <c:v>51.214060416666669</c:v>
                </c:pt>
                <c:pt idx="763">
                  <c:v>51.280818750000002</c:v>
                </c:pt>
                <c:pt idx="764">
                  <c:v>51.347427083333343</c:v>
                </c:pt>
                <c:pt idx="765">
                  <c:v>51.414081250000002</c:v>
                </c:pt>
                <c:pt idx="766">
                  <c:v>51.480731249999998</c:v>
                </c:pt>
                <c:pt idx="767">
                  <c:v>51.547381250000001</c:v>
                </c:pt>
                <c:pt idx="768">
                  <c:v>51.61413125</c:v>
                </c:pt>
                <c:pt idx="769">
                  <c:v>51.680752083333331</c:v>
                </c:pt>
                <c:pt idx="770">
                  <c:v>51.7475375</c:v>
                </c:pt>
                <c:pt idx="771">
                  <c:v>51.814189583333331</c:v>
                </c:pt>
                <c:pt idx="772">
                  <c:v>51.880839583333326</c:v>
                </c:pt>
                <c:pt idx="773">
                  <c:v>51.947491666666657</c:v>
                </c:pt>
                <c:pt idx="774">
                  <c:v>52.014143750000002</c:v>
                </c:pt>
                <c:pt idx="775">
                  <c:v>52.080793749999998</c:v>
                </c:pt>
                <c:pt idx="776">
                  <c:v>52.147445833333343</c:v>
                </c:pt>
                <c:pt idx="777">
                  <c:v>52.214100000000002</c:v>
                </c:pt>
                <c:pt idx="778">
                  <c:v>52.280752083333333</c:v>
                </c:pt>
                <c:pt idx="779">
                  <c:v>52.347533333333331</c:v>
                </c:pt>
                <c:pt idx="780">
                  <c:v>52.414185416666669</c:v>
                </c:pt>
                <c:pt idx="781">
                  <c:v>52.481370833333337</c:v>
                </c:pt>
                <c:pt idx="782">
                  <c:v>52.548193750000003</c:v>
                </c:pt>
                <c:pt idx="783">
                  <c:v>52.614806250000001</c:v>
                </c:pt>
                <c:pt idx="784">
                  <c:v>52.681458333333332</c:v>
                </c:pt>
                <c:pt idx="785">
                  <c:v>52.74811041666667</c:v>
                </c:pt>
                <c:pt idx="786">
                  <c:v>52.814762500000001</c:v>
                </c:pt>
                <c:pt idx="787">
                  <c:v>52.881577083333333</c:v>
                </c:pt>
                <c:pt idx="788">
                  <c:v>52.948197916666658</c:v>
                </c:pt>
                <c:pt idx="789">
                  <c:v>53.014850000000003</c:v>
                </c:pt>
                <c:pt idx="790">
                  <c:v>53.081522916666657</c:v>
                </c:pt>
                <c:pt idx="791">
                  <c:v>53.148152083333343</c:v>
                </c:pt>
                <c:pt idx="792">
                  <c:v>53.214804166666667</c:v>
                </c:pt>
                <c:pt idx="793">
                  <c:v>53.281456249999998</c:v>
                </c:pt>
                <c:pt idx="794">
                  <c:v>53.348241666666667</c:v>
                </c:pt>
                <c:pt idx="795">
                  <c:v>53.414893749999997</c:v>
                </c:pt>
                <c:pt idx="796">
                  <c:v>53.48154375</c:v>
                </c:pt>
                <c:pt idx="797">
                  <c:v>53.5482625</c:v>
                </c:pt>
                <c:pt idx="798">
                  <c:v>53.614914583333331</c:v>
                </c:pt>
                <c:pt idx="799">
                  <c:v>53.681564583333333</c:v>
                </c:pt>
                <c:pt idx="800">
                  <c:v>53.748216666666657</c:v>
                </c:pt>
                <c:pt idx="801">
                  <c:v>53.814868750000002</c:v>
                </c:pt>
                <c:pt idx="802">
                  <c:v>53.881518749999998</c:v>
                </c:pt>
                <c:pt idx="803">
                  <c:v>53.948170833333343</c:v>
                </c:pt>
                <c:pt idx="804">
                  <c:v>54.014822916666667</c:v>
                </c:pt>
                <c:pt idx="805">
                  <c:v>54.081874999999997</c:v>
                </c:pt>
                <c:pt idx="806">
                  <c:v>54.148524999999999</c:v>
                </c:pt>
                <c:pt idx="807">
                  <c:v>54.21517708333333</c:v>
                </c:pt>
                <c:pt idx="808">
                  <c:v>54.281964583333327</c:v>
                </c:pt>
                <c:pt idx="809">
                  <c:v>54.348614583333337</c:v>
                </c:pt>
                <c:pt idx="810">
                  <c:v>54.415264583333332</c:v>
                </c:pt>
                <c:pt idx="811">
                  <c:v>54.482050000000001</c:v>
                </c:pt>
                <c:pt idx="812">
                  <c:v>54.548702083333332</c:v>
                </c:pt>
                <c:pt idx="813">
                  <c:v>54.61535416666667</c:v>
                </c:pt>
                <c:pt idx="814">
                  <c:v>54.682006250000001</c:v>
                </c:pt>
                <c:pt idx="815">
                  <c:v>54.748656250000003</c:v>
                </c:pt>
                <c:pt idx="816">
                  <c:v>54.815841666666657</c:v>
                </c:pt>
                <c:pt idx="817">
                  <c:v>54.882491666666667</c:v>
                </c:pt>
                <c:pt idx="818">
                  <c:v>54.949143749999998</c:v>
                </c:pt>
                <c:pt idx="819">
                  <c:v>55.015795833333343</c:v>
                </c:pt>
                <c:pt idx="820">
                  <c:v>55.082447916666673</c:v>
                </c:pt>
                <c:pt idx="821">
                  <c:v>55.149097916666669</c:v>
                </c:pt>
                <c:pt idx="822">
                  <c:v>55.21575</c:v>
                </c:pt>
                <c:pt idx="823">
                  <c:v>55.282402083333331</c:v>
                </c:pt>
                <c:pt idx="824">
                  <c:v>55.34912083333333</c:v>
                </c:pt>
                <c:pt idx="825">
                  <c:v>55.415841666666672</c:v>
                </c:pt>
                <c:pt idx="826">
                  <c:v>55.482489583333333</c:v>
                </c:pt>
                <c:pt idx="827">
                  <c:v>55.549208333333333</c:v>
                </c:pt>
                <c:pt idx="828">
                  <c:v>55.615860416666663</c:v>
                </c:pt>
                <c:pt idx="829">
                  <c:v>55.682510416666673</c:v>
                </c:pt>
                <c:pt idx="830">
                  <c:v>55.749162499999997</c:v>
                </c:pt>
                <c:pt idx="831">
                  <c:v>55.815814583333342</c:v>
                </c:pt>
                <c:pt idx="832">
                  <c:v>55.882466666666673</c:v>
                </c:pt>
                <c:pt idx="833">
                  <c:v>55.949783333333343</c:v>
                </c:pt>
                <c:pt idx="834">
                  <c:v>56.016435416666667</c:v>
                </c:pt>
                <c:pt idx="835">
                  <c:v>56.083554166666673</c:v>
                </c:pt>
                <c:pt idx="836">
                  <c:v>56.150204166666668</c:v>
                </c:pt>
                <c:pt idx="837">
                  <c:v>56.216866666666668</c:v>
                </c:pt>
                <c:pt idx="838">
                  <c:v>56.28350833333333</c:v>
                </c:pt>
                <c:pt idx="839">
                  <c:v>56.350160416666668</c:v>
                </c:pt>
                <c:pt idx="840">
                  <c:v>56.416810416666657</c:v>
                </c:pt>
                <c:pt idx="841">
                  <c:v>56.483462500000002</c:v>
                </c:pt>
                <c:pt idx="842">
                  <c:v>56.550114583333333</c:v>
                </c:pt>
                <c:pt idx="843">
                  <c:v>56.616766666666663</c:v>
                </c:pt>
                <c:pt idx="844">
                  <c:v>56.683875</c:v>
                </c:pt>
                <c:pt idx="845">
                  <c:v>56.750468750000003</c:v>
                </c:pt>
                <c:pt idx="846">
                  <c:v>56.817320833333333</c:v>
                </c:pt>
                <c:pt idx="847">
                  <c:v>56.883972916666657</c:v>
                </c:pt>
                <c:pt idx="848">
                  <c:v>56.950622916666667</c:v>
                </c:pt>
                <c:pt idx="849">
                  <c:v>57.017274999999998</c:v>
                </c:pt>
                <c:pt idx="850">
                  <c:v>57.083927083333343</c:v>
                </c:pt>
                <c:pt idx="851">
                  <c:v>57.150579166666667</c:v>
                </c:pt>
                <c:pt idx="852">
                  <c:v>57.217720833333331</c:v>
                </c:pt>
                <c:pt idx="853">
                  <c:v>57.284347916666668</c:v>
                </c:pt>
                <c:pt idx="854">
                  <c:v>57.350999999999999</c:v>
                </c:pt>
                <c:pt idx="855">
                  <c:v>57.417650000000002</c:v>
                </c:pt>
                <c:pt idx="856">
                  <c:v>57.484302083333333</c:v>
                </c:pt>
                <c:pt idx="857">
                  <c:v>57.550954166666664</c:v>
                </c:pt>
                <c:pt idx="858">
                  <c:v>57.617606250000001</c:v>
                </c:pt>
                <c:pt idx="859">
                  <c:v>57.684256249999997</c:v>
                </c:pt>
                <c:pt idx="860">
                  <c:v>57.750956250000002</c:v>
                </c:pt>
                <c:pt idx="861">
                  <c:v>57.817560416666673</c:v>
                </c:pt>
                <c:pt idx="862">
                  <c:v>57.884212499999997</c:v>
                </c:pt>
                <c:pt idx="863">
                  <c:v>57.951133333333331</c:v>
                </c:pt>
                <c:pt idx="864">
                  <c:v>58.017781249999999</c:v>
                </c:pt>
                <c:pt idx="865">
                  <c:v>58.084433333333337</c:v>
                </c:pt>
                <c:pt idx="866">
                  <c:v>58.151085416666668</c:v>
                </c:pt>
                <c:pt idx="867">
                  <c:v>58.217870833333343</c:v>
                </c:pt>
                <c:pt idx="868">
                  <c:v>58.284662500000003</c:v>
                </c:pt>
                <c:pt idx="869">
                  <c:v>58.351314583333327</c:v>
                </c:pt>
                <c:pt idx="870">
                  <c:v>58.417958333333331</c:v>
                </c:pt>
                <c:pt idx="871">
                  <c:v>58.485093749999997</c:v>
                </c:pt>
                <c:pt idx="872">
                  <c:v>58.551727083333333</c:v>
                </c:pt>
                <c:pt idx="873">
                  <c:v>58.618379166666656</c:v>
                </c:pt>
                <c:pt idx="874">
                  <c:v>58.685029166666673</c:v>
                </c:pt>
                <c:pt idx="875">
                  <c:v>58.751681249999997</c:v>
                </c:pt>
                <c:pt idx="876">
                  <c:v>58.818333333333342</c:v>
                </c:pt>
                <c:pt idx="877">
                  <c:v>58.884985416666673</c:v>
                </c:pt>
                <c:pt idx="878">
                  <c:v>58.951637499999997</c:v>
                </c:pt>
                <c:pt idx="879">
                  <c:v>59.0182875</c:v>
                </c:pt>
                <c:pt idx="880">
                  <c:v>59.08493958333333</c:v>
                </c:pt>
                <c:pt idx="881">
                  <c:v>59.151591666666668</c:v>
                </c:pt>
                <c:pt idx="882">
                  <c:v>59.218241666666657</c:v>
                </c:pt>
                <c:pt idx="883">
                  <c:v>59.284893750000002</c:v>
                </c:pt>
                <c:pt idx="884">
                  <c:v>59.351814583333343</c:v>
                </c:pt>
                <c:pt idx="885">
                  <c:v>59.418464583333332</c:v>
                </c:pt>
                <c:pt idx="886">
                  <c:v>59.485314583333327</c:v>
                </c:pt>
                <c:pt idx="887">
                  <c:v>59.551966666666672</c:v>
                </c:pt>
                <c:pt idx="888">
                  <c:v>59.618620833333331</c:v>
                </c:pt>
                <c:pt idx="889">
                  <c:v>59.685602083333343</c:v>
                </c:pt>
                <c:pt idx="890">
                  <c:v>59.752256250000002</c:v>
                </c:pt>
                <c:pt idx="891">
                  <c:v>59.820039583333333</c:v>
                </c:pt>
                <c:pt idx="892">
                  <c:v>59.886691666666657</c:v>
                </c:pt>
                <c:pt idx="893">
                  <c:v>59.95334583333333</c:v>
                </c:pt>
                <c:pt idx="894">
                  <c:v>60.020008333333337</c:v>
                </c:pt>
                <c:pt idx="895">
                  <c:v>60.08667916666667</c:v>
                </c:pt>
                <c:pt idx="896">
                  <c:v>60.153289583333333</c:v>
                </c:pt>
                <c:pt idx="897">
                  <c:v>60.220004166666669</c:v>
                </c:pt>
                <c:pt idx="898">
                  <c:v>60.286658333333342</c:v>
                </c:pt>
                <c:pt idx="899">
                  <c:v>60.353308333333331</c:v>
                </c:pt>
                <c:pt idx="900">
                  <c:v>60.419960416666669</c:v>
                </c:pt>
                <c:pt idx="901">
                  <c:v>60.486608333333344</c:v>
                </c:pt>
                <c:pt idx="902">
                  <c:v>60.553218749999999</c:v>
                </c:pt>
                <c:pt idx="903">
                  <c:v>60.619900000000001</c:v>
                </c:pt>
                <c:pt idx="904">
                  <c:v>60.686518749999998</c:v>
                </c:pt>
                <c:pt idx="905">
                  <c:v>60.753470833333331</c:v>
                </c:pt>
                <c:pt idx="906">
                  <c:v>60.820083333333343</c:v>
                </c:pt>
                <c:pt idx="907">
                  <c:v>60.886868749999998</c:v>
                </c:pt>
                <c:pt idx="908">
                  <c:v>60.953522916666657</c:v>
                </c:pt>
                <c:pt idx="909">
                  <c:v>61.020145833333331</c:v>
                </c:pt>
                <c:pt idx="910">
                  <c:v>61.086783333333337</c:v>
                </c:pt>
                <c:pt idx="911">
                  <c:v>61.153797916666669</c:v>
                </c:pt>
                <c:pt idx="912">
                  <c:v>61.220416666666672</c:v>
                </c:pt>
                <c:pt idx="913">
                  <c:v>61.287068750000003</c:v>
                </c:pt>
                <c:pt idx="914">
                  <c:v>61.353714583333343</c:v>
                </c:pt>
                <c:pt idx="915">
                  <c:v>61.420699999999997</c:v>
                </c:pt>
                <c:pt idx="916">
                  <c:v>61.48735416666667</c:v>
                </c:pt>
                <c:pt idx="917">
                  <c:v>61.554031250000001</c:v>
                </c:pt>
                <c:pt idx="918">
                  <c:v>61.620652083333333</c:v>
                </c:pt>
                <c:pt idx="919">
                  <c:v>61.687304166666657</c:v>
                </c:pt>
                <c:pt idx="920">
                  <c:v>61.753985416666673</c:v>
                </c:pt>
                <c:pt idx="921">
                  <c:v>61.820606249999997</c:v>
                </c:pt>
                <c:pt idx="922">
                  <c:v>61.887260416666663</c:v>
                </c:pt>
                <c:pt idx="923">
                  <c:v>61.953910416666673</c:v>
                </c:pt>
                <c:pt idx="924">
                  <c:v>62.020560416666669</c:v>
                </c:pt>
                <c:pt idx="925">
                  <c:v>62.087208333333344</c:v>
                </c:pt>
                <c:pt idx="926">
                  <c:v>62.153858333333332</c:v>
                </c:pt>
                <c:pt idx="927">
                  <c:v>62.220708333333327</c:v>
                </c:pt>
                <c:pt idx="928">
                  <c:v>62.287862500000003</c:v>
                </c:pt>
                <c:pt idx="929">
                  <c:v>62.354479166666657</c:v>
                </c:pt>
                <c:pt idx="930">
                  <c:v>62.421331250000001</c:v>
                </c:pt>
                <c:pt idx="931">
                  <c:v>62.488314583333327</c:v>
                </c:pt>
                <c:pt idx="932">
                  <c:v>62.554966666666672</c:v>
                </c:pt>
                <c:pt idx="933">
                  <c:v>62.621618750000003</c:v>
                </c:pt>
                <c:pt idx="934">
                  <c:v>62.688539583333331</c:v>
                </c:pt>
                <c:pt idx="935">
                  <c:v>62.755220833333333</c:v>
                </c:pt>
                <c:pt idx="936">
                  <c:v>62.821839583333343</c:v>
                </c:pt>
                <c:pt idx="937">
                  <c:v>62.888491666666667</c:v>
                </c:pt>
                <c:pt idx="938">
                  <c:v>62.955477083333342</c:v>
                </c:pt>
                <c:pt idx="939">
                  <c:v>63.022127083333331</c:v>
                </c:pt>
                <c:pt idx="940">
                  <c:v>63.088779166666669</c:v>
                </c:pt>
                <c:pt idx="941">
                  <c:v>63.155431249999999</c:v>
                </c:pt>
                <c:pt idx="942">
                  <c:v>63.222349999999999</c:v>
                </c:pt>
                <c:pt idx="943">
                  <c:v>63.289629166666657</c:v>
                </c:pt>
                <c:pt idx="944">
                  <c:v>63.356252083333331</c:v>
                </c:pt>
                <c:pt idx="945">
                  <c:v>63.423237499999999</c:v>
                </c:pt>
                <c:pt idx="946">
                  <c:v>63.48988958333333</c:v>
                </c:pt>
                <c:pt idx="947">
                  <c:v>63.55657708333333</c:v>
                </c:pt>
                <c:pt idx="948">
                  <c:v>63.623191666666663</c:v>
                </c:pt>
                <c:pt idx="949">
                  <c:v>63.690312499999997</c:v>
                </c:pt>
                <c:pt idx="950">
                  <c:v>63.757512499999997</c:v>
                </c:pt>
                <c:pt idx="951">
                  <c:v>63.824145833333333</c:v>
                </c:pt>
                <c:pt idx="952">
                  <c:v>63.890799999999999</c:v>
                </c:pt>
                <c:pt idx="953">
                  <c:v>63.95771666666667</c:v>
                </c:pt>
                <c:pt idx="954">
                  <c:v>64.024366666666666</c:v>
                </c:pt>
                <c:pt idx="955">
                  <c:v>64.091018750000003</c:v>
                </c:pt>
                <c:pt idx="956">
                  <c:v>64.157670833333327</c:v>
                </c:pt>
                <c:pt idx="957">
                  <c:v>64.224322916666665</c:v>
                </c:pt>
                <c:pt idx="958">
                  <c:v>64.290972916666661</c:v>
                </c:pt>
                <c:pt idx="959">
                  <c:v>64.357624999999999</c:v>
                </c:pt>
                <c:pt idx="960">
                  <c:v>64.424277083333337</c:v>
                </c:pt>
                <c:pt idx="961">
                  <c:v>64.490931250000003</c:v>
                </c:pt>
                <c:pt idx="962">
                  <c:v>64.557581249999998</c:v>
                </c:pt>
                <c:pt idx="963">
                  <c:v>64.624233333333336</c:v>
                </c:pt>
                <c:pt idx="964">
                  <c:v>64.69088541666666</c:v>
                </c:pt>
                <c:pt idx="965">
                  <c:v>64.757612499999993</c:v>
                </c:pt>
                <c:pt idx="966">
                  <c:v>64.824252083333334</c:v>
                </c:pt>
                <c:pt idx="967">
                  <c:v>64.890904166666672</c:v>
                </c:pt>
                <c:pt idx="968">
                  <c:v>64.957556249999996</c:v>
                </c:pt>
                <c:pt idx="969">
                  <c:v>65.024210416666662</c:v>
                </c:pt>
                <c:pt idx="970">
                  <c:v>65.0908625</c:v>
                </c:pt>
                <c:pt idx="971">
                  <c:v>65.157643750000005</c:v>
                </c:pt>
                <c:pt idx="972">
                  <c:v>65.224293750000001</c:v>
                </c:pt>
                <c:pt idx="973">
                  <c:v>65.290949999999995</c:v>
                </c:pt>
                <c:pt idx="974">
                  <c:v>65.357629166666669</c:v>
                </c:pt>
                <c:pt idx="975">
                  <c:v>65.424747916666661</c:v>
                </c:pt>
                <c:pt idx="976">
                  <c:v>65.491437500000004</c:v>
                </c:pt>
                <c:pt idx="977">
                  <c:v>65.558087499999999</c:v>
                </c:pt>
                <c:pt idx="978">
                  <c:v>65.624737499999995</c:v>
                </c:pt>
                <c:pt idx="979">
                  <c:v>65.691554166666663</c:v>
                </c:pt>
                <c:pt idx="980">
                  <c:v>65.758206250000001</c:v>
                </c:pt>
                <c:pt idx="981">
                  <c:v>65.824827083333332</c:v>
                </c:pt>
                <c:pt idx="982">
                  <c:v>65.89147916666667</c:v>
                </c:pt>
                <c:pt idx="983">
                  <c:v>65.958129166666666</c:v>
                </c:pt>
                <c:pt idx="984">
                  <c:v>66.024783333333332</c:v>
                </c:pt>
                <c:pt idx="985">
                  <c:v>66.091795833333336</c:v>
                </c:pt>
                <c:pt idx="986">
                  <c:v>66.158418749999996</c:v>
                </c:pt>
                <c:pt idx="987">
                  <c:v>66.225070833333334</c:v>
                </c:pt>
                <c:pt idx="988">
                  <c:v>66.291843749999998</c:v>
                </c:pt>
                <c:pt idx="989">
                  <c:v>66.358441666666664</c:v>
                </c:pt>
                <c:pt idx="990">
                  <c:v>66.42509583333333</c:v>
                </c:pt>
                <c:pt idx="991">
                  <c:v>66.49174166666667</c:v>
                </c:pt>
                <c:pt idx="992">
                  <c:v>66.558404166666662</c:v>
                </c:pt>
                <c:pt idx="993">
                  <c:v>66.625043750000003</c:v>
                </c:pt>
                <c:pt idx="994">
                  <c:v>66.691737500000002</c:v>
                </c:pt>
                <c:pt idx="995">
                  <c:v>66.758347916666665</c:v>
                </c:pt>
                <c:pt idx="996">
                  <c:v>66.824997916666661</c:v>
                </c:pt>
                <c:pt idx="997">
                  <c:v>66.891649999999998</c:v>
                </c:pt>
                <c:pt idx="998">
                  <c:v>66.958635416666667</c:v>
                </c:pt>
                <c:pt idx="999">
                  <c:v>67.025718749999996</c:v>
                </c:pt>
                <c:pt idx="1000">
                  <c:v>67.092337499999999</c:v>
                </c:pt>
                <c:pt idx="1001">
                  <c:v>67.159529166666672</c:v>
                </c:pt>
                <c:pt idx="1002">
                  <c:v>67.226174999999998</c:v>
                </c:pt>
                <c:pt idx="1003">
                  <c:v>67.292824999999993</c:v>
                </c:pt>
                <c:pt idx="1004">
                  <c:v>67.359477083333331</c:v>
                </c:pt>
                <c:pt idx="1005">
                  <c:v>67.426131249999997</c:v>
                </c:pt>
                <c:pt idx="1006">
                  <c:v>67.492991666666668</c:v>
                </c:pt>
                <c:pt idx="1007">
                  <c:v>67.559631249999995</c:v>
                </c:pt>
                <c:pt idx="1008">
                  <c:v>67.626283333333333</c:v>
                </c:pt>
                <c:pt idx="1009">
                  <c:v>67.692937499999999</c:v>
                </c:pt>
                <c:pt idx="1010">
                  <c:v>67.760285416666662</c:v>
                </c:pt>
                <c:pt idx="1011">
                  <c:v>67.826906249999993</c:v>
                </c:pt>
                <c:pt idx="1012">
                  <c:v>67.893556250000003</c:v>
                </c:pt>
                <c:pt idx="1013">
                  <c:v>67.960208333333327</c:v>
                </c:pt>
                <c:pt idx="1014">
                  <c:v>68.02701041666667</c:v>
                </c:pt>
                <c:pt idx="1015">
                  <c:v>68.093647916666669</c:v>
                </c:pt>
                <c:pt idx="1016">
                  <c:v>68.160762500000004</c:v>
                </c:pt>
                <c:pt idx="1017">
                  <c:v>68.227445833333334</c:v>
                </c:pt>
                <c:pt idx="1018">
                  <c:v>68.29437291666666</c:v>
                </c:pt>
                <c:pt idx="1019">
                  <c:v>68.360985416666665</c:v>
                </c:pt>
                <c:pt idx="1020">
                  <c:v>68.427768749999998</c:v>
                </c:pt>
                <c:pt idx="1021">
                  <c:v>68.494422916666664</c:v>
                </c:pt>
                <c:pt idx="1022">
                  <c:v>68.561075000000002</c:v>
                </c:pt>
                <c:pt idx="1023">
                  <c:v>68.627820833333331</c:v>
                </c:pt>
                <c:pt idx="1024">
                  <c:v>68.694441666666663</c:v>
                </c:pt>
                <c:pt idx="1025">
                  <c:v>68.761102083333327</c:v>
                </c:pt>
                <c:pt idx="1026">
                  <c:v>68.827775000000003</c:v>
                </c:pt>
                <c:pt idx="1027">
                  <c:v>68.894395833333334</c:v>
                </c:pt>
                <c:pt idx="1028">
                  <c:v>68.96105</c:v>
                </c:pt>
                <c:pt idx="1029">
                  <c:v>69.027699999999996</c:v>
                </c:pt>
                <c:pt idx="1030">
                  <c:v>69.094356250000004</c:v>
                </c:pt>
                <c:pt idx="1031">
                  <c:v>69.161002083333329</c:v>
                </c:pt>
                <c:pt idx="1032">
                  <c:v>69.227656249999995</c:v>
                </c:pt>
                <c:pt idx="1033">
                  <c:v>69.294306250000005</c:v>
                </c:pt>
                <c:pt idx="1034">
                  <c:v>69.360956250000001</c:v>
                </c:pt>
                <c:pt idx="1035">
                  <c:v>69.427608333333339</c:v>
                </c:pt>
                <c:pt idx="1036">
                  <c:v>69.494260416666663</c:v>
                </c:pt>
                <c:pt idx="1037">
                  <c:v>69.560912500000001</c:v>
                </c:pt>
                <c:pt idx="1038">
                  <c:v>69.627562499999996</c:v>
                </c:pt>
                <c:pt idx="1039">
                  <c:v>69.694681250000002</c:v>
                </c:pt>
                <c:pt idx="1040">
                  <c:v>69.761429166666673</c:v>
                </c:pt>
                <c:pt idx="1041">
                  <c:v>69.828054166666661</c:v>
                </c:pt>
                <c:pt idx="1042">
                  <c:v>69.894702083333328</c:v>
                </c:pt>
                <c:pt idx="1043">
                  <c:v>69.961354166666666</c:v>
                </c:pt>
                <c:pt idx="1044">
                  <c:v>70.028006250000004</c:v>
                </c:pt>
                <c:pt idx="1045">
                  <c:v>70.094922916666661</c:v>
                </c:pt>
                <c:pt idx="1046">
                  <c:v>70.161579166666669</c:v>
                </c:pt>
                <c:pt idx="1047">
                  <c:v>70.228462500000006</c:v>
                </c:pt>
                <c:pt idx="1048">
                  <c:v>70.295285416666673</c:v>
                </c:pt>
                <c:pt idx="1049">
                  <c:v>70.363718750000004</c:v>
                </c:pt>
                <c:pt idx="1050">
                  <c:v>70.430314583333328</c:v>
                </c:pt>
                <c:pt idx="1051">
                  <c:v>70.496968749999994</c:v>
                </c:pt>
                <c:pt idx="1052">
                  <c:v>70.564191666666673</c:v>
                </c:pt>
                <c:pt idx="1053">
                  <c:v>70.630802083333336</c:v>
                </c:pt>
                <c:pt idx="1054">
                  <c:v>70.698056249999993</c:v>
                </c:pt>
                <c:pt idx="1055">
                  <c:v>70.765195833333337</c:v>
                </c:pt>
                <c:pt idx="1056">
                  <c:v>70.831822916666667</c:v>
                </c:pt>
                <c:pt idx="1057">
                  <c:v>70.898875000000004</c:v>
                </c:pt>
                <c:pt idx="1058">
                  <c:v>70.966166666666666</c:v>
                </c:pt>
                <c:pt idx="1059">
                  <c:v>71.032777083333329</c:v>
                </c:pt>
                <c:pt idx="1060">
                  <c:v>71.099900000000005</c:v>
                </c:pt>
                <c:pt idx="1061">
                  <c:v>71.166983333333334</c:v>
                </c:pt>
                <c:pt idx="1062">
                  <c:v>71.233602083333338</c:v>
                </c:pt>
                <c:pt idx="1063">
                  <c:v>71.300449999999998</c:v>
                </c:pt>
                <c:pt idx="1064">
                  <c:v>71.367827083333339</c:v>
                </c:pt>
                <c:pt idx="1065">
                  <c:v>71.434516666666667</c:v>
                </c:pt>
                <c:pt idx="1066">
                  <c:v>71.502475000000004</c:v>
                </c:pt>
                <c:pt idx="1067">
                  <c:v>71.570610416666668</c:v>
                </c:pt>
                <c:pt idx="1068">
                  <c:v>71.637241666666668</c:v>
                </c:pt>
                <c:pt idx="1069">
                  <c:v>71.703891666666664</c:v>
                </c:pt>
                <c:pt idx="1070">
                  <c:v>71.770866666666663</c:v>
                </c:pt>
                <c:pt idx="1071">
                  <c:v>71.837462500000001</c:v>
                </c:pt>
                <c:pt idx="1072">
                  <c:v>71.90471458333333</c:v>
                </c:pt>
                <c:pt idx="1073">
                  <c:v>71.971366666666668</c:v>
                </c:pt>
                <c:pt idx="1074">
                  <c:v>72.038885416666673</c:v>
                </c:pt>
                <c:pt idx="1075">
                  <c:v>72.106999999999999</c:v>
                </c:pt>
                <c:pt idx="1076">
                  <c:v>72.173941666666664</c:v>
                </c:pt>
                <c:pt idx="1077">
                  <c:v>72.240572916666665</c:v>
                </c:pt>
                <c:pt idx="1078">
                  <c:v>72.307556250000005</c:v>
                </c:pt>
                <c:pt idx="1079">
                  <c:v>72.375406249999997</c:v>
                </c:pt>
                <c:pt idx="1080">
                  <c:v>72.442058333333335</c:v>
                </c:pt>
                <c:pt idx="1081">
                  <c:v>72.508710416666673</c:v>
                </c:pt>
                <c:pt idx="1082">
                  <c:v>72.575456250000002</c:v>
                </c:pt>
                <c:pt idx="1083">
                  <c:v>72.642202083333331</c:v>
                </c:pt>
                <c:pt idx="1084">
                  <c:v>72.710018750000003</c:v>
                </c:pt>
                <c:pt idx="1085">
                  <c:v>72.77706666666667</c:v>
                </c:pt>
                <c:pt idx="1086">
                  <c:v>72.843900000000005</c:v>
                </c:pt>
                <c:pt idx="1087">
                  <c:v>72.911891666666662</c:v>
                </c:pt>
                <c:pt idx="1088">
                  <c:v>72.978537500000002</c:v>
                </c:pt>
                <c:pt idx="1089">
                  <c:v>73.04670625</c:v>
                </c:pt>
                <c:pt idx="1090">
                  <c:v>73.114172916666661</c:v>
                </c:pt>
                <c:pt idx="1091">
                  <c:v>73.181193750000006</c:v>
                </c:pt>
                <c:pt idx="1092">
                  <c:v>73.248141666666669</c:v>
                </c:pt>
                <c:pt idx="1093">
                  <c:v>73.315862499999994</c:v>
                </c:pt>
                <c:pt idx="1094">
                  <c:v>73.382577083333331</c:v>
                </c:pt>
                <c:pt idx="1095">
                  <c:v>73.449433333333332</c:v>
                </c:pt>
                <c:pt idx="1096">
                  <c:v>73.516887499999996</c:v>
                </c:pt>
                <c:pt idx="1097">
                  <c:v>73.584245833333327</c:v>
                </c:pt>
                <c:pt idx="1098">
                  <c:v>73.651406249999994</c:v>
                </c:pt>
                <c:pt idx="1099">
                  <c:v>73.719822916666672</c:v>
                </c:pt>
                <c:pt idx="1100">
                  <c:v>73.78713333333333</c:v>
                </c:pt>
                <c:pt idx="1101">
                  <c:v>73.855016666666671</c:v>
                </c:pt>
                <c:pt idx="1102">
                  <c:v>73.922189583333335</c:v>
                </c:pt>
                <c:pt idx="1103">
                  <c:v>73.989660416666666</c:v>
                </c:pt>
                <c:pt idx="1104">
                  <c:v>74.056427083333332</c:v>
                </c:pt>
                <c:pt idx="1105">
                  <c:v>74.123887499999995</c:v>
                </c:pt>
                <c:pt idx="1106">
                  <c:v>74.191206249999993</c:v>
                </c:pt>
                <c:pt idx="1107">
                  <c:v>74.258547916666672</c:v>
                </c:pt>
                <c:pt idx="1108">
                  <c:v>74.326070833333333</c:v>
                </c:pt>
                <c:pt idx="1109">
                  <c:v>74.392927083333333</c:v>
                </c:pt>
                <c:pt idx="1110">
                  <c:v>74.460691666666662</c:v>
                </c:pt>
                <c:pt idx="1111">
                  <c:v>74.528272916666666</c:v>
                </c:pt>
                <c:pt idx="1112">
                  <c:v>74.595714583333333</c:v>
                </c:pt>
                <c:pt idx="1113">
                  <c:v>74.663304166666663</c:v>
                </c:pt>
                <c:pt idx="1114">
                  <c:v>74.730074999999999</c:v>
                </c:pt>
                <c:pt idx="1115">
                  <c:v>74.797593750000004</c:v>
                </c:pt>
                <c:pt idx="1116">
                  <c:v>74.865243750000005</c:v>
                </c:pt>
                <c:pt idx="1117">
                  <c:v>74.932095833333335</c:v>
                </c:pt>
                <c:pt idx="1118">
                  <c:v>74.998745833333331</c:v>
                </c:pt>
                <c:pt idx="1119">
                  <c:v>75.066372916666666</c:v>
                </c:pt>
                <c:pt idx="1120">
                  <c:v>75.13382708333333</c:v>
                </c:pt>
                <c:pt idx="1121">
                  <c:v>75.200466666666671</c:v>
                </c:pt>
                <c:pt idx="1122">
                  <c:v>75.267145833333331</c:v>
                </c:pt>
                <c:pt idx="1123">
                  <c:v>75.334966666666674</c:v>
                </c:pt>
                <c:pt idx="1124">
                  <c:v>75.40182291666666</c:v>
                </c:pt>
                <c:pt idx="1125">
                  <c:v>75.468439583333335</c:v>
                </c:pt>
                <c:pt idx="1126">
                  <c:v>75.536306249999996</c:v>
                </c:pt>
                <c:pt idx="1127">
                  <c:v>75.603243750000004</c:v>
                </c:pt>
                <c:pt idx="1128">
                  <c:v>75.67096458333333</c:v>
                </c:pt>
                <c:pt idx="1129">
                  <c:v>75.738712500000005</c:v>
                </c:pt>
                <c:pt idx="1130">
                  <c:v>75.805362500000001</c:v>
                </c:pt>
                <c:pt idx="1131">
                  <c:v>75.872181249999997</c:v>
                </c:pt>
                <c:pt idx="1132">
                  <c:v>75.93986666666666</c:v>
                </c:pt>
                <c:pt idx="1133">
                  <c:v>76.006643749999995</c:v>
                </c:pt>
                <c:pt idx="1134">
                  <c:v>76.07399791666667</c:v>
                </c:pt>
                <c:pt idx="1135">
                  <c:v>76.14068541666667</c:v>
                </c:pt>
                <c:pt idx="1136">
                  <c:v>76.207654166666671</c:v>
                </c:pt>
                <c:pt idx="1137">
                  <c:v>76.274256249999993</c:v>
                </c:pt>
                <c:pt idx="1138">
                  <c:v>76.341293750000006</c:v>
                </c:pt>
                <c:pt idx="1139">
                  <c:v>76.409072916666673</c:v>
                </c:pt>
                <c:pt idx="1140">
                  <c:v>76.476143750000006</c:v>
                </c:pt>
                <c:pt idx="1141">
                  <c:v>76.542997916666664</c:v>
                </c:pt>
                <c:pt idx="1142">
                  <c:v>76.610754166666666</c:v>
                </c:pt>
                <c:pt idx="1143">
                  <c:v>76.677764583333328</c:v>
                </c:pt>
                <c:pt idx="1144">
                  <c:v>76.744752083333339</c:v>
                </c:pt>
                <c:pt idx="1145">
                  <c:v>76.812164583333328</c:v>
                </c:pt>
                <c:pt idx="1146">
                  <c:v>76.880270833333327</c:v>
                </c:pt>
                <c:pt idx="1147">
                  <c:v>76.947337500000003</c:v>
                </c:pt>
                <c:pt idx="1148">
                  <c:v>77.014647916666661</c:v>
                </c:pt>
                <c:pt idx="1149">
                  <c:v>77.082166666666666</c:v>
                </c:pt>
                <c:pt idx="1150">
                  <c:v>77.149406249999998</c:v>
                </c:pt>
                <c:pt idx="1151">
                  <c:v>77.21630833333333</c:v>
                </c:pt>
                <c:pt idx="1152">
                  <c:v>77.284627083333334</c:v>
                </c:pt>
                <c:pt idx="1153">
                  <c:v>77.352214583333335</c:v>
                </c:pt>
                <c:pt idx="1154">
                  <c:v>77.418862500000003</c:v>
                </c:pt>
                <c:pt idx="1155">
                  <c:v>77.485714583333333</c:v>
                </c:pt>
                <c:pt idx="1156">
                  <c:v>77.552843749999994</c:v>
                </c:pt>
                <c:pt idx="1157">
                  <c:v>77.620429166666668</c:v>
                </c:pt>
                <c:pt idx="1158">
                  <c:v>77.687722916666672</c:v>
                </c:pt>
                <c:pt idx="1159">
                  <c:v>77.754320833333338</c:v>
                </c:pt>
                <c:pt idx="1160">
                  <c:v>77.821577083333338</c:v>
                </c:pt>
                <c:pt idx="1161">
                  <c:v>77.889516666666665</c:v>
                </c:pt>
                <c:pt idx="1162">
                  <c:v>77.95810625</c:v>
                </c:pt>
                <c:pt idx="1163">
                  <c:v>78.025604166666668</c:v>
                </c:pt>
                <c:pt idx="1164">
                  <c:v>78.092577083333339</c:v>
                </c:pt>
                <c:pt idx="1165">
                  <c:v>78.159289583333333</c:v>
                </c:pt>
                <c:pt idx="1166">
                  <c:v>78.226833333333332</c:v>
                </c:pt>
                <c:pt idx="1167">
                  <c:v>78.293797916666662</c:v>
                </c:pt>
                <c:pt idx="1168">
                  <c:v>78.361116666666661</c:v>
                </c:pt>
                <c:pt idx="1169">
                  <c:v>78.428427083333332</c:v>
                </c:pt>
                <c:pt idx="1170">
                  <c:v>78.496177083333336</c:v>
                </c:pt>
                <c:pt idx="1171">
                  <c:v>78.563504166666661</c:v>
                </c:pt>
                <c:pt idx="1172">
                  <c:v>78.630810416666662</c:v>
                </c:pt>
                <c:pt idx="1173">
                  <c:v>78.69803958333334</c:v>
                </c:pt>
                <c:pt idx="1174">
                  <c:v>78.765379166666662</c:v>
                </c:pt>
                <c:pt idx="1175">
                  <c:v>78.832077083333331</c:v>
                </c:pt>
                <c:pt idx="1176">
                  <c:v>78.899220833333331</c:v>
                </c:pt>
                <c:pt idx="1177">
                  <c:v>78.965912500000002</c:v>
                </c:pt>
                <c:pt idx="1178">
                  <c:v>79.033031249999993</c:v>
                </c:pt>
                <c:pt idx="1179">
                  <c:v>79.100414583333333</c:v>
                </c:pt>
                <c:pt idx="1180">
                  <c:v>79.167937499999994</c:v>
                </c:pt>
                <c:pt idx="1181">
                  <c:v>79.234979166666662</c:v>
                </c:pt>
                <c:pt idx="1182">
                  <c:v>79.301637499999998</c:v>
                </c:pt>
                <c:pt idx="1183">
                  <c:v>79.368287499999994</c:v>
                </c:pt>
                <c:pt idx="1184">
                  <c:v>79.436272916666667</c:v>
                </c:pt>
                <c:pt idx="1185">
                  <c:v>79.502935416666674</c:v>
                </c:pt>
                <c:pt idx="1186">
                  <c:v>79.569575</c:v>
                </c:pt>
                <c:pt idx="1187">
                  <c:v>79.636227083333338</c:v>
                </c:pt>
                <c:pt idx="1188">
                  <c:v>79.702881250000004</c:v>
                </c:pt>
                <c:pt idx="1189">
                  <c:v>79.769529166666672</c:v>
                </c:pt>
                <c:pt idx="1190">
                  <c:v>79.836314583333333</c:v>
                </c:pt>
                <c:pt idx="1191">
                  <c:v>79.903324999999995</c:v>
                </c:pt>
                <c:pt idx="1192">
                  <c:v>79.969949999999997</c:v>
                </c:pt>
                <c:pt idx="1193">
                  <c:v>80.036833333333334</c:v>
                </c:pt>
                <c:pt idx="1194">
                  <c:v>80.103468750000005</c:v>
                </c:pt>
                <c:pt idx="1195">
                  <c:v>80.170679166666673</c:v>
                </c:pt>
                <c:pt idx="1196">
                  <c:v>80.237295833333334</c:v>
                </c:pt>
                <c:pt idx="1197">
                  <c:v>80.30394583333333</c:v>
                </c:pt>
                <c:pt idx="1198">
                  <c:v>80.370927083333328</c:v>
                </c:pt>
                <c:pt idx="1199">
                  <c:v>80.437579166666666</c:v>
                </c:pt>
                <c:pt idx="1200">
                  <c:v>80.504266666666666</c:v>
                </c:pt>
                <c:pt idx="1201">
                  <c:v>80.570881249999999</c:v>
                </c:pt>
                <c:pt idx="1202">
                  <c:v>80.637864583333339</c:v>
                </c:pt>
                <c:pt idx="1203">
                  <c:v>80.704545833333327</c:v>
                </c:pt>
                <c:pt idx="1204">
                  <c:v>80.771272916666661</c:v>
                </c:pt>
                <c:pt idx="1205">
                  <c:v>80.837887499999994</c:v>
                </c:pt>
                <c:pt idx="1206">
                  <c:v>80.905204166666664</c:v>
                </c:pt>
                <c:pt idx="1207">
                  <c:v>80.972012500000005</c:v>
                </c:pt>
                <c:pt idx="1208">
                  <c:v>81.038641666666663</c:v>
                </c:pt>
                <c:pt idx="1209">
                  <c:v>81.105535416666669</c:v>
                </c:pt>
                <c:pt idx="1210">
                  <c:v>81.172277083333327</c:v>
                </c:pt>
                <c:pt idx="1211">
                  <c:v>81.238958333333329</c:v>
                </c:pt>
                <c:pt idx="1212">
                  <c:v>81.305581250000003</c:v>
                </c:pt>
                <c:pt idx="1213">
                  <c:v>81.372462499999997</c:v>
                </c:pt>
                <c:pt idx="1214">
                  <c:v>81.439352083333333</c:v>
                </c:pt>
                <c:pt idx="1215">
                  <c:v>81.506297916666668</c:v>
                </c:pt>
                <c:pt idx="1216">
                  <c:v>81.572935416666667</c:v>
                </c:pt>
                <c:pt idx="1217">
                  <c:v>81.639585416666662</c:v>
                </c:pt>
                <c:pt idx="1218">
                  <c:v>81.706239583333328</c:v>
                </c:pt>
                <c:pt idx="1219">
                  <c:v>81.772874999999999</c:v>
                </c:pt>
                <c:pt idx="1220">
                  <c:v>81.839614583333329</c:v>
                </c:pt>
                <c:pt idx="1221">
                  <c:v>81.906268749999995</c:v>
                </c:pt>
                <c:pt idx="1222">
                  <c:v>81.972897916666668</c:v>
                </c:pt>
                <c:pt idx="1223">
                  <c:v>82.03958333333334</c:v>
                </c:pt>
                <c:pt idx="1224">
                  <c:v>82.106366666666673</c:v>
                </c:pt>
                <c:pt idx="1225">
                  <c:v>82.173147916666665</c:v>
                </c:pt>
                <c:pt idx="1226">
                  <c:v>82.240135416666661</c:v>
                </c:pt>
                <c:pt idx="1227">
                  <c:v>82.306820833333333</c:v>
                </c:pt>
                <c:pt idx="1228">
                  <c:v>82.37348333333334</c:v>
                </c:pt>
                <c:pt idx="1229">
                  <c:v>82.440281249999998</c:v>
                </c:pt>
                <c:pt idx="1230">
                  <c:v>82.507047916666664</c:v>
                </c:pt>
                <c:pt idx="1231">
                  <c:v>82.573827083333327</c:v>
                </c:pt>
                <c:pt idx="1232">
                  <c:v>82.640545833333334</c:v>
                </c:pt>
                <c:pt idx="1233">
                  <c:v>82.70719583333333</c:v>
                </c:pt>
                <c:pt idx="1234">
                  <c:v>82.774254166666665</c:v>
                </c:pt>
                <c:pt idx="1235">
                  <c:v>82.840900000000005</c:v>
                </c:pt>
                <c:pt idx="1236">
                  <c:v>82.907906249999996</c:v>
                </c:pt>
                <c:pt idx="1237">
                  <c:v>82.974535416666669</c:v>
                </c:pt>
                <c:pt idx="1238">
                  <c:v>83.041254166666661</c:v>
                </c:pt>
                <c:pt idx="1239">
                  <c:v>83.107906249999999</c:v>
                </c:pt>
                <c:pt idx="1240">
                  <c:v>83.174691666666661</c:v>
                </c:pt>
                <c:pt idx="1241">
                  <c:v>83.241377083333333</c:v>
                </c:pt>
                <c:pt idx="1242">
                  <c:v>83.30802083333333</c:v>
                </c:pt>
                <c:pt idx="1243">
                  <c:v>83.374712500000001</c:v>
                </c:pt>
                <c:pt idx="1244">
                  <c:v>83.441377083333336</c:v>
                </c:pt>
                <c:pt idx="1245">
                  <c:v>83.508281249999996</c:v>
                </c:pt>
                <c:pt idx="1246">
                  <c:v>83.575456250000002</c:v>
                </c:pt>
                <c:pt idx="1247">
                  <c:v>83.642110416666668</c:v>
                </c:pt>
                <c:pt idx="1248">
                  <c:v>83.708714583333332</c:v>
                </c:pt>
                <c:pt idx="1249">
                  <c:v>83.775554166666666</c:v>
                </c:pt>
                <c:pt idx="1250">
                  <c:v>83.842206250000004</c:v>
                </c:pt>
                <c:pt idx="1251">
                  <c:v>83.908858333333328</c:v>
                </c:pt>
                <c:pt idx="1252">
                  <c:v>83.975575000000006</c:v>
                </c:pt>
                <c:pt idx="1253">
                  <c:v>84.042306249999996</c:v>
                </c:pt>
                <c:pt idx="1254">
                  <c:v>84.108945833333337</c:v>
                </c:pt>
                <c:pt idx="1255">
                  <c:v>84.175597916666661</c:v>
                </c:pt>
                <c:pt idx="1256">
                  <c:v>84.242637500000001</c:v>
                </c:pt>
                <c:pt idx="1257">
                  <c:v>84.309233333333339</c:v>
                </c:pt>
                <c:pt idx="1258">
                  <c:v>84.375885416666662</c:v>
                </c:pt>
                <c:pt idx="1259">
                  <c:v>84.442670833333338</c:v>
                </c:pt>
                <c:pt idx="1260">
                  <c:v>84.509456249999999</c:v>
                </c:pt>
                <c:pt idx="1261">
                  <c:v>84.576374999999999</c:v>
                </c:pt>
                <c:pt idx="1262">
                  <c:v>84.643116666666671</c:v>
                </c:pt>
                <c:pt idx="1263">
                  <c:v>84.709741666666673</c:v>
                </c:pt>
                <c:pt idx="1264">
                  <c:v>84.776393749999997</c:v>
                </c:pt>
                <c:pt idx="1265">
                  <c:v>84.843143749999996</c:v>
                </c:pt>
                <c:pt idx="1266">
                  <c:v>84.910097916666672</c:v>
                </c:pt>
                <c:pt idx="1267">
                  <c:v>84.976983333333337</c:v>
                </c:pt>
                <c:pt idx="1268">
                  <c:v>85.043800000000005</c:v>
                </c:pt>
                <c:pt idx="1269">
                  <c:v>85.110518749999997</c:v>
                </c:pt>
                <c:pt idx="1270">
                  <c:v>85.177406250000004</c:v>
                </c:pt>
                <c:pt idx="1271">
                  <c:v>85.244325000000003</c:v>
                </c:pt>
                <c:pt idx="1272">
                  <c:v>85.311406250000005</c:v>
                </c:pt>
                <c:pt idx="1273">
                  <c:v>85.378060416666671</c:v>
                </c:pt>
                <c:pt idx="1274">
                  <c:v>85.444806249999999</c:v>
                </c:pt>
                <c:pt idx="1275">
                  <c:v>85.511427083333331</c:v>
                </c:pt>
                <c:pt idx="1276">
                  <c:v>85.578145833333338</c:v>
                </c:pt>
                <c:pt idx="1277">
                  <c:v>85.645064583333337</c:v>
                </c:pt>
                <c:pt idx="1278">
                  <c:v>85.711781250000001</c:v>
                </c:pt>
                <c:pt idx="1279">
                  <c:v>85.778433333333339</c:v>
                </c:pt>
                <c:pt idx="1280">
                  <c:v>85.846500000000006</c:v>
                </c:pt>
                <c:pt idx="1281">
                  <c:v>85.913468750000007</c:v>
                </c:pt>
                <c:pt idx="1282">
                  <c:v>85.980206249999995</c:v>
                </c:pt>
                <c:pt idx="1283">
                  <c:v>86.046839583333337</c:v>
                </c:pt>
                <c:pt idx="1284">
                  <c:v>86.113491666666661</c:v>
                </c:pt>
                <c:pt idx="1285">
                  <c:v>86.180143749999999</c:v>
                </c:pt>
                <c:pt idx="1286">
                  <c:v>86.247314583333335</c:v>
                </c:pt>
                <c:pt idx="1287">
                  <c:v>86.313914583333329</c:v>
                </c:pt>
                <c:pt idx="1288">
                  <c:v>86.38083125</c:v>
                </c:pt>
                <c:pt idx="1289">
                  <c:v>86.447939583333337</c:v>
                </c:pt>
                <c:pt idx="1290">
                  <c:v>86.514533333333333</c:v>
                </c:pt>
                <c:pt idx="1291">
                  <c:v>86.581187499999999</c:v>
                </c:pt>
                <c:pt idx="1292">
                  <c:v>86.647837499999994</c:v>
                </c:pt>
                <c:pt idx="1293">
                  <c:v>86.714487500000004</c:v>
                </c:pt>
                <c:pt idx="1294">
                  <c:v>86.78114166666667</c:v>
                </c:pt>
                <c:pt idx="1295">
                  <c:v>86.847802083333335</c:v>
                </c:pt>
                <c:pt idx="1296">
                  <c:v>86.91491666666667</c:v>
                </c:pt>
                <c:pt idx="1297">
                  <c:v>86.981560416666667</c:v>
                </c:pt>
                <c:pt idx="1298">
                  <c:v>87.048212500000005</c:v>
                </c:pt>
                <c:pt idx="1299">
                  <c:v>87.11492916666667</c:v>
                </c:pt>
                <c:pt idx="1300">
                  <c:v>87.181585416666664</c:v>
                </c:pt>
                <c:pt idx="1301">
                  <c:v>87.248233333333332</c:v>
                </c:pt>
                <c:pt idx="1302">
                  <c:v>87.314885416666669</c:v>
                </c:pt>
                <c:pt idx="1303">
                  <c:v>87.381535416666665</c:v>
                </c:pt>
                <c:pt idx="1304">
                  <c:v>87.448658333333327</c:v>
                </c:pt>
                <c:pt idx="1305">
                  <c:v>87.515306249999995</c:v>
                </c:pt>
                <c:pt idx="1306">
                  <c:v>87.581958333333333</c:v>
                </c:pt>
                <c:pt idx="1307">
                  <c:v>87.648608333333328</c:v>
                </c:pt>
                <c:pt idx="1308">
                  <c:v>87.715260416666666</c:v>
                </c:pt>
                <c:pt idx="1309">
                  <c:v>87.781912500000004</c:v>
                </c:pt>
                <c:pt idx="1310">
                  <c:v>87.848695833333338</c:v>
                </c:pt>
                <c:pt idx="1311">
                  <c:v>87.915347916666661</c:v>
                </c:pt>
                <c:pt idx="1312">
                  <c:v>87.982200000000006</c:v>
                </c:pt>
                <c:pt idx="1313">
                  <c:v>88.04918541666666</c:v>
                </c:pt>
                <c:pt idx="1314">
                  <c:v>88.11583541666667</c:v>
                </c:pt>
                <c:pt idx="1315">
                  <c:v>88.182889583333335</c:v>
                </c:pt>
                <c:pt idx="1316">
                  <c:v>88.249541666666673</c:v>
                </c:pt>
                <c:pt idx="1317">
                  <c:v>88.316191666666668</c:v>
                </c:pt>
                <c:pt idx="1318">
                  <c:v>88.382841666666664</c:v>
                </c:pt>
                <c:pt idx="1319">
                  <c:v>88.449493750000002</c:v>
                </c:pt>
                <c:pt idx="1320">
                  <c:v>88.51614583333334</c:v>
                </c:pt>
                <c:pt idx="1321">
                  <c:v>88.583195833333335</c:v>
                </c:pt>
                <c:pt idx="1322">
                  <c:v>88.649850000000001</c:v>
                </c:pt>
                <c:pt idx="1323">
                  <c:v>88.716700000000003</c:v>
                </c:pt>
                <c:pt idx="1324">
                  <c:v>88.783352083333327</c:v>
                </c:pt>
                <c:pt idx="1325">
                  <c:v>88.850004166666665</c:v>
                </c:pt>
                <c:pt idx="1326">
                  <c:v>88.91665416666666</c:v>
                </c:pt>
                <c:pt idx="1327">
                  <c:v>88.983306249999998</c:v>
                </c:pt>
                <c:pt idx="1328">
                  <c:v>89.049960416666664</c:v>
                </c:pt>
                <c:pt idx="1329">
                  <c:v>89.11661041666666</c:v>
                </c:pt>
                <c:pt idx="1330">
                  <c:v>89.18326041666667</c:v>
                </c:pt>
                <c:pt idx="1331">
                  <c:v>89.249914583333336</c:v>
                </c:pt>
                <c:pt idx="1332">
                  <c:v>89.316564583333331</c:v>
                </c:pt>
                <c:pt idx="1333">
                  <c:v>89.383222916666668</c:v>
                </c:pt>
                <c:pt idx="1334">
                  <c:v>89.449866666666665</c:v>
                </c:pt>
                <c:pt idx="1335">
                  <c:v>89.516518750000003</c:v>
                </c:pt>
                <c:pt idx="1336">
                  <c:v>89.583170833333327</c:v>
                </c:pt>
                <c:pt idx="1337">
                  <c:v>89.650154166666667</c:v>
                </c:pt>
                <c:pt idx="1338">
                  <c:v>89.716806250000005</c:v>
                </c:pt>
                <c:pt idx="1339">
                  <c:v>89.783458333333328</c:v>
                </c:pt>
                <c:pt idx="1340">
                  <c:v>89.850110416666666</c:v>
                </c:pt>
                <c:pt idx="1341">
                  <c:v>89.916762500000004</c:v>
                </c:pt>
                <c:pt idx="1342">
                  <c:v>89.9834125</c:v>
                </c:pt>
                <c:pt idx="1343">
                  <c:v>90.047133333333335</c:v>
                </c:pt>
              </c:numCache>
            </c:numRef>
          </c:xVal>
          <c:yVal>
            <c:numRef>
              <c:f>'C:\Daten\Viskomat\2007\Projekt Rheologische Regelprüfungen\Kenngrößen nach Reparatur\[279 Referenz 2012.xlsx]12061279_1D'!$C$33:$C$1376</c:f>
              <c:numCache>
                <c:formatCode>General</c:formatCode>
                <c:ptCount val="1344"/>
                <c:pt idx="0">
                  <c:v>23.260840649108811</c:v>
                </c:pt>
                <c:pt idx="1">
                  <c:v>27.339939700274901</c:v>
                </c:pt>
                <c:pt idx="2">
                  <c:v>33.458588277024027</c:v>
                </c:pt>
                <c:pt idx="3">
                  <c:v>39.122772013833469</c:v>
                </c:pt>
                <c:pt idx="4">
                  <c:v>40.68568768289439</c:v>
                </c:pt>
                <c:pt idx="5">
                  <c:v>40.807617274097723</c:v>
                </c:pt>
                <c:pt idx="6">
                  <c:v>40.874124323845002</c:v>
                </c:pt>
                <c:pt idx="7">
                  <c:v>40.907377848718639</c:v>
                </c:pt>
                <c:pt idx="8">
                  <c:v>40.840870798971359</c:v>
                </c:pt>
                <c:pt idx="9">
                  <c:v>40.774363749224086</c:v>
                </c:pt>
                <c:pt idx="10">
                  <c:v>40.973884898465911</c:v>
                </c:pt>
                <c:pt idx="11">
                  <c:v>40.818701782388942</c:v>
                </c:pt>
                <c:pt idx="12">
                  <c:v>40.840870798971359</c:v>
                </c:pt>
                <c:pt idx="13">
                  <c:v>40.984969406757124</c:v>
                </c:pt>
                <c:pt idx="14">
                  <c:v>40.796532765806511</c:v>
                </c:pt>
                <c:pt idx="15">
                  <c:v>41.140152522834093</c:v>
                </c:pt>
                <c:pt idx="16">
                  <c:v>40.807617274097723</c:v>
                </c:pt>
                <c:pt idx="17">
                  <c:v>40.796532765806511</c:v>
                </c:pt>
                <c:pt idx="18">
                  <c:v>40.829786290680147</c:v>
                </c:pt>
                <c:pt idx="19">
                  <c:v>40.807617274097723</c:v>
                </c:pt>
                <c:pt idx="20">
                  <c:v>40.785448257515313</c:v>
                </c:pt>
                <c:pt idx="21">
                  <c:v>40.785448257515313</c:v>
                </c:pt>
                <c:pt idx="22">
                  <c:v>40.818701782388942</c:v>
                </c:pt>
                <c:pt idx="23">
                  <c:v>40.785448257515313</c:v>
                </c:pt>
                <c:pt idx="24">
                  <c:v>40.840870798971359</c:v>
                </c:pt>
                <c:pt idx="25">
                  <c:v>41.07364547308682</c:v>
                </c:pt>
                <c:pt idx="26">
                  <c:v>40.851955307262571</c:v>
                </c:pt>
                <c:pt idx="27">
                  <c:v>40.86303981555379</c:v>
                </c:pt>
                <c:pt idx="28">
                  <c:v>40.874124323845002</c:v>
                </c:pt>
                <c:pt idx="29">
                  <c:v>40.896293340427427</c:v>
                </c:pt>
                <c:pt idx="30">
                  <c:v>40.885208832136207</c:v>
                </c:pt>
                <c:pt idx="31">
                  <c:v>40.918462357009837</c:v>
                </c:pt>
                <c:pt idx="32">
                  <c:v>40.896293340427427</c:v>
                </c:pt>
                <c:pt idx="33">
                  <c:v>41.007138423339541</c:v>
                </c:pt>
                <c:pt idx="34">
                  <c:v>40.95171588188348</c:v>
                </c:pt>
                <c:pt idx="35">
                  <c:v>41.01822293163076</c:v>
                </c:pt>
                <c:pt idx="36">
                  <c:v>41.007138423339541</c:v>
                </c:pt>
                <c:pt idx="37">
                  <c:v>41.062560964795608</c:v>
                </c:pt>
                <c:pt idx="38">
                  <c:v>41.040391948213177</c:v>
                </c:pt>
                <c:pt idx="39">
                  <c:v>41.051476456504389</c:v>
                </c:pt>
                <c:pt idx="40">
                  <c:v>41.07364547308682</c:v>
                </c:pt>
                <c:pt idx="41">
                  <c:v>41.01822293163076</c:v>
                </c:pt>
                <c:pt idx="42">
                  <c:v>41.095814489669237</c:v>
                </c:pt>
                <c:pt idx="43">
                  <c:v>41.07364547308682</c:v>
                </c:pt>
                <c:pt idx="44">
                  <c:v>41.106898997960457</c:v>
                </c:pt>
                <c:pt idx="45">
                  <c:v>41.140152522834093</c:v>
                </c:pt>
                <c:pt idx="46">
                  <c:v>41.173406047707729</c:v>
                </c:pt>
                <c:pt idx="47">
                  <c:v>41.206659572581358</c:v>
                </c:pt>
                <c:pt idx="48">
                  <c:v>41.129068014542867</c:v>
                </c:pt>
                <c:pt idx="49">
                  <c:v>41.239913097455002</c:v>
                </c:pt>
                <c:pt idx="50">
                  <c:v>41.184490555998941</c:v>
                </c:pt>
                <c:pt idx="51">
                  <c:v>41.217744080872578</c:v>
                </c:pt>
                <c:pt idx="52">
                  <c:v>41.22882858916379</c:v>
                </c:pt>
                <c:pt idx="53">
                  <c:v>41.22882858916379</c:v>
                </c:pt>
                <c:pt idx="54">
                  <c:v>41.306420147202267</c:v>
                </c:pt>
                <c:pt idx="55">
                  <c:v>41.262082114037433</c:v>
                </c:pt>
                <c:pt idx="56">
                  <c:v>41.295335638911062</c:v>
                </c:pt>
                <c:pt idx="57">
                  <c:v>41.250997605746207</c:v>
                </c:pt>
                <c:pt idx="58">
                  <c:v>41.284251130619843</c:v>
                </c:pt>
                <c:pt idx="59">
                  <c:v>41.317504655493487</c:v>
                </c:pt>
                <c:pt idx="60">
                  <c:v>41.295335638911062</c:v>
                </c:pt>
                <c:pt idx="61">
                  <c:v>41.339673672075911</c:v>
                </c:pt>
                <c:pt idx="62">
                  <c:v>41.372927196949547</c:v>
                </c:pt>
                <c:pt idx="63">
                  <c:v>41.406180721823183</c:v>
                </c:pt>
                <c:pt idx="64">
                  <c:v>41.350758180367123</c:v>
                </c:pt>
                <c:pt idx="65">
                  <c:v>41.417265230114403</c:v>
                </c:pt>
                <c:pt idx="66">
                  <c:v>41.417265230114403</c:v>
                </c:pt>
                <c:pt idx="67">
                  <c:v>41.43943424669682</c:v>
                </c:pt>
                <c:pt idx="68">
                  <c:v>41.428349738405608</c:v>
                </c:pt>
                <c:pt idx="69">
                  <c:v>41.483772279861668</c:v>
                </c:pt>
                <c:pt idx="70">
                  <c:v>41.49485678815288</c:v>
                </c:pt>
                <c:pt idx="71">
                  <c:v>41.472687771570463</c:v>
                </c:pt>
                <c:pt idx="72">
                  <c:v>41.49485678815288</c:v>
                </c:pt>
                <c:pt idx="73">
                  <c:v>41.505941296444092</c:v>
                </c:pt>
                <c:pt idx="74">
                  <c:v>41.77196949543319</c:v>
                </c:pt>
                <c:pt idx="75">
                  <c:v>41.561363837900153</c:v>
                </c:pt>
                <c:pt idx="76">
                  <c:v>41.539194821317729</c:v>
                </c:pt>
                <c:pt idx="77">
                  <c:v>41.572448346191372</c:v>
                </c:pt>
                <c:pt idx="78">
                  <c:v>41.572448346191372</c:v>
                </c:pt>
                <c:pt idx="79">
                  <c:v>41.583532854482577</c:v>
                </c:pt>
                <c:pt idx="80">
                  <c:v>41.605701871065001</c:v>
                </c:pt>
                <c:pt idx="81">
                  <c:v>41.594617362773789</c:v>
                </c:pt>
                <c:pt idx="82">
                  <c:v>41.650039904229857</c:v>
                </c:pt>
                <c:pt idx="83">
                  <c:v>41.77196949543319</c:v>
                </c:pt>
                <c:pt idx="84">
                  <c:v>41.749800478850759</c:v>
                </c:pt>
                <c:pt idx="85">
                  <c:v>41.672208920812267</c:v>
                </c:pt>
                <c:pt idx="86">
                  <c:v>41.70546244568591</c:v>
                </c:pt>
                <c:pt idx="87">
                  <c:v>41.672208920812267</c:v>
                </c:pt>
                <c:pt idx="88">
                  <c:v>41.694377937394712</c:v>
                </c:pt>
                <c:pt idx="89">
                  <c:v>41.783054003724402</c:v>
                </c:pt>
                <c:pt idx="90">
                  <c:v>41.716546953977122</c:v>
                </c:pt>
                <c:pt idx="91">
                  <c:v>41.77196949543319</c:v>
                </c:pt>
                <c:pt idx="92">
                  <c:v>41.727631462268342</c:v>
                </c:pt>
                <c:pt idx="93">
                  <c:v>42.204265318790462</c:v>
                </c:pt>
                <c:pt idx="94">
                  <c:v>41.77196949543319</c:v>
                </c:pt>
                <c:pt idx="95">
                  <c:v>41.838476545180463</c:v>
                </c:pt>
                <c:pt idx="96">
                  <c:v>41.882814578345297</c:v>
                </c:pt>
                <c:pt idx="97">
                  <c:v>41.893899086636523</c:v>
                </c:pt>
                <c:pt idx="98">
                  <c:v>41.827392036889243</c:v>
                </c:pt>
                <c:pt idx="99">
                  <c:v>41.838476545180463</c:v>
                </c:pt>
                <c:pt idx="100">
                  <c:v>42.270772368537727</c:v>
                </c:pt>
                <c:pt idx="101">
                  <c:v>42.015828677839863</c:v>
                </c:pt>
                <c:pt idx="102">
                  <c:v>42.104504744169553</c:v>
                </c:pt>
                <c:pt idx="103">
                  <c:v>42.060166711004698</c:v>
                </c:pt>
                <c:pt idx="104">
                  <c:v>42.104504744169553</c:v>
                </c:pt>
                <c:pt idx="105">
                  <c:v>42.060166711004698</c:v>
                </c:pt>
                <c:pt idx="106">
                  <c:v>42.115589252460772</c:v>
                </c:pt>
                <c:pt idx="107">
                  <c:v>42.104504744169553</c:v>
                </c:pt>
                <c:pt idx="108">
                  <c:v>42.104504744169553</c:v>
                </c:pt>
                <c:pt idx="109">
                  <c:v>42.104504744169553</c:v>
                </c:pt>
                <c:pt idx="110">
                  <c:v>42.082335727587129</c:v>
                </c:pt>
                <c:pt idx="111">
                  <c:v>42.148842777334401</c:v>
                </c:pt>
                <c:pt idx="112">
                  <c:v>42.093420235878341</c:v>
                </c:pt>
                <c:pt idx="113">
                  <c:v>42.115589252460772</c:v>
                </c:pt>
                <c:pt idx="114">
                  <c:v>42.104504744169553</c:v>
                </c:pt>
                <c:pt idx="115">
                  <c:v>42.159927285625614</c:v>
                </c:pt>
                <c:pt idx="116">
                  <c:v>42.171011793916833</c:v>
                </c:pt>
                <c:pt idx="117">
                  <c:v>42.148842777334401</c:v>
                </c:pt>
                <c:pt idx="118">
                  <c:v>42.19318081049925</c:v>
                </c:pt>
                <c:pt idx="119">
                  <c:v>42.159927285625614</c:v>
                </c:pt>
                <c:pt idx="120">
                  <c:v>42.215349827081667</c:v>
                </c:pt>
                <c:pt idx="121">
                  <c:v>42.647645650438953</c:v>
                </c:pt>
                <c:pt idx="122">
                  <c:v>42.215349827081667</c:v>
                </c:pt>
                <c:pt idx="123">
                  <c:v>42.259687860246522</c:v>
                </c:pt>
                <c:pt idx="124">
                  <c:v>42.259687860246522</c:v>
                </c:pt>
                <c:pt idx="125">
                  <c:v>42.24860335195531</c:v>
                </c:pt>
                <c:pt idx="126">
                  <c:v>42.237518843664098</c:v>
                </c:pt>
                <c:pt idx="127">
                  <c:v>42.237518843664098</c:v>
                </c:pt>
                <c:pt idx="128">
                  <c:v>42.292941385120159</c:v>
                </c:pt>
                <c:pt idx="129">
                  <c:v>42.24860335195531</c:v>
                </c:pt>
                <c:pt idx="130">
                  <c:v>42.337279418285007</c:v>
                </c:pt>
                <c:pt idx="131">
                  <c:v>42.270772368537727</c:v>
                </c:pt>
                <c:pt idx="132">
                  <c:v>42.304025893411371</c:v>
                </c:pt>
                <c:pt idx="133">
                  <c:v>42.304025893411371</c:v>
                </c:pt>
                <c:pt idx="134">
                  <c:v>42.304025893411371</c:v>
                </c:pt>
                <c:pt idx="135">
                  <c:v>42.337279418285007</c:v>
                </c:pt>
                <c:pt idx="136">
                  <c:v>42.348363926576219</c:v>
                </c:pt>
                <c:pt idx="137">
                  <c:v>42.370532943158643</c:v>
                </c:pt>
                <c:pt idx="138">
                  <c:v>42.348363926576219</c:v>
                </c:pt>
                <c:pt idx="139">
                  <c:v>42.403786468032287</c:v>
                </c:pt>
                <c:pt idx="140">
                  <c:v>42.370532943158643</c:v>
                </c:pt>
                <c:pt idx="141">
                  <c:v>42.381617451449863</c:v>
                </c:pt>
                <c:pt idx="142">
                  <c:v>42.414870976323492</c:v>
                </c:pt>
                <c:pt idx="143">
                  <c:v>42.403786468032287</c:v>
                </c:pt>
                <c:pt idx="144">
                  <c:v>42.403786468032287</c:v>
                </c:pt>
                <c:pt idx="145">
                  <c:v>42.414870976323492</c:v>
                </c:pt>
                <c:pt idx="146">
                  <c:v>42.448124501197142</c:v>
                </c:pt>
                <c:pt idx="147">
                  <c:v>42.403786468032287</c:v>
                </c:pt>
                <c:pt idx="148">
                  <c:v>42.481378026070772</c:v>
                </c:pt>
                <c:pt idx="149">
                  <c:v>42.448124501197142</c:v>
                </c:pt>
                <c:pt idx="150">
                  <c:v>42.503547042653189</c:v>
                </c:pt>
                <c:pt idx="151">
                  <c:v>42.52571605923562</c:v>
                </c:pt>
                <c:pt idx="152">
                  <c:v>42.470293517779552</c:v>
                </c:pt>
                <c:pt idx="153">
                  <c:v>42.481378026070772</c:v>
                </c:pt>
                <c:pt idx="154">
                  <c:v>42.470293517779552</c:v>
                </c:pt>
                <c:pt idx="155">
                  <c:v>42.547885075818037</c:v>
                </c:pt>
                <c:pt idx="156">
                  <c:v>42.52571605923562</c:v>
                </c:pt>
                <c:pt idx="157">
                  <c:v>42.581138600691673</c:v>
                </c:pt>
                <c:pt idx="158">
                  <c:v>42.581138600691673</c:v>
                </c:pt>
                <c:pt idx="159">
                  <c:v>42.547885075818037</c:v>
                </c:pt>
                <c:pt idx="160">
                  <c:v>42.614392125565317</c:v>
                </c:pt>
                <c:pt idx="161">
                  <c:v>42.614392125565317</c:v>
                </c:pt>
                <c:pt idx="162">
                  <c:v>42.592223108982893</c:v>
                </c:pt>
                <c:pt idx="163">
                  <c:v>42.636561142147741</c:v>
                </c:pt>
                <c:pt idx="164">
                  <c:v>42.625476633856522</c:v>
                </c:pt>
                <c:pt idx="165">
                  <c:v>42.691983683603802</c:v>
                </c:pt>
                <c:pt idx="166">
                  <c:v>42.66981466702137</c:v>
                </c:pt>
                <c:pt idx="167">
                  <c:v>42.647645650438953</c:v>
                </c:pt>
                <c:pt idx="168">
                  <c:v>42.691983683603802</c:v>
                </c:pt>
                <c:pt idx="169">
                  <c:v>42.691983683603802</c:v>
                </c:pt>
                <c:pt idx="170">
                  <c:v>42.703068191895007</c:v>
                </c:pt>
                <c:pt idx="171">
                  <c:v>42.680899175312589</c:v>
                </c:pt>
                <c:pt idx="172">
                  <c:v>42.680899175312589</c:v>
                </c:pt>
                <c:pt idx="173">
                  <c:v>42.73632171676865</c:v>
                </c:pt>
                <c:pt idx="174">
                  <c:v>42.747406225059848</c:v>
                </c:pt>
                <c:pt idx="175">
                  <c:v>42.73632171676865</c:v>
                </c:pt>
                <c:pt idx="176">
                  <c:v>42.769575241642293</c:v>
                </c:pt>
                <c:pt idx="177">
                  <c:v>42.73632171676865</c:v>
                </c:pt>
                <c:pt idx="178">
                  <c:v>42.769575241642293</c:v>
                </c:pt>
                <c:pt idx="179">
                  <c:v>42.791744258224703</c:v>
                </c:pt>
                <c:pt idx="180">
                  <c:v>42.791744258224703</c:v>
                </c:pt>
                <c:pt idx="181">
                  <c:v>42.769575241642293</c:v>
                </c:pt>
                <c:pt idx="182">
                  <c:v>42.791744258224703</c:v>
                </c:pt>
                <c:pt idx="183">
                  <c:v>42.836082291389559</c:v>
                </c:pt>
                <c:pt idx="184">
                  <c:v>42.813913274807128</c:v>
                </c:pt>
                <c:pt idx="185">
                  <c:v>42.847166799680771</c:v>
                </c:pt>
                <c:pt idx="186">
                  <c:v>42.836082291389559</c:v>
                </c:pt>
                <c:pt idx="187">
                  <c:v>42.824997783098347</c:v>
                </c:pt>
                <c:pt idx="188">
                  <c:v>42.869335816263188</c:v>
                </c:pt>
                <c:pt idx="189">
                  <c:v>42.813913274807128</c:v>
                </c:pt>
                <c:pt idx="190">
                  <c:v>42.891504832845619</c:v>
                </c:pt>
                <c:pt idx="191">
                  <c:v>42.858251307971983</c:v>
                </c:pt>
                <c:pt idx="192">
                  <c:v>42.880420324554407</c:v>
                </c:pt>
                <c:pt idx="193">
                  <c:v>42.913673849428037</c:v>
                </c:pt>
                <c:pt idx="194">
                  <c:v>42.902589341136832</c:v>
                </c:pt>
                <c:pt idx="195">
                  <c:v>42.902589341136832</c:v>
                </c:pt>
                <c:pt idx="196">
                  <c:v>42.924758357719263</c:v>
                </c:pt>
                <c:pt idx="197">
                  <c:v>42.935842866010468</c:v>
                </c:pt>
                <c:pt idx="198">
                  <c:v>42.991265407466528</c:v>
                </c:pt>
                <c:pt idx="199">
                  <c:v>42.969096390884097</c:v>
                </c:pt>
                <c:pt idx="200">
                  <c:v>42.969096390884097</c:v>
                </c:pt>
                <c:pt idx="201">
                  <c:v>42.991265407466528</c:v>
                </c:pt>
                <c:pt idx="202">
                  <c:v>43.013434424048953</c:v>
                </c:pt>
                <c:pt idx="203">
                  <c:v>43.079941473796232</c:v>
                </c:pt>
                <c:pt idx="204">
                  <c:v>43.035603440631377</c:v>
                </c:pt>
                <c:pt idx="205">
                  <c:v>43.035603440631377</c:v>
                </c:pt>
                <c:pt idx="206">
                  <c:v>43.068856965505013</c:v>
                </c:pt>
                <c:pt idx="207">
                  <c:v>43.035603440631377</c:v>
                </c:pt>
                <c:pt idx="208">
                  <c:v>43.068856965505013</c:v>
                </c:pt>
                <c:pt idx="209">
                  <c:v>43.113194998669869</c:v>
                </c:pt>
                <c:pt idx="210">
                  <c:v>43.079941473796232</c:v>
                </c:pt>
                <c:pt idx="211">
                  <c:v>43.113194998669869</c:v>
                </c:pt>
                <c:pt idx="212">
                  <c:v>43.135364015252293</c:v>
                </c:pt>
                <c:pt idx="213">
                  <c:v>43.124279506961066</c:v>
                </c:pt>
                <c:pt idx="214">
                  <c:v>43.124279506961066</c:v>
                </c:pt>
                <c:pt idx="215">
                  <c:v>43.21295557329077</c:v>
                </c:pt>
                <c:pt idx="216">
                  <c:v>43.201871064999573</c:v>
                </c:pt>
                <c:pt idx="217">
                  <c:v>43.224040081581983</c:v>
                </c:pt>
                <c:pt idx="218">
                  <c:v>43.235124589873202</c:v>
                </c:pt>
                <c:pt idx="219">
                  <c:v>43.246209098164407</c:v>
                </c:pt>
                <c:pt idx="220">
                  <c:v>43.21295557329077</c:v>
                </c:pt>
                <c:pt idx="221">
                  <c:v>43.21295557329077</c:v>
                </c:pt>
                <c:pt idx="222">
                  <c:v>43.27946262303805</c:v>
                </c:pt>
                <c:pt idx="223">
                  <c:v>43.00234991575774</c:v>
                </c:pt>
                <c:pt idx="224">
                  <c:v>42.281856876828947</c:v>
                </c:pt>
                <c:pt idx="225">
                  <c:v>41.539194821317729</c:v>
                </c:pt>
                <c:pt idx="226">
                  <c:v>40.929546865301063</c:v>
                </c:pt>
                <c:pt idx="227">
                  <c:v>40.142546776624997</c:v>
                </c:pt>
                <c:pt idx="228">
                  <c:v>39.543983328899529</c:v>
                </c:pt>
                <c:pt idx="229">
                  <c:v>38.867828323135583</c:v>
                </c:pt>
                <c:pt idx="230">
                  <c:v>38.11408175933316</c:v>
                </c:pt>
                <c:pt idx="231">
                  <c:v>37.537687328190117</c:v>
                </c:pt>
                <c:pt idx="232">
                  <c:v>36.928039372173451</c:v>
                </c:pt>
                <c:pt idx="233">
                  <c:v>36.373813957612839</c:v>
                </c:pt>
                <c:pt idx="234">
                  <c:v>35.79741952646981</c:v>
                </c:pt>
                <c:pt idx="235">
                  <c:v>35.209940587035561</c:v>
                </c:pt>
                <c:pt idx="236">
                  <c:v>34.76656025538707</c:v>
                </c:pt>
                <c:pt idx="237">
                  <c:v>34.057151724749502</c:v>
                </c:pt>
                <c:pt idx="238">
                  <c:v>33.525095326771307</c:v>
                </c:pt>
                <c:pt idx="239">
                  <c:v>32.959785403919483</c:v>
                </c:pt>
                <c:pt idx="240">
                  <c:v>32.472067039106143</c:v>
                </c:pt>
                <c:pt idx="241">
                  <c:v>31.84025006650705</c:v>
                </c:pt>
                <c:pt idx="242">
                  <c:v>31.26385563536402</c:v>
                </c:pt>
                <c:pt idx="243">
                  <c:v>30.676376695929768</c:v>
                </c:pt>
                <c:pt idx="244">
                  <c:v>29.978052673583399</c:v>
                </c:pt>
                <c:pt idx="245">
                  <c:v>29.390573734149161</c:v>
                </c:pt>
                <c:pt idx="246">
                  <c:v>28.692249711802791</c:v>
                </c:pt>
                <c:pt idx="247">
                  <c:v>27.7944045402146</c:v>
                </c:pt>
                <c:pt idx="248">
                  <c:v>27.084996009577019</c:v>
                </c:pt>
                <c:pt idx="249">
                  <c:v>26.53077059501641</c:v>
                </c:pt>
                <c:pt idx="250">
                  <c:v>25.56641837368095</c:v>
                </c:pt>
                <c:pt idx="251">
                  <c:v>24.169770328988211</c:v>
                </c:pt>
                <c:pt idx="252">
                  <c:v>30.366010463775829</c:v>
                </c:pt>
                <c:pt idx="253">
                  <c:v>37.90347610180013</c:v>
                </c:pt>
                <c:pt idx="254">
                  <c:v>44.620688126274729</c:v>
                </c:pt>
                <c:pt idx="255">
                  <c:v>44.443335993615328</c:v>
                </c:pt>
                <c:pt idx="256">
                  <c:v>44.742617717478062</c:v>
                </c:pt>
                <c:pt idx="257">
                  <c:v>44.8756318169726</c:v>
                </c:pt>
                <c:pt idx="258">
                  <c:v>44.676110667730782</c:v>
                </c:pt>
                <c:pt idx="259">
                  <c:v>44.465505010197752</c:v>
                </c:pt>
                <c:pt idx="260">
                  <c:v>44.410082468741678</c:v>
                </c:pt>
                <c:pt idx="261">
                  <c:v>44.487674026780176</c:v>
                </c:pt>
                <c:pt idx="262">
                  <c:v>44.432251485324123</c:v>
                </c:pt>
                <c:pt idx="263">
                  <c:v>44.421166977032897</c:v>
                </c:pt>
                <c:pt idx="264">
                  <c:v>44.254899352664722</c:v>
                </c:pt>
                <c:pt idx="265">
                  <c:v>44.277068369247147</c:v>
                </c:pt>
                <c:pt idx="266">
                  <c:v>44.3324909107032</c:v>
                </c:pt>
                <c:pt idx="267">
                  <c:v>44.354659927285631</c:v>
                </c:pt>
                <c:pt idx="268">
                  <c:v>44.343575418994419</c:v>
                </c:pt>
                <c:pt idx="269">
                  <c:v>44.288152877538352</c:v>
                </c:pt>
                <c:pt idx="270">
                  <c:v>44.243814844373503</c:v>
                </c:pt>
                <c:pt idx="271">
                  <c:v>44.221645827791093</c:v>
                </c:pt>
                <c:pt idx="272">
                  <c:v>44.299237385829571</c:v>
                </c:pt>
                <c:pt idx="273">
                  <c:v>44.254899352664722</c:v>
                </c:pt>
                <c:pt idx="274">
                  <c:v>44.232730336082298</c:v>
                </c:pt>
                <c:pt idx="275">
                  <c:v>44.210561319499867</c:v>
                </c:pt>
                <c:pt idx="276">
                  <c:v>44.243814844373503</c:v>
                </c:pt>
                <c:pt idx="277">
                  <c:v>44.221645827791093</c:v>
                </c:pt>
                <c:pt idx="278">
                  <c:v>44.299237385829571</c:v>
                </c:pt>
                <c:pt idx="279">
                  <c:v>44.232730336082298</c:v>
                </c:pt>
                <c:pt idx="280">
                  <c:v>44.254899352664722</c:v>
                </c:pt>
                <c:pt idx="281">
                  <c:v>44.288152877538352</c:v>
                </c:pt>
                <c:pt idx="282">
                  <c:v>44.243814844373503</c:v>
                </c:pt>
                <c:pt idx="283">
                  <c:v>44.299237385829571</c:v>
                </c:pt>
                <c:pt idx="284">
                  <c:v>44.288152877538352</c:v>
                </c:pt>
                <c:pt idx="285">
                  <c:v>44.277068369247147</c:v>
                </c:pt>
                <c:pt idx="286">
                  <c:v>44.243814844373503</c:v>
                </c:pt>
                <c:pt idx="287">
                  <c:v>44.277068369247147</c:v>
                </c:pt>
                <c:pt idx="288">
                  <c:v>44.321406402411988</c:v>
                </c:pt>
                <c:pt idx="289">
                  <c:v>44.265983860955927</c:v>
                </c:pt>
                <c:pt idx="290">
                  <c:v>44.288152877538352</c:v>
                </c:pt>
                <c:pt idx="291">
                  <c:v>44.299237385829571</c:v>
                </c:pt>
                <c:pt idx="292">
                  <c:v>44.310321894120783</c:v>
                </c:pt>
                <c:pt idx="293">
                  <c:v>44.299237385829571</c:v>
                </c:pt>
                <c:pt idx="294">
                  <c:v>44.243814844373503</c:v>
                </c:pt>
                <c:pt idx="295">
                  <c:v>44.265983860955927</c:v>
                </c:pt>
                <c:pt idx="296">
                  <c:v>44.299237385829571</c:v>
                </c:pt>
                <c:pt idx="297">
                  <c:v>44.343575418994419</c:v>
                </c:pt>
                <c:pt idx="298">
                  <c:v>44.288152877538352</c:v>
                </c:pt>
                <c:pt idx="299">
                  <c:v>44.310321894120783</c:v>
                </c:pt>
                <c:pt idx="300">
                  <c:v>44.354659927285631</c:v>
                </c:pt>
                <c:pt idx="301">
                  <c:v>44.299237385829571</c:v>
                </c:pt>
                <c:pt idx="302">
                  <c:v>44.288152877538352</c:v>
                </c:pt>
                <c:pt idx="303">
                  <c:v>44.343575418994419</c:v>
                </c:pt>
                <c:pt idx="304">
                  <c:v>44.3324909107032</c:v>
                </c:pt>
                <c:pt idx="305">
                  <c:v>44.354659927285631</c:v>
                </c:pt>
                <c:pt idx="306">
                  <c:v>44.365744435576843</c:v>
                </c:pt>
                <c:pt idx="307">
                  <c:v>44.354659927285631</c:v>
                </c:pt>
                <c:pt idx="308">
                  <c:v>44.387913452159268</c:v>
                </c:pt>
                <c:pt idx="309">
                  <c:v>44.39899796045048</c:v>
                </c:pt>
                <c:pt idx="310">
                  <c:v>44.421166977032897</c:v>
                </c:pt>
                <c:pt idx="311">
                  <c:v>44.432251485324123</c:v>
                </c:pt>
                <c:pt idx="312">
                  <c:v>44.387913452159268</c:v>
                </c:pt>
                <c:pt idx="313">
                  <c:v>44.454420501906533</c:v>
                </c:pt>
                <c:pt idx="314">
                  <c:v>44.410082468741678</c:v>
                </c:pt>
                <c:pt idx="315">
                  <c:v>44.443335993615328</c:v>
                </c:pt>
                <c:pt idx="316">
                  <c:v>44.443335993615328</c:v>
                </c:pt>
                <c:pt idx="317">
                  <c:v>44.443335993615328</c:v>
                </c:pt>
                <c:pt idx="318">
                  <c:v>44.443335993615328</c:v>
                </c:pt>
                <c:pt idx="319">
                  <c:v>44.410082468741678</c:v>
                </c:pt>
                <c:pt idx="320">
                  <c:v>44.587434601401092</c:v>
                </c:pt>
                <c:pt idx="321">
                  <c:v>44.465505010197752</c:v>
                </c:pt>
                <c:pt idx="322">
                  <c:v>44.487674026780176</c:v>
                </c:pt>
                <c:pt idx="323">
                  <c:v>44.487674026780176</c:v>
                </c:pt>
                <c:pt idx="324">
                  <c:v>44.487674026780176</c:v>
                </c:pt>
                <c:pt idx="325">
                  <c:v>44.421166977032897</c:v>
                </c:pt>
                <c:pt idx="326">
                  <c:v>44.509843043362601</c:v>
                </c:pt>
                <c:pt idx="327">
                  <c:v>44.465505010197752</c:v>
                </c:pt>
                <c:pt idx="328">
                  <c:v>44.509843043362601</c:v>
                </c:pt>
                <c:pt idx="329">
                  <c:v>44.498758535071389</c:v>
                </c:pt>
                <c:pt idx="330">
                  <c:v>44.532012059945018</c:v>
                </c:pt>
                <c:pt idx="331">
                  <c:v>44.509843043362601</c:v>
                </c:pt>
                <c:pt idx="332">
                  <c:v>44.520927551653813</c:v>
                </c:pt>
                <c:pt idx="333">
                  <c:v>44.565265584818661</c:v>
                </c:pt>
                <c:pt idx="334">
                  <c:v>44.57635009310988</c:v>
                </c:pt>
                <c:pt idx="335">
                  <c:v>44.565265584818661</c:v>
                </c:pt>
                <c:pt idx="336">
                  <c:v>44.57635009310988</c:v>
                </c:pt>
                <c:pt idx="337">
                  <c:v>44.598519109692297</c:v>
                </c:pt>
                <c:pt idx="338">
                  <c:v>44.57635009310988</c:v>
                </c:pt>
                <c:pt idx="339">
                  <c:v>44.598519109692297</c:v>
                </c:pt>
                <c:pt idx="340">
                  <c:v>44.587434601401092</c:v>
                </c:pt>
                <c:pt idx="341">
                  <c:v>44.587434601401092</c:v>
                </c:pt>
                <c:pt idx="342">
                  <c:v>44.642857142857153</c:v>
                </c:pt>
                <c:pt idx="343">
                  <c:v>44.642857142857153</c:v>
                </c:pt>
                <c:pt idx="344">
                  <c:v>44.620688126274729</c:v>
                </c:pt>
                <c:pt idx="345">
                  <c:v>44.642857142857153</c:v>
                </c:pt>
                <c:pt idx="346">
                  <c:v>44.60960361798351</c:v>
                </c:pt>
                <c:pt idx="347">
                  <c:v>44.620688126274729</c:v>
                </c:pt>
                <c:pt idx="348">
                  <c:v>44.687195176021987</c:v>
                </c:pt>
                <c:pt idx="349">
                  <c:v>44.66502615943957</c:v>
                </c:pt>
                <c:pt idx="350">
                  <c:v>44.676110667730782</c:v>
                </c:pt>
                <c:pt idx="351">
                  <c:v>44.642857142857153</c:v>
                </c:pt>
                <c:pt idx="352">
                  <c:v>44.698279684313214</c:v>
                </c:pt>
                <c:pt idx="353">
                  <c:v>44.653941651148358</c:v>
                </c:pt>
                <c:pt idx="354">
                  <c:v>44.66502615943957</c:v>
                </c:pt>
                <c:pt idx="355">
                  <c:v>44.709364192604419</c:v>
                </c:pt>
                <c:pt idx="356">
                  <c:v>44.720448700895631</c:v>
                </c:pt>
                <c:pt idx="357">
                  <c:v>44.720448700895631</c:v>
                </c:pt>
                <c:pt idx="358">
                  <c:v>44.687195176021987</c:v>
                </c:pt>
                <c:pt idx="359">
                  <c:v>44.731533209186843</c:v>
                </c:pt>
                <c:pt idx="360">
                  <c:v>44.786955750642903</c:v>
                </c:pt>
                <c:pt idx="361">
                  <c:v>44.775871242351698</c:v>
                </c:pt>
                <c:pt idx="362">
                  <c:v>44.809124767225327</c:v>
                </c:pt>
                <c:pt idx="363">
                  <c:v>44.798040258934122</c:v>
                </c:pt>
                <c:pt idx="364">
                  <c:v>44.820209275516547</c:v>
                </c:pt>
                <c:pt idx="365">
                  <c:v>44.798040258934122</c:v>
                </c:pt>
                <c:pt idx="366">
                  <c:v>44.831293783807752</c:v>
                </c:pt>
                <c:pt idx="367">
                  <c:v>44.853462800390183</c:v>
                </c:pt>
                <c:pt idx="368">
                  <c:v>44.831293783807752</c:v>
                </c:pt>
                <c:pt idx="369">
                  <c:v>44.908885341846243</c:v>
                </c:pt>
                <c:pt idx="370">
                  <c:v>44.886716325263812</c:v>
                </c:pt>
                <c:pt idx="371">
                  <c:v>44.897800833555031</c:v>
                </c:pt>
                <c:pt idx="372">
                  <c:v>44.897800833555031</c:v>
                </c:pt>
                <c:pt idx="373">
                  <c:v>44.8756318169726</c:v>
                </c:pt>
                <c:pt idx="374">
                  <c:v>44.919969850137448</c:v>
                </c:pt>
                <c:pt idx="375">
                  <c:v>44.94213886671988</c:v>
                </c:pt>
                <c:pt idx="376">
                  <c:v>44.919969850137448</c:v>
                </c:pt>
                <c:pt idx="377">
                  <c:v>44.931054358428661</c:v>
                </c:pt>
                <c:pt idx="378">
                  <c:v>44.964307883302297</c:v>
                </c:pt>
                <c:pt idx="379">
                  <c:v>44.953223375011078</c:v>
                </c:pt>
                <c:pt idx="380">
                  <c:v>44.94213886671988</c:v>
                </c:pt>
                <c:pt idx="381">
                  <c:v>44.953223375011078</c:v>
                </c:pt>
                <c:pt idx="382">
                  <c:v>44.964307883302297</c:v>
                </c:pt>
                <c:pt idx="383">
                  <c:v>44.986476899884728</c:v>
                </c:pt>
                <c:pt idx="384">
                  <c:v>45.008645916467152</c:v>
                </c:pt>
                <c:pt idx="385">
                  <c:v>44.997561408175933</c:v>
                </c:pt>
                <c:pt idx="386">
                  <c:v>45.041899441340782</c:v>
                </c:pt>
                <c:pt idx="387">
                  <c:v>44.997561408175933</c:v>
                </c:pt>
                <c:pt idx="388">
                  <c:v>45.064068457923213</c:v>
                </c:pt>
                <c:pt idx="389">
                  <c:v>45.041899441340782</c:v>
                </c:pt>
                <c:pt idx="390">
                  <c:v>45.064068457923213</c:v>
                </c:pt>
                <c:pt idx="391">
                  <c:v>45.08623747450563</c:v>
                </c:pt>
                <c:pt idx="392">
                  <c:v>45.075152966214432</c:v>
                </c:pt>
                <c:pt idx="393">
                  <c:v>45.130575507670493</c:v>
                </c:pt>
                <c:pt idx="394">
                  <c:v>45.075152966214432</c:v>
                </c:pt>
                <c:pt idx="395">
                  <c:v>45.097321982796849</c:v>
                </c:pt>
                <c:pt idx="396">
                  <c:v>45.108406491088061</c:v>
                </c:pt>
                <c:pt idx="397">
                  <c:v>45.141660015961698</c:v>
                </c:pt>
                <c:pt idx="398">
                  <c:v>45.174913540835327</c:v>
                </c:pt>
                <c:pt idx="399">
                  <c:v>45.141660015961698</c:v>
                </c:pt>
                <c:pt idx="400">
                  <c:v>45.15274452425291</c:v>
                </c:pt>
                <c:pt idx="401">
                  <c:v>45.130575507670493</c:v>
                </c:pt>
                <c:pt idx="402">
                  <c:v>45.174913540835327</c:v>
                </c:pt>
                <c:pt idx="403">
                  <c:v>45.163829032544108</c:v>
                </c:pt>
                <c:pt idx="404">
                  <c:v>45.141660015961698</c:v>
                </c:pt>
                <c:pt idx="405">
                  <c:v>45.185998049126553</c:v>
                </c:pt>
                <c:pt idx="406">
                  <c:v>45.185998049126553</c:v>
                </c:pt>
                <c:pt idx="407">
                  <c:v>45.230336082291387</c:v>
                </c:pt>
                <c:pt idx="408">
                  <c:v>45.208167065708963</c:v>
                </c:pt>
                <c:pt idx="409">
                  <c:v>45.241420590582607</c:v>
                </c:pt>
                <c:pt idx="410">
                  <c:v>45.252505098873819</c:v>
                </c:pt>
                <c:pt idx="411">
                  <c:v>45.219251574000182</c:v>
                </c:pt>
                <c:pt idx="412">
                  <c:v>45.274674115456243</c:v>
                </c:pt>
                <c:pt idx="413">
                  <c:v>45.252505098873819</c:v>
                </c:pt>
                <c:pt idx="414">
                  <c:v>45.319012148621091</c:v>
                </c:pt>
                <c:pt idx="415">
                  <c:v>45.285758623747448</c:v>
                </c:pt>
                <c:pt idx="416">
                  <c:v>45.352265673494728</c:v>
                </c:pt>
                <c:pt idx="417">
                  <c:v>45.330096656912303</c:v>
                </c:pt>
                <c:pt idx="418">
                  <c:v>45.285758623747448</c:v>
                </c:pt>
                <c:pt idx="419">
                  <c:v>45.319012148621091</c:v>
                </c:pt>
                <c:pt idx="420">
                  <c:v>45.319012148621091</c:v>
                </c:pt>
                <c:pt idx="421">
                  <c:v>45.396603706659583</c:v>
                </c:pt>
                <c:pt idx="422">
                  <c:v>45.330096656912303</c:v>
                </c:pt>
                <c:pt idx="423">
                  <c:v>45.418772723242</c:v>
                </c:pt>
                <c:pt idx="424">
                  <c:v>45.407688214950802</c:v>
                </c:pt>
                <c:pt idx="425">
                  <c:v>45.352265673494728</c:v>
                </c:pt>
                <c:pt idx="426">
                  <c:v>45.429857231533212</c:v>
                </c:pt>
                <c:pt idx="427">
                  <c:v>45.374434690077152</c:v>
                </c:pt>
                <c:pt idx="428">
                  <c:v>45.418772723242</c:v>
                </c:pt>
                <c:pt idx="429">
                  <c:v>45.418772723242</c:v>
                </c:pt>
                <c:pt idx="430">
                  <c:v>45.418772723242</c:v>
                </c:pt>
                <c:pt idx="431">
                  <c:v>45.474195264698061</c:v>
                </c:pt>
                <c:pt idx="432">
                  <c:v>45.418772723242</c:v>
                </c:pt>
                <c:pt idx="433">
                  <c:v>45.518533297862909</c:v>
                </c:pt>
                <c:pt idx="434">
                  <c:v>45.452026248115637</c:v>
                </c:pt>
                <c:pt idx="435">
                  <c:v>45.518533297862909</c:v>
                </c:pt>
                <c:pt idx="436">
                  <c:v>45.452026248115637</c:v>
                </c:pt>
                <c:pt idx="437">
                  <c:v>45.496364281280478</c:v>
                </c:pt>
                <c:pt idx="438">
                  <c:v>45.540702314445333</c:v>
                </c:pt>
                <c:pt idx="439">
                  <c:v>45.496364281280478</c:v>
                </c:pt>
                <c:pt idx="440">
                  <c:v>45.706969938813508</c:v>
                </c:pt>
                <c:pt idx="441">
                  <c:v>45.551786822736553</c:v>
                </c:pt>
                <c:pt idx="442">
                  <c:v>45.607209364192613</c:v>
                </c:pt>
                <c:pt idx="443">
                  <c:v>45.540702314445333</c:v>
                </c:pt>
                <c:pt idx="444">
                  <c:v>45.596124855901387</c:v>
                </c:pt>
                <c:pt idx="445">
                  <c:v>45.640462889066242</c:v>
                </c:pt>
                <c:pt idx="446">
                  <c:v>45.562871331027758</c:v>
                </c:pt>
                <c:pt idx="447">
                  <c:v>45.651547397357461</c:v>
                </c:pt>
                <c:pt idx="448">
                  <c:v>45.618293872483832</c:v>
                </c:pt>
                <c:pt idx="449">
                  <c:v>45.662631905648666</c:v>
                </c:pt>
                <c:pt idx="450">
                  <c:v>45.618293872483832</c:v>
                </c:pt>
                <c:pt idx="451">
                  <c:v>45.706969938813508</c:v>
                </c:pt>
                <c:pt idx="452">
                  <c:v>45.640462889066242</c:v>
                </c:pt>
                <c:pt idx="453">
                  <c:v>45.662631905648666</c:v>
                </c:pt>
                <c:pt idx="454">
                  <c:v>45.718054447104727</c:v>
                </c:pt>
                <c:pt idx="455">
                  <c:v>45.684800922231098</c:v>
                </c:pt>
                <c:pt idx="456">
                  <c:v>45.751307971978363</c:v>
                </c:pt>
                <c:pt idx="457">
                  <c:v>45.784561496852007</c:v>
                </c:pt>
                <c:pt idx="458">
                  <c:v>45.817815021725643</c:v>
                </c:pt>
                <c:pt idx="459">
                  <c:v>45.806730513434431</c:v>
                </c:pt>
                <c:pt idx="460">
                  <c:v>45.762392480269583</c:v>
                </c:pt>
                <c:pt idx="461">
                  <c:v>45.828899530016848</c:v>
                </c:pt>
                <c:pt idx="462">
                  <c:v>45.795646005143212</c:v>
                </c:pt>
                <c:pt idx="463">
                  <c:v>45.806730513434431</c:v>
                </c:pt>
                <c:pt idx="464">
                  <c:v>45.806730513434431</c:v>
                </c:pt>
                <c:pt idx="465">
                  <c:v>45.895406579764128</c:v>
                </c:pt>
                <c:pt idx="466">
                  <c:v>45.917575596346538</c:v>
                </c:pt>
                <c:pt idx="467">
                  <c:v>45.895406579764128</c:v>
                </c:pt>
                <c:pt idx="468">
                  <c:v>45.950829121220188</c:v>
                </c:pt>
                <c:pt idx="469">
                  <c:v>45.917575596346538</c:v>
                </c:pt>
                <c:pt idx="470">
                  <c:v>45.984082646093817</c:v>
                </c:pt>
                <c:pt idx="471">
                  <c:v>45.950829121220188</c:v>
                </c:pt>
                <c:pt idx="472">
                  <c:v>46.028420679258673</c:v>
                </c:pt>
                <c:pt idx="473">
                  <c:v>46.006251662676249</c:v>
                </c:pt>
                <c:pt idx="474">
                  <c:v>45.99516715438503</c:v>
                </c:pt>
                <c:pt idx="475">
                  <c:v>46.072758712423521</c:v>
                </c:pt>
                <c:pt idx="476">
                  <c:v>46.061674204132309</c:v>
                </c:pt>
                <c:pt idx="477">
                  <c:v>46.11709674558837</c:v>
                </c:pt>
                <c:pt idx="478">
                  <c:v>46.061674204132309</c:v>
                </c:pt>
                <c:pt idx="479">
                  <c:v>46.161434778753232</c:v>
                </c:pt>
                <c:pt idx="480">
                  <c:v>46.139265762170787</c:v>
                </c:pt>
                <c:pt idx="481">
                  <c:v>46.17251928704443</c:v>
                </c:pt>
                <c:pt idx="482">
                  <c:v>46.183603795335642</c:v>
                </c:pt>
                <c:pt idx="483">
                  <c:v>46.227941828500491</c:v>
                </c:pt>
                <c:pt idx="484">
                  <c:v>46.272279861665339</c:v>
                </c:pt>
                <c:pt idx="485">
                  <c:v>46.261195353374127</c:v>
                </c:pt>
                <c:pt idx="486">
                  <c:v>46.305533386538983</c:v>
                </c:pt>
                <c:pt idx="487">
                  <c:v>46.305533386538983</c:v>
                </c:pt>
                <c:pt idx="488">
                  <c:v>46.272279861665339</c:v>
                </c:pt>
                <c:pt idx="489">
                  <c:v>46.360955927995043</c:v>
                </c:pt>
                <c:pt idx="490">
                  <c:v>46.372040436286248</c:v>
                </c:pt>
                <c:pt idx="491">
                  <c:v>46.416378469451097</c:v>
                </c:pt>
                <c:pt idx="492">
                  <c:v>46.416378469451097</c:v>
                </c:pt>
                <c:pt idx="493">
                  <c:v>46.460716502615938</c:v>
                </c:pt>
                <c:pt idx="494">
                  <c:v>46.516139044072013</c:v>
                </c:pt>
                <c:pt idx="495">
                  <c:v>46.44963199432474</c:v>
                </c:pt>
                <c:pt idx="496">
                  <c:v>46.53830806065443</c:v>
                </c:pt>
                <c:pt idx="497">
                  <c:v>46.527223552363218</c:v>
                </c:pt>
                <c:pt idx="498">
                  <c:v>46.582646093819278</c:v>
                </c:pt>
                <c:pt idx="499">
                  <c:v>46.571561585528073</c:v>
                </c:pt>
                <c:pt idx="500">
                  <c:v>46.638068635275353</c:v>
                </c:pt>
                <c:pt idx="501">
                  <c:v>46.626984126984127</c:v>
                </c:pt>
                <c:pt idx="502">
                  <c:v>46.626984126984127</c:v>
                </c:pt>
                <c:pt idx="503">
                  <c:v>46.704575685022611</c:v>
                </c:pt>
                <c:pt idx="504">
                  <c:v>46.704575685022611</c:v>
                </c:pt>
                <c:pt idx="505">
                  <c:v>46.759998226478679</c:v>
                </c:pt>
                <c:pt idx="506">
                  <c:v>46.74891371818746</c:v>
                </c:pt>
                <c:pt idx="507">
                  <c:v>46.826505276225951</c:v>
                </c:pt>
                <c:pt idx="508">
                  <c:v>46.859758801099588</c:v>
                </c:pt>
                <c:pt idx="509">
                  <c:v>46.837589784517156</c:v>
                </c:pt>
                <c:pt idx="510">
                  <c:v>46.893012325973217</c:v>
                </c:pt>
                <c:pt idx="511">
                  <c:v>46.904096834264443</c:v>
                </c:pt>
                <c:pt idx="512">
                  <c:v>46.937350359138073</c:v>
                </c:pt>
                <c:pt idx="513">
                  <c:v>46.937350359138073</c:v>
                </c:pt>
                <c:pt idx="514">
                  <c:v>46.959519375720497</c:v>
                </c:pt>
                <c:pt idx="515">
                  <c:v>47.026026425467769</c:v>
                </c:pt>
                <c:pt idx="516">
                  <c:v>46.981688392302921</c:v>
                </c:pt>
                <c:pt idx="517">
                  <c:v>47.092533475215042</c:v>
                </c:pt>
                <c:pt idx="518">
                  <c:v>47.08144896692383</c:v>
                </c:pt>
                <c:pt idx="519">
                  <c:v>47.114702491797473</c:v>
                </c:pt>
                <c:pt idx="520">
                  <c:v>47.159040524962322</c:v>
                </c:pt>
                <c:pt idx="521">
                  <c:v>47.13687150837989</c:v>
                </c:pt>
                <c:pt idx="522">
                  <c:v>47.20337855812717</c:v>
                </c:pt>
                <c:pt idx="523">
                  <c:v>47.170125033253527</c:v>
                </c:pt>
                <c:pt idx="524">
                  <c:v>47.258801099583224</c:v>
                </c:pt>
                <c:pt idx="525">
                  <c:v>47.258801099583224</c:v>
                </c:pt>
                <c:pt idx="526">
                  <c:v>47.258801099583224</c:v>
                </c:pt>
                <c:pt idx="527">
                  <c:v>47.314223641039291</c:v>
                </c:pt>
                <c:pt idx="528">
                  <c:v>47.325308149330503</c:v>
                </c:pt>
                <c:pt idx="529">
                  <c:v>47.391815199077783</c:v>
                </c:pt>
                <c:pt idx="530">
                  <c:v>47.35856167420414</c:v>
                </c:pt>
                <c:pt idx="531">
                  <c:v>47.469406757116261</c:v>
                </c:pt>
                <c:pt idx="532">
                  <c:v>47.458322248825041</c:v>
                </c:pt>
                <c:pt idx="533">
                  <c:v>47.480491265407473</c:v>
                </c:pt>
                <c:pt idx="534">
                  <c:v>47.524829298572321</c:v>
                </c:pt>
                <c:pt idx="535">
                  <c:v>47.535913806863533</c:v>
                </c:pt>
                <c:pt idx="536">
                  <c:v>47.602420856610813</c:v>
                </c:pt>
                <c:pt idx="537">
                  <c:v>47.535913806863533</c:v>
                </c:pt>
                <c:pt idx="538">
                  <c:v>47.602420856610813</c:v>
                </c:pt>
                <c:pt idx="539">
                  <c:v>47.646758889775647</c:v>
                </c:pt>
                <c:pt idx="540">
                  <c:v>47.646758889775647</c:v>
                </c:pt>
                <c:pt idx="541">
                  <c:v>47.702181431231708</c:v>
                </c:pt>
                <c:pt idx="542">
                  <c:v>47.702181431231708</c:v>
                </c:pt>
                <c:pt idx="543">
                  <c:v>47.801942005852617</c:v>
                </c:pt>
                <c:pt idx="544">
                  <c:v>47.724350447814139</c:v>
                </c:pt>
                <c:pt idx="545">
                  <c:v>47.801942005852617</c:v>
                </c:pt>
                <c:pt idx="546">
                  <c:v>47.83519553072626</c:v>
                </c:pt>
                <c:pt idx="547">
                  <c:v>47.83519553072626</c:v>
                </c:pt>
                <c:pt idx="548">
                  <c:v>47.90170258047354</c:v>
                </c:pt>
                <c:pt idx="549">
                  <c:v>47.868449055599903</c:v>
                </c:pt>
                <c:pt idx="550">
                  <c:v>47.957125121929593</c:v>
                </c:pt>
                <c:pt idx="551">
                  <c:v>47.946040613638388</c:v>
                </c:pt>
                <c:pt idx="552">
                  <c:v>47.946040613638388</c:v>
                </c:pt>
                <c:pt idx="553">
                  <c:v>47.968209630220812</c:v>
                </c:pt>
                <c:pt idx="554">
                  <c:v>48.012547663385647</c:v>
                </c:pt>
                <c:pt idx="555">
                  <c:v>48.067970204841721</c:v>
                </c:pt>
                <c:pt idx="556">
                  <c:v>48.034716679968078</c:v>
                </c:pt>
                <c:pt idx="557">
                  <c:v>48.123392746297768</c:v>
                </c:pt>
                <c:pt idx="558">
                  <c:v>48.056885696550502</c:v>
                </c:pt>
                <c:pt idx="559">
                  <c:v>48.090139221424138</c:v>
                </c:pt>
                <c:pt idx="560">
                  <c:v>48.156646271171418</c:v>
                </c:pt>
                <c:pt idx="561">
                  <c:v>48.200984304336266</c:v>
                </c:pt>
                <c:pt idx="562">
                  <c:v>48.223153320918691</c:v>
                </c:pt>
                <c:pt idx="563">
                  <c:v>48.178815287753842</c:v>
                </c:pt>
                <c:pt idx="564">
                  <c:v>48.223153320918691</c:v>
                </c:pt>
                <c:pt idx="565">
                  <c:v>48.223153320918691</c:v>
                </c:pt>
                <c:pt idx="566">
                  <c:v>48.3229138955396</c:v>
                </c:pt>
                <c:pt idx="567">
                  <c:v>48.300744878957182</c:v>
                </c:pt>
                <c:pt idx="568">
                  <c:v>48.3229138955396</c:v>
                </c:pt>
                <c:pt idx="569">
                  <c:v>48.411589961869289</c:v>
                </c:pt>
                <c:pt idx="570">
                  <c:v>48.411589961869289</c:v>
                </c:pt>
                <c:pt idx="571">
                  <c:v>48.455927995034152</c:v>
                </c:pt>
                <c:pt idx="572">
                  <c:v>48.389420945286872</c:v>
                </c:pt>
                <c:pt idx="573">
                  <c:v>48.478097011616569</c:v>
                </c:pt>
                <c:pt idx="574">
                  <c:v>48.455927995034152</c:v>
                </c:pt>
                <c:pt idx="575">
                  <c:v>48.467012503325357</c:v>
                </c:pt>
                <c:pt idx="576">
                  <c:v>48.544604061363842</c:v>
                </c:pt>
                <c:pt idx="577">
                  <c:v>48.489181519907781</c:v>
                </c:pt>
                <c:pt idx="578">
                  <c:v>48.611111111111107</c:v>
                </c:pt>
                <c:pt idx="579">
                  <c:v>48.611111111111107</c:v>
                </c:pt>
                <c:pt idx="580">
                  <c:v>48.611111111111107</c:v>
                </c:pt>
                <c:pt idx="581">
                  <c:v>48.666533652567168</c:v>
                </c:pt>
                <c:pt idx="582">
                  <c:v>48.633280127693538</c:v>
                </c:pt>
                <c:pt idx="583">
                  <c:v>48.65544914427597</c:v>
                </c:pt>
                <c:pt idx="584">
                  <c:v>48.666533652567168</c:v>
                </c:pt>
                <c:pt idx="585">
                  <c:v>48.777378735479303</c:v>
                </c:pt>
                <c:pt idx="586">
                  <c:v>48.766294227188077</c:v>
                </c:pt>
                <c:pt idx="587">
                  <c:v>48.788463243770508</c:v>
                </c:pt>
                <c:pt idx="588">
                  <c:v>48.821716768644151</c:v>
                </c:pt>
                <c:pt idx="589">
                  <c:v>48.843885785226568</c:v>
                </c:pt>
                <c:pt idx="590">
                  <c:v>48.854970293517788</c:v>
                </c:pt>
                <c:pt idx="591">
                  <c:v>48.810632260352932</c:v>
                </c:pt>
                <c:pt idx="592">
                  <c:v>48.854970293517788</c:v>
                </c:pt>
                <c:pt idx="593">
                  <c:v>48.888223818391417</c:v>
                </c:pt>
                <c:pt idx="594">
                  <c:v>48.954730868138689</c:v>
                </c:pt>
                <c:pt idx="595">
                  <c:v>48.932561851556272</c:v>
                </c:pt>
                <c:pt idx="596">
                  <c:v>48.987984393012333</c:v>
                </c:pt>
                <c:pt idx="597">
                  <c:v>49.032322426177181</c:v>
                </c:pt>
                <c:pt idx="598">
                  <c:v>48.965815376429902</c:v>
                </c:pt>
                <c:pt idx="599">
                  <c:v>49.065575951050818</c:v>
                </c:pt>
                <c:pt idx="600">
                  <c:v>49.043406934468393</c:v>
                </c:pt>
                <c:pt idx="601">
                  <c:v>49.032322426177181</c:v>
                </c:pt>
                <c:pt idx="602">
                  <c:v>49.120998492506871</c:v>
                </c:pt>
                <c:pt idx="603">
                  <c:v>49.098829475924447</c:v>
                </c:pt>
                <c:pt idx="604">
                  <c:v>49.198590050545363</c:v>
                </c:pt>
                <c:pt idx="605">
                  <c:v>49.143167509089302</c:v>
                </c:pt>
                <c:pt idx="606">
                  <c:v>49.220759067127787</c:v>
                </c:pt>
                <c:pt idx="607">
                  <c:v>49.176421033962939</c:v>
                </c:pt>
                <c:pt idx="608">
                  <c:v>49.254012592001423</c:v>
                </c:pt>
                <c:pt idx="609">
                  <c:v>49.231843575418999</c:v>
                </c:pt>
                <c:pt idx="610">
                  <c:v>49.254012592001423</c:v>
                </c:pt>
                <c:pt idx="611">
                  <c:v>49.320519641748703</c:v>
                </c:pt>
                <c:pt idx="612">
                  <c:v>49.276181608583848</c:v>
                </c:pt>
                <c:pt idx="613">
                  <c:v>49.364857674913537</c:v>
                </c:pt>
                <c:pt idx="614">
                  <c:v>49.398111199787181</c:v>
                </c:pt>
                <c:pt idx="615">
                  <c:v>49.331604150039908</c:v>
                </c:pt>
                <c:pt idx="616">
                  <c:v>49.420280216369598</c:v>
                </c:pt>
                <c:pt idx="617">
                  <c:v>49.375942183204756</c:v>
                </c:pt>
                <c:pt idx="618">
                  <c:v>49.453533741243248</c:v>
                </c:pt>
                <c:pt idx="619">
                  <c:v>49.420280216369598</c:v>
                </c:pt>
                <c:pt idx="620">
                  <c:v>49.442449232952029</c:v>
                </c:pt>
                <c:pt idx="621">
                  <c:v>49.531125299281733</c:v>
                </c:pt>
                <c:pt idx="622">
                  <c:v>49.464618249534453</c:v>
                </c:pt>
                <c:pt idx="623">
                  <c:v>49.564378824155369</c:v>
                </c:pt>
                <c:pt idx="624">
                  <c:v>49.542209807572938</c:v>
                </c:pt>
                <c:pt idx="625">
                  <c:v>49.55329431586415</c:v>
                </c:pt>
                <c:pt idx="626">
                  <c:v>49.641970382193847</c:v>
                </c:pt>
                <c:pt idx="627">
                  <c:v>49.630885873902628</c:v>
                </c:pt>
                <c:pt idx="628">
                  <c:v>49.675223907067483</c:v>
                </c:pt>
                <c:pt idx="629">
                  <c:v>49.597632349028999</c:v>
                </c:pt>
                <c:pt idx="630">
                  <c:v>49.664139398776271</c:v>
                </c:pt>
                <c:pt idx="631">
                  <c:v>49.730646448523551</c:v>
                </c:pt>
                <c:pt idx="632">
                  <c:v>49.686308415358702</c:v>
                </c:pt>
                <c:pt idx="633">
                  <c:v>49.70847743194112</c:v>
                </c:pt>
                <c:pt idx="634">
                  <c:v>49.719561940232332</c:v>
                </c:pt>
                <c:pt idx="635">
                  <c:v>49.752815465105968</c:v>
                </c:pt>
                <c:pt idx="636">
                  <c:v>49.830407023144453</c:v>
                </c:pt>
                <c:pt idx="637">
                  <c:v>49.763899973397187</c:v>
                </c:pt>
                <c:pt idx="638">
                  <c:v>49.874745056309301</c:v>
                </c:pt>
                <c:pt idx="639">
                  <c:v>49.852576039726877</c:v>
                </c:pt>
                <c:pt idx="640">
                  <c:v>49.941252106056581</c:v>
                </c:pt>
                <c:pt idx="641">
                  <c:v>49.91908308947415</c:v>
                </c:pt>
                <c:pt idx="642">
                  <c:v>49.896914072891732</c:v>
                </c:pt>
                <c:pt idx="643">
                  <c:v>49.996674647512627</c:v>
                </c:pt>
                <c:pt idx="644">
                  <c:v>49.907998581182937</c:v>
                </c:pt>
                <c:pt idx="645">
                  <c:v>50.018695288787228</c:v>
                </c:pt>
                <c:pt idx="646">
                  <c:v>49.985590139221429</c:v>
                </c:pt>
                <c:pt idx="647">
                  <c:v>50.018695288787228</c:v>
                </c:pt>
                <c:pt idx="648">
                  <c:v>50.007698060088863</c:v>
                </c:pt>
                <c:pt idx="649">
                  <c:v>50.117670347072547</c:v>
                </c:pt>
                <c:pt idx="650">
                  <c:v>50.139664804469277</c:v>
                </c:pt>
                <c:pt idx="651">
                  <c:v>50.073681432279074</c:v>
                </c:pt>
                <c:pt idx="652">
                  <c:v>50.172656490564378</c:v>
                </c:pt>
                <c:pt idx="653">
                  <c:v>50.139664804469277</c:v>
                </c:pt>
                <c:pt idx="654">
                  <c:v>50.150662033167642</c:v>
                </c:pt>
                <c:pt idx="655">
                  <c:v>50.139664804469277</c:v>
                </c:pt>
                <c:pt idx="656">
                  <c:v>50.238639862754603</c:v>
                </c:pt>
                <c:pt idx="657">
                  <c:v>50.282628777548062</c:v>
                </c:pt>
                <c:pt idx="658">
                  <c:v>50.205648176659487</c:v>
                </c:pt>
                <c:pt idx="659">
                  <c:v>50.304623234944792</c:v>
                </c:pt>
                <c:pt idx="660">
                  <c:v>50.27163154884969</c:v>
                </c:pt>
                <c:pt idx="661">
                  <c:v>50.348612149738273</c:v>
                </c:pt>
                <c:pt idx="662">
                  <c:v>50.293626006246427</c:v>
                </c:pt>
                <c:pt idx="663">
                  <c:v>50.381603835833367</c:v>
                </c:pt>
                <c:pt idx="664">
                  <c:v>50.370606607135002</c:v>
                </c:pt>
                <c:pt idx="665">
                  <c:v>50.381603835833367</c:v>
                </c:pt>
                <c:pt idx="666">
                  <c:v>50.425592750626841</c:v>
                </c:pt>
                <c:pt idx="667">
                  <c:v>50.447587208023577</c:v>
                </c:pt>
                <c:pt idx="668">
                  <c:v>50.469581665420307</c:v>
                </c:pt>
                <c:pt idx="669">
                  <c:v>50.43658997932522</c:v>
                </c:pt>
                <c:pt idx="670">
                  <c:v>50.513570580213788</c:v>
                </c:pt>
                <c:pt idx="671">
                  <c:v>50.52456780891216</c:v>
                </c:pt>
                <c:pt idx="672">
                  <c:v>50.579553952403998</c:v>
                </c:pt>
                <c:pt idx="673">
                  <c:v>50.52456780891216</c:v>
                </c:pt>
                <c:pt idx="674">
                  <c:v>50.546562266308889</c:v>
                </c:pt>
                <c:pt idx="675">
                  <c:v>50.546562266308889</c:v>
                </c:pt>
                <c:pt idx="676">
                  <c:v>50.59055118110237</c:v>
                </c:pt>
                <c:pt idx="677">
                  <c:v>50.645537324594208</c:v>
                </c:pt>
                <c:pt idx="678">
                  <c:v>50.601548409800728</c:v>
                </c:pt>
                <c:pt idx="679">
                  <c:v>50.67852901068931</c:v>
                </c:pt>
                <c:pt idx="680">
                  <c:v>50.645537324594208</c:v>
                </c:pt>
                <c:pt idx="681">
                  <c:v>50.733515154181148</c:v>
                </c:pt>
                <c:pt idx="682">
                  <c:v>50.733515154181148</c:v>
                </c:pt>
                <c:pt idx="683">
                  <c:v>50.711520696784419</c:v>
                </c:pt>
                <c:pt idx="684">
                  <c:v>50.788501297672987</c:v>
                </c:pt>
                <c:pt idx="685">
                  <c:v>50.733515154181148</c:v>
                </c:pt>
                <c:pt idx="686">
                  <c:v>50.832490212466467</c:v>
                </c:pt>
                <c:pt idx="687">
                  <c:v>50.788501297672987</c:v>
                </c:pt>
                <c:pt idx="688">
                  <c:v>50.821492983768088</c:v>
                </c:pt>
                <c:pt idx="689">
                  <c:v>50.865481898561569</c:v>
                </c:pt>
                <c:pt idx="690">
                  <c:v>50.909470813355043</c:v>
                </c:pt>
                <c:pt idx="691">
                  <c:v>50.931465270751772</c:v>
                </c:pt>
                <c:pt idx="692">
                  <c:v>50.843487441164832</c:v>
                </c:pt>
                <c:pt idx="693">
                  <c:v>50.953459728148509</c:v>
                </c:pt>
                <c:pt idx="694">
                  <c:v>50.964456956846867</c:v>
                </c:pt>
                <c:pt idx="695">
                  <c:v>50.942462499450137</c:v>
                </c:pt>
                <c:pt idx="696">
                  <c:v>50.909470813355043</c:v>
                </c:pt>
                <c:pt idx="697">
                  <c:v>50.953459728148509</c:v>
                </c:pt>
                <c:pt idx="698">
                  <c:v>51.063432015132193</c:v>
                </c:pt>
                <c:pt idx="699">
                  <c:v>50.986451414243618</c:v>
                </c:pt>
                <c:pt idx="700">
                  <c:v>51.085426472528923</c:v>
                </c:pt>
                <c:pt idx="701">
                  <c:v>51.052434786433821</c:v>
                </c:pt>
                <c:pt idx="702">
                  <c:v>51.107420929925667</c:v>
                </c:pt>
                <c:pt idx="703">
                  <c:v>51.063432015132193</c:v>
                </c:pt>
                <c:pt idx="704">
                  <c:v>51.063432015132193</c:v>
                </c:pt>
                <c:pt idx="705">
                  <c:v>51.195398759512607</c:v>
                </c:pt>
                <c:pt idx="706">
                  <c:v>51.118418158624031</c:v>
                </c:pt>
                <c:pt idx="707">
                  <c:v>51.195398759512607</c:v>
                </c:pt>
                <c:pt idx="708">
                  <c:v>51.17340430211587</c:v>
                </c:pt>
                <c:pt idx="709">
                  <c:v>51.228390445607722</c:v>
                </c:pt>
                <c:pt idx="710">
                  <c:v>51.195398759512607</c:v>
                </c:pt>
                <c:pt idx="711">
                  <c:v>51.261382131702817</c:v>
                </c:pt>
                <c:pt idx="712">
                  <c:v>51.250384903004438</c:v>
                </c:pt>
                <c:pt idx="713">
                  <c:v>51.261382131702817</c:v>
                </c:pt>
                <c:pt idx="714">
                  <c:v>51.316368275194662</c:v>
                </c:pt>
                <c:pt idx="715">
                  <c:v>51.283376589099547</c:v>
                </c:pt>
                <c:pt idx="716">
                  <c:v>51.371354418686487</c:v>
                </c:pt>
                <c:pt idx="717">
                  <c:v>51.316368275194662</c:v>
                </c:pt>
                <c:pt idx="718">
                  <c:v>51.404346104781602</c:v>
                </c:pt>
                <c:pt idx="719">
                  <c:v>51.382351647384873</c:v>
                </c:pt>
                <c:pt idx="720">
                  <c:v>51.349359961289757</c:v>
                </c:pt>
                <c:pt idx="721">
                  <c:v>51.470329476971813</c:v>
                </c:pt>
                <c:pt idx="722">
                  <c:v>51.437337790876697</c:v>
                </c:pt>
                <c:pt idx="723">
                  <c:v>51.459332248273441</c:v>
                </c:pt>
                <c:pt idx="724">
                  <c:v>51.404346104781602</c:v>
                </c:pt>
                <c:pt idx="725">
                  <c:v>51.459332248273441</c:v>
                </c:pt>
                <c:pt idx="726">
                  <c:v>51.492323934368549</c:v>
                </c:pt>
                <c:pt idx="727">
                  <c:v>51.459332248273441</c:v>
                </c:pt>
                <c:pt idx="728">
                  <c:v>51.536312849162023</c:v>
                </c:pt>
                <c:pt idx="729">
                  <c:v>51.525315620463637</c:v>
                </c:pt>
                <c:pt idx="730">
                  <c:v>51.602296221352219</c:v>
                </c:pt>
                <c:pt idx="731">
                  <c:v>51.613293450050591</c:v>
                </c:pt>
                <c:pt idx="732">
                  <c:v>51.613293450050591</c:v>
                </c:pt>
                <c:pt idx="733">
                  <c:v>51.624290678748963</c:v>
                </c:pt>
                <c:pt idx="734">
                  <c:v>51.591298992653847</c:v>
                </c:pt>
                <c:pt idx="735">
                  <c:v>51.657282364844058</c:v>
                </c:pt>
                <c:pt idx="736">
                  <c:v>51.668279593542429</c:v>
                </c:pt>
                <c:pt idx="737">
                  <c:v>51.646285136145693</c:v>
                </c:pt>
                <c:pt idx="738">
                  <c:v>51.701271279637538</c:v>
                </c:pt>
                <c:pt idx="739">
                  <c:v>51.723265737034268</c:v>
                </c:pt>
                <c:pt idx="740">
                  <c:v>51.778251880526113</c:v>
                </c:pt>
                <c:pt idx="741">
                  <c:v>51.723265737034268</c:v>
                </c:pt>
                <c:pt idx="742">
                  <c:v>51.778251880526113</c:v>
                </c:pt>
                <c:pt idx="743">
                  <c:v>51.778251880526113</c:v>
                </c:pt>
                <c:pt idx="744">
                  <c:v>51.822240795319587</c:v>
                </c:pt>
                <c:pt idx="745">
                  <c:v>51.822240795319587</c:v>
                </c:pt>
                <c:pt idx="746">
                  <c:v>51.778251880526113</c:v>
                </c:pt>
                <c:pt idx="747">
                  <c:v>51.877226938811418</c:v>
                </c:pt>
                <c:pt idx="748">
                  <c:v>51.844235252716317</c:v>
                </c:pt>
                <c:pt idx="749">
                  <c:v>51.910218624906527</c:v>
                </c:pt>
                <c:pt idx="750">
                  <c:v>51.932213082303257</c:v>
                </c:pt>
                <c:pt idx="751">
                  <c:v>51.932213082303257</c:v>
                </c:pt>
                <c:pt idx="752">
                  <c:v>51.998196454493467</c:v>
                </c:pt>
                <c:pt idx="753">
                  <c:v>52.207143799762463</c:v>
                </c:pt>
                <c:pt idx="754">
                  <c:v>52.009193683191839</c:v>
                </c:pt>
                <c:pt idx="755">
                  <c:v>51.965204768398372</c:v>
                </c:pt>
                <c:pt idx="756">
                  <c:v>51.987199225795102</c:v>
                </c:pt>
                <c:pt idx="757">
                  <c:v>52.075177055382042</c:v>
                </c:pt>
                <c:pt idx="758">
                  <c:v>52.009193683191839</c:v>
                </c:pt>
                <c:pt idx="759">
                  <c:v>52.053182597985312</c:v>
                </c:pt>
                <c:pt idx="760">
                  <c:v>52.042185369286948</c:v>
                </c:pt>
                <c:pt idx="761">
                  <c:v>52.130163198873888</c:v>
                </c:pt>
                <c:pt idx="762">
                  <c:v>52.075177055382042</c:v>
                </c:pt>
                <c:pt idx="763">
                  <c:v>52.097171512778793</c:v>
                </c:pt>
                <c:pt idx="764">
                  <c:v>52.152157656270617</c:v>
                </c:pt>
                <c:pt idx="765">
                  <c:v>52.152157656270617</c:v>
                </c:pt>
                <c:pt idx="766">
                  <c:v>52.196146571064091</c:v>
                </c:pt>
                <c:pt idx="767">
                  <c:v>52.163154884969003</c:v>
                </c:pt>
                <c:pt idx="768">
                  <c:v>52.251132714555943</c:v>
                </c:pt>
                <c:pt idx="769">
                  <c:v>52.240135485857571</c:v>
                </c:pt>
                <c:pt idx="770">
                  <c:v>52.240135485857571</c:v>
                </c:pt>
                <c:pt idx="771">
                  <c:v>52.306118858047768</c:v>
                </c:pt>
                <c:pt idx="772">
                  <c:v>52.339110544142883</c:v>
                </c:pt>
                <c:pt idx="773">
                  <c:v>52.328113315444511</c:v>
                </c:pt>
                <c:pt idx="774">
                  <c:v>52.29512162934941</c:v>
                </c:pt>
                <c:pt idx="775">
                  <c:v>52.317116086746147</c:v>
                </c:pt>
                <c:pt idx="776">
                  <c:v>52.38309945893635</c:v>
                </c:pt>
                <c:pt idx="777">
                  <c:v>52.350107772841241</c:v>
                </c:pt>
                <c:pt idx="778">
                  <c:v>52.36110500153962</c:v>
                </c:pt>
                <c:pt idx="779">
                  <c:v>52.405093916333087</c:v>
                </c:pt>
                <c:pt idx="780">
                  <c:v>52.460080059824932</c:v>
                </c:pt>
                <c:pt idx="781">
                  <c:v>52.493071745920027</c:v>
                </c:pt>
                <c:pt idx="782">
                  <c:v>52.482074517221669</c:v>
                </c:pt>
                <c:pt idx="783">
                  <c:v>52.504068974618399</c:v>
                </c:pt>
                <c:pt idx="784">
                  <c:v>52.493071745920027</c:v>
                </c:pt>
                <c:pt idx="785">
                  <c:v>52.570052346808609</c:v>
                </c:pt>
                <c:pt idx="786">
                  <c:v>52.5370606607135</c:v>
                </c:pt>
                <c:pt idx="787">
                  <c:v>52.592046804205353</c:v>
                </c:pt>
                <c:pt idx="788">
                  <c:v>52.570052346808609</c:v>
                </c:pt>
                <c:pt idx="789">
                  <c:v>52.614041261602082</c:v>
                </c:pt>
                <c:pt idx="790">
                  <c:v>52.636035718998819</c:v>
                </c:pt>
                <c:pt idx="791">
                  <c:v>52.603044032903711</c:v>
                </c:pt>
                <c:pt idx="792">
                  <c:v>52.658030176395549</c:v>
                </c:pt>
                <c:pt idx="793">
                  <c:v>52.669027405093907</c:v>
                </c:pt>
                <c:pt idx="794">
                  <c:v>52.702019091189023</c:v>
                </c:pt>
                <c:pt idx="795">
                  <c:v>52.702019091189023</c:v>
                </c:pt>
                <c:pt idx="796">
                  <c:v>52.713016319887387</c:v>
                </c:pt>
                <c:pt idx="797">
                  <c:v>52.702019091189023</c:v>
                </c:pt>
                <c:pt idx="798">
                  <c:v>52.724013548585759</c:v>
                </c:pt>
                <c:pt idx="799">
                  <c:v>52.78999692077597</c:v>
                </c:pt>
                <c:pt idx="800">
                  <c:v>52.778999692077598</c:v>
                </c:pt>
                <c:pt idx="801">
                  <c:v>52.800994149474327</c:v>
                </c:pt>
                <c:pt idx="802">
                  <c:v>52.800994149474327</c:v>
                </c:pt>
                <c:pt idx="803">
                  <c:v>52.757005234680868</c:v>
                </c:pt>
                <c:pt idx="804">
                  <c:v>52.866977521664538</c:v>
                </c:pt>
                <c:pt idx="805">
                  <c:v>52.822988606871071</c:v>
                </c:pt>
                <c:pt idx="806">
                  <c:v>52.899969207759654</c:v>
                </c:pt>
                <c:pt idx="807">
                  <c:v>52.921963665156383</c:v>
                </c:pt>
                <c:pt idx="808">
                  <c:v>52.921963665156383</c:v>
                </c:pt>
                <c:pt idx="809">
                  <c:v>52.932960893854748</c:v>
                </c:pt>
                <c:pt idx="810">
                  <c:v>52.954955351251492</c:v>
                </c:pt>
                <c:pt idx="811">
                  <c:v>53.009941494743323</c:v>
                </c:pt>
                <c:pt idx="812">
                  <c:v>52.965952579949857</c:v>
                </c:pt>
                <c:pt idx="813">
                  <c:v>52.998944266044958</c:v>
                </c:pt>
                <c:pt idx="814">
                  <c:v>53.042933180838432</c:v>
                </c:pt>
                <c:pt idx="815">
                  <c:v>53.042933180838432</c:v>
                </c:pt>
                <c:pt idx="816">
                  <c:v>53.020938723441702</c:v>
                </c:pt>
                <c:pt idx="817">
                  <c:v>53.042933180838432</c:v>
                </c:pt>
                <c:pt idx="818">
                  <c:v>53.141908239123751</c:v>
                </c:pt>
                <c:pt idx="819">
                  <c:v>53.064927638235169</c:v>
                </c:pt>
                <c:pt idx="820">
                  <c:v>53.185897153917217</c:v>
                </c:pt>
                <c:pt idx="821">
                  <c:v>53.163902696520481</c:v>
                </c:pt>
                <c:pt idx="822">
                  <c:v>53.207891611313947</c:v>
                </c:pt>
                <c:pt idx="823">
                  <c:v>53.207891611313947</c:v>
                </c:pt>
                <c:pt idx="824">
                  <c:v>53.196894382615582</c:v>
                </c:pt>
                <c:pt idx="825">
                  <c:v>53.251880526107421</c:v>
                </c:pt>
                <c:pt idx="826">
                  <c:v>53.185897153917217</c:v>
                </c:pt>
                <c:pt idx="827">
                  <c:v>53.229886068710691</c:v>
                </c:pt>
                <c:pt idx="828">
                  <c:v>53.240883297409063</c:v>
                </c:pt>
                <c:pt idx="829">
                  <c:v>53.240883297409063</c:v>
                </c:pt>
                <c:pt idx="830">
                  <c:v>53.273874983504157</c:v>
                </c:pt>
                <c:pt idx="831">
                  <c:v>53.262877754805793</c:v>
                </c:pt>
                <c:pt idx="832">
                  <c:v>53.361852813091097</c:v>
                </c:pt>
                <c:pt idx="833">
                  <c:v>53.273874983504157</c:v>
                </c:pt>
                <c:pt idx="834">
                  <c:v>53.372850041789469</c:v>
                </c:pt>
                <c:pt idx="835">
                  <c:v>53.372850041789469</c:v>
                </c:pt>
                <c:pt idx="836">
                  <c:v>53.394844499186213</c:v>
                </c:pt>
                <c:pt idx="837">
                  <c:v>53.339858355694368</c:v>
                </c:pt>
                <c:pt idx="838">
                  <c:v>53.361852813091097</c:v>
                </c:pt>
                <c:pt idx="839">
                  <c:v>53.405841727884571</c:v>
                </c:pt>
                <c:pt idx="840">
                  <c:v>53.394844499186213</c:v>
                </c:pt>
                <c:pt idx="841">
                  <c:v>53.43883341397968</c:v>
                </c:pt>
                <c:pt idx="842">
                  <c:v>53.43883341397968</c:v>
                </c:pt>
                <c:pt idx="843">
                  <c:v>53.50481678616989</c:v>
                </c:pt>
                <c:pt idx="844">
                  <c:v>53.41683895658295</c:v>
                </c:pt>
                <c:pt idx="845">
                  <c:v>53.52681124356662</c:v>
                </c:pt>
                <c:pt idx="846">
                  <c:v>53.493819557471518</c:v>
                </c:pt>
                <c:pt idx="847">
                  <c:v>53.482822328773153</c:v>
                </c:pt>
                <c:pt idx="848">
                  <c:v>53.559802929661728</c:v>
                </c:pt>
                <c:pt idx="849">
                  <c:v>53.559802929661728</c:v>
                </c:pt>
                <c:pt idx="850">
                  <c:v>53.636783530550296</c:v>
                </c:pt>
                <c:pt idx="851">
                  <c:v>53.570800158360093</c:v>
                </c:pt>
                <c:pt idx="852">
                  <c:v>53.65877798794704</c:v>
                </c:pt>
                <c:pt idx="853">
                  <c:v>53.625786301851939</c:v>
                </c:pt>
                <c:pt idx="854">
                  <c:v>53.636783530550296</c:v>
                </c:pt>
                <c:pt idx="855">
                  <c:v>53.680772445343777</c:v>
                </c:pt>
                <c:pt idx="856">
                  <c:v>53.680772445343777</c:v>
                </c:pt>
                <c:pt idx="857">
                  <c:v>53.65877798794704</c:v>
                </c:pt>
                <c:pt idx="858">
                  <c:v>53.680772445343777</c:v>
                </c:pt>
                <c:pt idx="859">
                  <c:v>53.768750274930717</c:v>
                </c:pt>
                <c:pt idx="860">
                  <c:v>53.702766902740507</c:v>
                </c:pt>
                <c:pt idx="861">
                  <c:v>53.735758588835623</c:v>
                </c:pt>
                <c:pt idx="862">
                  <c:v>53.823736418422563</c:v>
                </c:pt>
                <c:pt idx="863">
                  <c:v>53.856728104517657</c:v>
                </c:pt>
                <c:pt idx="864">
                  <c:v>53.834733647120927</c:v>
                </c:pt>
                <c:pt idx="865">
                  <c:v>53.790744732327447</c:v>
                </c:pt>
                <c:pt idx="866">
                  <c:v>53.900717019311138</c:v>
                </c:pt>
                <c:pt idx="867">
                  <c:v>53.878722561914401</c:v>
                </c:pt>
                <c:pt idx="868">
                  <c:v>53.856728104517657</c:v>
                </c:pt>
                <c:pt idx="869">
                  <c:v>53.933708705406247</c:v>
                </c:pt>
                <c:pt idx="870">
                  <c:v>53.922711476707867</c:v>
                </c:pt>
                <c:pt idx="871">
                  <c:v>53.966700391501348</c:v>
                </c:pt>
                <c:pt idx="872">
                  <c:v>53.911714248009503</c:v>
                </c:pt>
                <c:pt idx="873">
                  <c:v>53.966700391501348</c:v>
                </c:pt>
                <c:pt idx="874">
                  <c:v>53.999692077596443</c:v>
                </c:pt>
                <c:pt idx="875">
                  <c:v>53.977697620199713</c:v>
                </c:pt>
                <c:pt idx="876">
                  <c:v>54.032683763691551</c:v>
                </c:pt>
                <c:pt idx="877">
                  <c:v>54.021686534993187</c:v>
                </c:pt>
                <c:pt idx="878">
                  <c:v>54.076672678485018</c:v>
                </c:pt>
                <c:pt idx="879">
                  <c:v>54.032683763691551</c:v>
                </c:pt>
                <c:pt idx="880">
                  <c:v>54.076672678485018</c:v>
                </c:pt>
                <c:pt idx="881">
                  <c:v>54.109664364580127</c:v>
                </c:pt>
                <c:pt idx="882">
                  <c:v>54.098667135881762</c:v>
                </c:pt>
                <c:pt idx="883">
                  <c:v>54.13165882197687</c:v>
                </c:pt>
                <c:pt idx="884">
                  <c:v>54.142656050675242</c:v>
                </c:pt>
                <c:pt idx="885">
                  <c:v>54.186644965468702</c:v>
                </c:pt>
                <c:pt idx="886">
                  <c:v>54.1536532793736</c:v>
                </c:pt>
                <c:pt idx="887">
                  <c:v>54.164650508071972</c:v>
                </c:pt>
                <c:pt idx="888">
                  <c:v>54.208639422865453</c:v>
                </c:pt>
                <c:pt idx="889">
                  <c:v>54.1536532793736</c:v>
                </c:pt>
                <c:pt idx="890">
                  <c:v>54.274622795055649</c:v>
                </c:pt>
                <c:pt idx="891">
                  <c:v>54.285620023754021</c:v>
                </c:pt>
                <c:pt idx="892">
                  <c:v>54.21963665156381</c:v>
                </c:pt>
                <c:pt idx="893">
                  <c:v>54.296617252452393</c:v>
                </c:pt>
                <c:pt idx="894">
                  <c:v>54.164650508071972</c:v>
                </c:pt>
                <c:pt idx="895">
                  <c:v>53.471825100074788</c:v>
                </c:pt>
                <c:pt idx="896">
                  <c:v>52.636035718998819</c:v>
                </c:pt>
                <c:pt idx="897">
                  <c:v>51.921215853604892</c:v>
                </c:pt>
                <c:pt idx="898">
                  <c:v>51.250384903004438</c:v>
                </c:pt>
                <c:pt idx="899">
                  <c:v>50.502573351515423</c:v>
                </c:pt>
                <c:pt idx="900">
                  <c:v>49.852576039726877</c:v>
                </c:pt>
                <c:pt idx="901">
                  <c:v>49.143167509089302</c:v>
                </c:pt>
                <c:pt idx="902">
                  <c:v>48.53351955307263</c:v>
                </c:pt>
                <c:pt idx="903">
                  <c:v>47.857364547308677</c:v>
                </c:pt>
                <c:pt idx="904">
                  <c:v>47.380730690786557</c:v>
                </c:pt>
                <c:pt idx="905">
                  <c:v>46.604815110401709</c:v>
                </c:pt>
                <c:pt idx="906">
                  <c:v>46.028420679258673</c:v>
                </c:pt>
                <c:pt idx="907">
                  <c:v>45.452026248115637</c:v>
                </c:pt>
                <c:pt idx="908">
                  <c:v>44.786955750642903</c:v>
                </c:pt>
                <c:pt idx="909">
                  <c:v>44.254899352664722</c:v>
                </c:pt>
                <c:pt idx="910">
                  <c:v>43.567659838609558</c:v>
                </c:pt>
                <c:pt idx="911">
                  <c:v>42.969096390884097</c:v>
                </c:pt>
                <c:pt idx="912">
                  <c:v>42.45920900948834</c:v>
                </c:pt>
                <c:pt idx="913">
                  <c:v>41.738715970559547</c:v>
                </c:pt>
                <c:pt idx="914">
                  <c:v>41.16232153941651</c:v>
                </c:pt>
                <c:pt idx="915">
                  <c:v>40.26447636782833</c:v>
                </c:pt>
                <c:pt idx="916">
                  <c:v>39.676997428394081</c:v>
                </c:pt>
                <c:pt idx="917">
                  <c:v>39.000842422630143</c:v>
                </c:pt>
                <c:pt idx="918">
                  <c:v>38.291433891992547</c:v>
                </c:pt>
                <c:pt idx="919">
                  <c:v>37.049968963376777</c:v>
                </c:pt>
                <c:pt idx="920">
                  <c:v>36.329475924447991</c:v>
                </c:pt>
                <c:pt idx="921">
                  <c:v>35.564644852354363</c:v>
                </c:pt>
                <c:pt idx="922">
                  <c:v>34.301010907156162</c:v>
                </c:pt>
                <c:pt idx="923">
                  <c:v>33.259067127782217</c:v>
                </c:pt>
                <c:pt idx="924">
                  <c:v>36.163208300079809</c:v>
                </c:pt>
                <c:pt idx="925">
                  <c:v>45.62937838077503</c:v>
                </c:pt>
                <c:pt idx="926">
                  <c:v>51.789249109224478</c:v>
                </c:pt>
                <c:pt idx="927">
                  <c:v>55.61628469625655</c:v>
                </c:pt>
                <c:pt idx="928">
                  <c:v>55.70426252584349</c:v>
                </c:pt>
                <c:pt idx="929">
                  <c:v>55.869220956319012</c:v>
                </c:pt>
                <c:pt idx="930">
                  <c:v>55.693265297145118</c:v>
                </c:pt>
                <c:pt idx="931">
                  <c:v>55.638279153653279</c:v>
                </c:pt>
                <c:pt idx="932">
                  <c:v>55.341353978797351</c:v>
                </c:pt>
                <c:pt idx="933">
                  <c:v>55.374345664892452</c:v>
                </c:pt>
                <c:pt idx="934">
                  <c:v>55.29736506400387</c:v>
                </c:pt>
                <c:pt idx="935">
                  <c:v>55.352351207495722</c:v>
                </c:pt>
                <c:pt idx="936">
                  <c:v>55.407337350987547</c:v>
                </c:pt>
                <c:pt idx="937">
                  <c:v>55.253376149210403</c:v>
                </c:pt>
                <c:pt idx="938">
                  <c:v>55.308362292702242</c:v>
                </c:pt>
                <c:pt idx="939">
                  <c:v>55.220384463115288</c:v>
                </c:pt>
                <c:pt idx="940">
                  <c:v>55.341353978797351</c:v>
                </c:pt>
                <c:pt idx="941">
                  <c:v>55.264373377908782</c:v>
                </c:pt>
                <c:pt idx="942">
                  <c:v>55.374345664892452</c:v>
                </c:pt>
                <c:pt idx="943">
                  <c:v>55.27537060660714</c:v>
                </c:pt>
                <c:pt idx="944">
                  <c:v>55.27537060660714</c:v>
                </c:pt>
                <c:pt idx="945">
                  <c:v>55.341353978797351</c:v>
                </c:pt>
                <c:pt idx="946">
                  <c:v>55.308362292702242</c:v>
                </c:pt>
                <c:pt idx="947">
                  <c:v>55.319359521400607</c:v>
                </c:pt>
                <c:pt idx="948">
                  <c:v>55.319359521400607</c:v>
                </c:pt>
                <c:pt idx="949">
                  <c:v>55.352351207495722</c:v>
                </c:pt>
                <c:pt idx="950">
                  <c:v>55.341353978797351</c:v>
                </c:pt>
                <c:pt idx="951">
                  <c:v>55.385342893590817</c:v>
                </c:pt>
                <c:pt idx="952">
                  <c:v>55.341353978797351</c:v>
                </c:pt>
                <c:pt idx="953">
                  <c:v>55.418334579685919</c:v>
                </c:pt>
                <c:pt idx="954">
                  <c:v>55.330356750098979</c:v>
                </c:pt>
                <c:pt idx="955">
                  <c:v>55.429331808384291</c:v>
                </c:pt>
                <c:pt idx="956">
                  <c:v>55.352351207495722</c:v>
                </c:pt>
                <c:pt idx="957">
                  <c:v>55.36334843619408</c:v>
                </c:pt>
                <c:pt idx="958">
                  <c:v>55.396340122289189</c:v>
                </c:pt>
                <c:pt idx="959">
                  <c:v>55.396340122289189</c:v>
                </c:pt>
                <c:pt idx="960">
                  <c:v>55.484317951876129</c:v>
                </c:pt>
                <c:pt idx="961">
                  <c:v>55.429331808384291</c:v>
                </c:pt>
                <c:pt idx="962">
                  <c:v>55.495315180574487</c:v>
                </c:pt>
                <c:pt idx="963">
                  <c:v>55.528306866669602</c:v>
                </c:pt>
                <c:pt idx="964">
                  <c:v>55.517309637971238</c:v>
                </c:pt>
                <c:pt idx="965">
                  <c:v>55.528306866669602</c:v>
                </c:pt>
                <c:pt idx="966">
                  <c:v>55.473320723177757</c:v>
                </c:pt>
                <c:pt idx="967">
                  <c:v>55.495315180574487</c:v>
                </c:pt>
                <c:pt idx="968">
                  <c:v>55.539304095367967</c:v>
                </c:pt>
                <c:pt idx="969">
                  <c:v>55.484317951876129</c:v>
                </c:pt>
                <c:pt idx="970">
                  <c:v>55.583293010161448</c:v>
                </c:pt>
                <c:pt idx="971">
                  <c:v>55.506312409272873</c:v>
                </c:pt>
                <c:pt idx="972">
                  <c:v>55.583293010161448</c:v>
                </c:pt>
                <c:pt idx="973">
                  <c:v>55.583293010161448</c:v>
                </c:pt>
                <c:pt idx="974">
                  <c:v>55.550301324066339</c:v>
                </c:pt>
                <c:pt idx="975">
                  <c:v>55.528306866669602</c:v>
                </c:pt>
                <c:pt idx="976">
                  <c:v>55.649276382351651</c:v>
                </c:pt>
                <c:pt idx="977">
                  <c:v>55.583293010161448</c:v>
                </c:pt>
                <c:pt idx="978">
                  <c:v>55.561298552764697</c:v>
                </c:pt>
                <c:pt idx="979">
                  <c:v>55.671270839748388</c:v>
                </c:pt>
                <c:pt idx="980">
                  <c:v>55.594290238859813</c:v>
                </c:pt>
                <c:pt idx="981">
                  <c:v>55.693265297145118</c:v>
                </c:pt>
                <c:pt idx="982">
                  <c:v>55.605287467558178</c:v>
                </c:pt>
                <c:pt idx="983">
                  <c:v>55.715259754541862</c:v>
                </c:pt>
                <c:pt idx="984">
                  <c:v>55.748251440636963</c:v>
                </c:pt>
                <c:pt idx="985">
                  <c:v>55.660273611050023</c:v>
                </c:pt>
                <c:pt idx="986">
                  <c:v>55.759248669335328</c:v>
                </c:pt>
                <c:pt idx="987">
                  <c:v>55.70426252584349</c:v>
                </c:pt>
                <c:pt idx="988">
                  <c:v>55.770245898033693</c:v>
                </c:pt>
                <c:pt idx="989">
                  <c:v>55.671270839748388</c:v>
                </c:pt>
                <c:pt idx="990">
                  <c:v>55.781243126732072</c:v>
                </c:pt>
                <c:pt idx="991">
                  <c:v>55.825232041525538</c:v>
                </c:pt>
                <c:pt idx="992">
                  <c:v>55.748251440636963</c:v>
                </c:pt>
                <c:pt idx="993">
                  <c:v>55.836229270223903</c:v>
                </c:pt>
                <c:pt idx="994">
                  <c:v>55.781243126732072</c:v>
                </c:pt>
                <c:pt idx="995">
                  <c:v>55.792240355430437</c:v>
                </c:pt>
                <c:pt idx="996">
                  <c:v>55.891215413715749</c:v>
                </c:pt>
                <c:pt idx="997">
                  <c:v>55.814234812827173</c:v>
                </c:pt>
                <c:pt idx="998">
                  <c:v>55.92420709981085</c:v>
                </c:pt>
                <c:pt idx="999">
                  <c:v>55.858223727620647</c:v>
                </c:pt>
                <c:pt idx="1000">
                  <c:v>55.902212642414113</c:v>
                </c:pt>
                <c:pt idx="1001">
                  <c:v>55.902212642414113</c:v>
                </c:pt>
                <c:pt idx="1002">
                  <c:v>55.902212642414113</c:v>
                </c:pt>
                <c:pt idx="1003">
                  <c:v>55.891215413715749</c:v>
                </c:pt>
                <c:pt idx="1004">
                  <c:v>55.957198785905952</c:v>
                </c:pt>
                <c:pt idx="1005">
                  <c:v>55.990190472001061</c:v>
                </c:pt>
                <c:pt idx="1006">
                  <c:v>55.935204328509222</c:v>
                </c:pt>
                <c:pt idx="1007">
                  <c:v>56.001187700699433</c:v>
                </c:pt>
                <c:pt idx="1008">
                  <c:v>55.990190472001061</c:v>
                </c:pt>
                <c:pt idx="1009">
                  <c:v>56.034179386794527</c:v>
                </c:pt>
                <c:pt idx="1010">
                  <c:v>56.001187700699433</c:v>
                </c:pt>
                <c:pt idx="1011">
                  <c:v>56.089165530286373</c:v>
                </c:pt>
                <c:pt idx="1012">
                  <c:v>55.990190472001061</c:v>
                </c:pt>
                <c:pt idx="1013">
                  <c:v>56.034179386794527</c:v>
                </c:pt>
                <c:pt idx="1014">
                  <c:v>56.089165530286373</c:v>
                </c:pt>
                <c:pt idx="1015">
                  <c:v>56.056173844191271</c:v>
                </c:pt>
                <c:pt idx="1016">
                  <c:v>56.045176615492899</c:v>
                </c:pt>
                <c:pt idx="1017">
                  <c:v>56.056173844191271</c:v>
                </c:pt>
                <c:pt idx="1018">
                  <c:v>56.100162758984737</c:v>
                </c:pt>
                <c:pt idx="1019">
                  <c:v>56.078168301588001</c:v>
                </c:pt>
                <c:pt idx="1020">
                  <c:v>56.188140588571677</c:v>
                </c:pt>
                <c:pt idx="1021">
                  <c:v>56.111159987683109</c:v>
                </c:pt>
                <c:pt idx="1022">
                  <c:v>56.199137817270049</c:v>
                </c:pt>
                <c:pt idx="1023">
                  <c:v>56.144151673778211</c:v>
                </c:pt>
                <c:pt idx="1024">
                  <c:v>56.243126732063523</c:v>
                </c:pt>
                <c:pt idx="1025">
                  <c:v>56.287115646857004</c:v>
                </c:pt>
                <c:pt idx="1026">
                  <c:v>56.17714335987332</c:v>
                </c:pt>
                <c:pt idx="1027">
                  <c:v>56.287115646857004</c:v>
                </c:pt>
                <c:pt idx="1028">
                  <c:v>56.243126732063523</c:v>
                </c:pt>
                <c:pt idx="1029">
                  <c:v>56.309110104253733</c:v>
                </c:pt>
                <c:pt idx="1030">
                  <c:v>56.287115646857004</c:v>
                </c:pt>
                <c:pt idx="1031">
                  <c:v>56.232129503365151</c:v>
                </c:pt>
                <c:pt idx="1032">
                  <c:v>56.342101790348828</c:v>
                </c:pt>
                <c:pt idx="1033">
                  <c:v>56.26512118946026</c:v>
                </c:pt>
                <c:pt idx="1034">
                  <c:v>56.3530990190472</c:v>
                </c:pt>
                <c:pt idx="1035">
                  <c:v>56.364096247745572</c:v>
                </c:pt>
                <c:pt idx="1036">
                  <c:v>56.33110456165047</c:v>
                </c:pt>
                <c:pt idx="1037">
                  <c:v>56.408085162539052</c:v>
                </c:pt>
                <c:pt idx="1038">
                  <c:v>56.33110456165047</c:v>
                </c:pt>
                <c:pt idx="1039">
                  <c:v>56.430079619935768</c:v>
                </c:pt>
                <c:pt idx="1040">
                  <c:v>56.364096247745572</c:v>
                </c:pt>
                <c:pt idx="1041">
                  <c:v>56.430079619935768</c:v>
                </c:pt>
                <c:pt idx="1042">
                  <c:v>56.397087933840673</c:v>
                </c:pt>
                <c:pt idx="1043">
                  <c:v>56.452074077332519</c:v>
                </c:pt>
                <c:pt idx="1044">
                  <c:v>56.48506576342762</c:v>
                </c:pt>
                <c:pt idx="1045">
                  <c:v>56.41908239123741</c:v>
                </c:pt>
                <c:pt idx="1046">
                  <c:v>56.518057449522722</c:v>
                </c:pt>
                <c:pt idx="1047">
                  <c:v>56.463071306030884</c:v>
                </c:pt>
                <c:pt idx="1048">
                  <c:v>56.518057449522722</c:v>
                </c:pt>
                <c:pt idx="1049">
                  <c:v>56.507060220824357</c:v>
                </c:pt>
                <c:pt idx="1050">
                  <c:v>56.48506576342762</c:v>
                </c:pt>
                <c:pt idx="1051">
                  <c:v>56.595038050411297</c:v>
                </c:pt>
                <c:pt idx="1052">
                  <c:v>56.529054678221087</c:v>
                </c:pt>
                <c:pt idx="1053">
                  <c:v>56.573043593014567</c:v>
                </c:pt>
                <c:pt idx="1054">
                  <c:v>56.573043593014567</c:v>
                </c:pt>
                <c:pt idx="1055">
                  <c:v>56.628029736506399</c:v>
                </c:pt>
                <c:pt idx="1056">
                  <c:v>56.551049135617824</c:v>
                </c:pt>
                <c:pt idx="1057">
                  <c:v>56.683015879998237</c:v>
                </c:pt>
                <c:pt idx="1058">
                  <c:v>56.650024193903143</c:v>
                </c:pt>
                <c:pt idx="1059">
                  <c:v>56.705010337394981</c:v>
                </c:pt>
                <c:pt idx="1060">
                  <c:v>56.694013108696609</c:v>
                </c:pt>
                <c:pt idx="1061">
                  <c:v>56.672018651299872</c:v>
                </c:pt>
                <c:pt idx="1062">
                  <c:v>56.650024193903143</c:v>
                </c:pt>
                <c:pt idx="1063">
                  <c:v>56.770993709585191</c:v>
                </c:pt>
                <c:pt idx="1064">
                  <c:v>56.705010337394981</c:v>
                </c:pt>
                <c:pt idx="1065">
                  <c:v>56.716007566093353</c:v>
                </c:pt>
                <c:pt idx="1066">
                  <c:v>56.781990938283563</c:v>
                </c:pt>
                <c:pt idx="1067">
                  <c:v>56.847974310473766</c:v>
                </c:pt>
                <c:pt idx="1068">
                  <c:v>56.759996480886819</c:v>
                </c:pt>
                <c:pt idx="1069">
                  <c:v>56.836977081775402</c:v>
                </c:pt>
                <c:pt idx="1070">
                  <c:v>56.814982624378658</c:v>
                </c:pt>
                <c:pt idx="1071">
                  <c:v>56.869968767870503</c:v>
                </c:pt>
                <c:pt idx="1072">
                  <c:v>56.836977081775402</c:v>
                </c:pt>
                <c:pt idx="1073">
                  <c:v>56.869968767870503</c:v>
                </c:pt>
                <c:pt idx="1074">
                  <c:v>56.847974310473766</c:v>
                </c:pt>
                <c:pt idx="1075">
                  <c:v>56.891963225267233</c:v>
                </c:pt>
                <c:pt idx="1076">
                  <c:v>56.946949368759071</c:v>
                </c:pt>
                <c:pt idx="1077">
                  <c:v>56.913957682663977</c:v>
                </c:pt>
                <c:pt idx="1078">
                  <c:v>57.001935512250917</c:v>
                </c:pt>
                <c:pt idx="1079">
                  <c:v>56.957946597457443</c:v>
                </c:pt>
                <c:pt idx="1080">
                  <c:v>56.990938283552552</c:v>
                </c:pt>
                <c:pt idx="1081">
                  <c:v>57.034927198346033</c:v>
                </c:pt>
                <c:pt idx="1082">
                  <c:v>57.034927198346033</c:v>
                </c:pt>
                <c:pt idx="1083">
                  <c:v>56.968943826155822</c:v>
                </c:pt>
                <c:pt idx="1084">
                  <c:v>57.04592442704439</c:v>
                </c:pt>
                <c:pt idx="1085">
                  <c:v>57.06791888444112</c:v>
                </c:pt>
                <c:pt idx="1086">
                  <c:v>57.034927198346033</c:v>
                </c:pt>
                <c:pt idx="1087">
                  <c:v>57.06791888444112</c:v>
                </c:pt>
                <c:pt idx="1088">
                  <c:v>57.04592442704439</c:v>
                </c:pt>
                <c:pt idx="1089">
                  <c:v>57.078916113139492</c:v>
                </c:pt>
                <c:pt idx="1090">
                  <c:v>57.13390225663133</c:v>
                </c:pt>
                <c:pt idx="1091">
                  <c:v>57.155896714028067</c:v>
                </c:pt>
                <c:pt idx="1092">
                  <c:v>57.089913341837857</c:v>
                </c:pt>
                <c:pt idx="1093">
                  <c:v>57.166893942726439</c:v>
                </c:pt>
                <c:pt idx="1094">
                  <c:v>57.199885628821541</c:v>
                </c:pt>
                <c:pt idx="1095">
                  <c:v>57.232877314916649</c:v>
                </c:pt>
                <c:pt idx="1096">
                  <c:v>57.243874543615007</c:v>
                </c:pt>
                <c:pt idx="1097">
                  <c:v>57.188888400123183</c:v>
                </c:pt>
                <c:pt idx="1098">
                  <c:v>57.287863458408481</c:v>
                </c:pt>
                <c:pt idx="1099">
                  <c:v>57.265869001011751</c:v>
                </c:pt>
                <c:pt idx="1100">
                  <c:v>57.276866229710123</c:v>
                </c:pt>
                <c:pt idx="1101">
                  <c:v>57.287863458408481</c:v>
                </c:pt>
                <c:pt idx="1102">
                  <c:v>57.309857915805217</c:v>
                </c:pt>
                <c:pt idx="1103">
                  <c:v>57.353846830598691</c:v>
                </c:pt>
                <c:pt idx="1104">
                  <c:v>57.287863458408481</c:v>
                </c:pt>
                <c:pt idx="1105">
                  <c:v>57.364844059297063</c:v>
                </c:pt>
                <c:pt idx="1106">
                  <c:v>57.342849601900319</c:v>
                </c:pt>
                <c:pt idx="1107">
                  <c:v>57.3868385166938</c:v>
                </c:pt>
                <c:pt idx="1108">
                  <c:v>57.419830202788887</c:v>
                </c:pt>
                <c:pt idx="1109">
                  <c:v>57.353846830598691</c:v>
                </c:pt>
                <c:pt idx="1110">
                  <c:v>57.353846830598691</c:v>
                </c:pt>
                <c:pt idx="1111">
                  <c:v>57.397835745392157</c:v>
                </c:pt>
                <c:pt idx="1112">
                  <c:v>57.419830202788887</c:v>
                </c:pt>
                <c:pt idx="1113">
                  <c:v>57.419830202788887</c:v>
                </c:pt>
                <c:pt idx="1114">
                  <c:v>57.496810803677477</c:v>
                </c:pt>
                <c:pt idx="1115">
                  <c:v>57.496810803677477</c:v>
                </c:pt>
                <c:pt idx="1116">
                  <c:v>57.441824660185638</c:v>
                </c:pt>
                <c:pt idx="1117">
                  <c:v>57.562794175867687</c:v>
                </c:pt>
                <c:pt idx="1118">
                  <c:v>57.496810803677477</c:v>
                </c:pt>
                <c:pt idx="1119">
                  <c:v>57.507808032375848</c:v>
                </c:pt>
                <c:pt idx="1120">
                  <c:v>57.595785861962788</c:v>
                </c:pt>
                <c:pt idx="1121">
                  <c:v>57.573791404566052</c:v>
                </c:pt>
                <c:pt idx="1122">
                  <c:v>57.54079971847095</c:v>
                </c:pt>
                <c:pt idx="1123">
                  <c:v>57.529802489772578</c:v>
                </c:pt>
                <c:pt idx="1124">
                  <c:v>57.606783090661153</c:v>
                </c:pt>
                <c:pt idx="1125">
                  <c:v>57.562794175867687</c:v>
                </c:pt>
                <c:pt idx="1126">
                  <c:v>57.606783090661153</c:v>
                </c:pt>
                <c:pt idx="1127">
                  <c:v>57.683763691549728</c:v>
                </c:pt>
                <c:pt idx="1128">
                  <c:v>57.683763691549728</c:v>
                </c:pt>
                <c:pt idx="1129">
                  <c:v>57.639774776756262</c:v>
                </c:pt>
                <c:pt idx="1130">
                  <c:v>57.749747063739939</c:v>
                </c:pt>
                <c:pt idx="1131">
                  <c:v>57.683763691549728</c:v>
                </c:pt>
                <c:pt idx="1132">
                  <c:v>57.738749835041567</c:v>
                </c:pt>
                <c:pt idx="1133">
                  <c:v>57.716755377644837</c:v>
                </c:pt>
                <c:pt idx="1134">
                  <c:v>57.782738749835048</c:v>
                </c:pt>
                <c:pt idx="1135">
                  <c:v>57.738749835041567</c:v>
                </c:pt>
                <c:pt idx="1136">
                  <c:v>57.826727664628521</c:v>
                </c:pt>
                <c:pt idx="1137">
                  <c:v>57.727752606343202</c:v>
                </c:pt>
                <c:pt idx="1138">
                  <c:v>57.837724893326893</c:v>
                </c:pt>
                <c:pt idx="1139">
                  <c:v>57.848722122025251</c:v>
                </c:pt>
                <c:pt idx="1140">
                  <c:v>57.782738749835048</c:v>
                </c:pt>
                <c:pt idx="1141">
                  <c:v>57.903708265517103</c:v>
                </c:pt>
                <c:pt idx="1142">
                  <c:v>57.903708265517103</c:v>
                </c:pt>
                <c:pt idx="1143">
                  <c:v>57.881713808120352</c:v>
                </c:pt>
                <c:pt idx="1144">
                  <c:v>57.903708265517103</c:v>
                </c:pt>
                <c:pt idx="1145">
                  <c:v>57.870716579421988</c:v>
                </c:pt>
                <c:pt idx="1146">
                  <c:v>57.870716579421988</c:v>
                </c:pt>
                <c:pt idx="1147">
                  <c:v>57.980688866405671</c:v>
                </c:pt>
                <c:pt idx="1148">
                  <c:v>57.925702722913833</c:v>
                </c:pt>
                <c:pt idx="1149">
                  <c:v>57.969691637707299</c:v>
                </c:pt>
                <c:pt idx="1150">
                  <c:v>58.03567500989751</c:v>
                </c:pt>
                <c:pt idx="1151">
                  <c:v>57.958694409008928</c:v>
                </c:pt>
                <c:pt idx="1152">
                  <c:v>57.991686095104043</c:v>
                </c:pt>
                <c:pt idx="1153">
                  <c:v>57.980688866405671</c:v>
                </c:pt>
                <c:pt idx="1154">
                  <c:v>57.991686095104043</c:v>
                </c:pt>
                <c:pt idx="1155">
                  <c:v>58.079663924690983</c:v>
                </c:pt>
                <c:pt idx="1156">
                  <c:v>58.068666695992611</c:v>
                </c:pt>
                <c:pt idx="1157">
                  <c:v>58.068666695992611</c:v>
                </c:pt>
                <c:pt idx="1158">
                  <c:v>58.112655610786078</c:v>
                </c:pt>
                <c:pt idx="1159">
                  <c:v>58.03567500989751</c:v>
                </c:pt>
                <c:pt idx="1160">
                  <c:v>58.112655610786078</c:v>
                </c:pt>
                <c:pt idx="1161">
                  <c:v>58.18963621167466</c:v>
                </c:pt>
                <c:pt idx="1162">
                  <c:v>58.178638982976302</c:v>
                </c:pt>
                <c:pt idx="1163">
                  <c:v>58.244622355166499</c:v>
                </c:pt>
                <c:pt idx="1164">
                  <c:v>58.145647296881187</c:v>
                </c:pt>
                <c:pt idx="1165">
                  <c:v>58.233625126468127</c:v>
                </c:pt>
                <c:pt idx="1166">
                  <c:v>58.211630669071397</c:v>
                </c:pt>
                <c:pt idx="1167">
                  <c:v>58.25561958386487</c:v>
                </c:pt>
                <c:pt idx="1168">
                  <c:v>58.288611269959979</c:v>
                </c:pt>
                <c:pt idx="1169">
                  <c:v>58.233625126468127</c:v>
                </c:pt>
                <c:pt idx="1170">
                  <c:v>58.310605727356709</c:v>
                </c:pt>
                <c:pt idx="1171">
                  <c:v>58.233625126468127</c:v>
                </c:pt>
                <c:pt idx="1172">
                  <c:v>58.288611269959979</c:v>
                </c:pt>
                <c:pt idx="1173">
                  <c:v>58.365591870848547</c:v>
                </c:pt>
                <c:pt idx="1174">
                  <c:v>58.321602956055067</c:v>
                </c:pt>
                <c:pt idx="1175">
                  <c:v>58.332600184753453</c:v>
                </c:pt>
                <c:pt idx="1176">
                  <c:v>58.398583556943649</c:v>
                </c:pt>
                <c:pt idx="1177">
                  <c:v>58.332600184753453</c:v>
                </c:pt>
                <c:pt idx="1178">
                  <c:v>58.409580785642021</c:v>
                </c:pt>
                <c:pt idx="1179">
                  <c:v>58.354594642150182</c:v>
                </c:pt>
                <c:pt idx="1180">
                  <c:v>58.409580785642021</c:v>
                </c:pt>
                <c:pt idx="1181">
                  <c:v>58.442572471737122</c:v>
                </c:pt>
                <c:pt idx="1182">
                  <c:v>58.420578014340393</c:v>
                </c:pt>
                <c:pt idx="1183">
                  <c:v>58.409580785642021</c:v>
                </c:pt>
                <c:pt idx="1184">
                  <c:v>58.442572471737122</c:v>
                </c:pt>
                <c:pt idx="1185">
                  <c:v>58.552544758720813</c:v>
                </c:pt>
                <c:pt idx="1186">
                  <c:v>58.508555843927333</c:v>
                </c:pt>
                <c:pt idx="1187">
                  <c:v>58.563541987419178</c:v>
                </c:pt>
                <c:pt idx="1188">
                  <c:v>58.552544758720813</c:v>
                </c:pt>
                <c:pt idx="1189">
                  <c:v>58.519553072625698</c:v>
                </c:pt>
                <c:pt idx="1190">
                  <c:v>58.629525359609381</c:v>
                </c:pt>
                <c:pt idx="1191">
                  <c:v>58.541547530022427</c:v>
                </c:pt>
                <c:pt idx="1192">
                  <c:v>58.629525359609381</c:v>
                </c:pt>
                <c:pt idx="1193">
                  <c:v>58.541547530022427</c:v>
                </c:pt>
                <c:pt idx="1194">
                  <c:v>58.651519817006118</c:v>
                </c:pt>
                <c:pt idx="1195">
                  <c:v>58.585536444815908</c:v>
                </c:pt>
                <c:pt idx="1196">
                  <c:v>58.695508731799592</c:v>
                </c:pt>
                <c:pt idx="1197">
                  <c:v>58.651519817006118</c:v>
                </c:pt>
                <c:pt idx="1198">
                  <c:v>58.695508731799592</c:v>
                </c:pt>
                <c:pt idx="1199">
                  <c:v>58.684511503101227</c:v>
                </c:pt>
                <c:pt idx="1200">
                  <c:v>58.717503189196322</c:v>
                </c:pt>
                <c:pt idx="1201">
                  <c:v>58.75049487529143</c:v>
                </c:pt>
                <c:pt idx="1202">
                  <c:v>58.728500417894693</c:v>
                </c:pt>
                <c:pt idx="1203">
                  <c:v>58.816478247481641</c:v>
                </c:pt>
                <c:pt idx="1204">
                  <c:v>58.75049487529143</c:v>
                </c:pt>
                <c:pt idx="1205">
                  <c:v>58.761492103989802</c:v>
                </c:pt>
                <c:pt idx="1206">
                  <c:v>58.761492103989802</c:v>
                </c:pt>
                <c:pt idx="1207">
                  <c:v>58.816478247481641</c:v>
                </c:pt>
                <c:pt idx="1208">
                  <c:v>58.805481018783269</c:v>
                </c:pt>
                <c:pt idx="1209">
                  <c:v>58.849469933576742</c:v>
                </c:pt>
                <c:pt idx="1210">
                  <c:v>58.783486561386532</c:v>
                </c:pt>
                <c:pt idx="1211">
                  <c:v>58.816478247481641</c:v>
                </c:pt>
                <c:pt idx="1212">
                  <c:v>58.860467162275107</c:v>
                </c:pt>
                <c:pt idx="1213">
                  <c:v>58.860467162275107</c:v>
                </c:pt>
                <c:pt idx="1214">
                  <c:v>58.926450534465317</c:v>
                </c:pt>
                <c:pt idx="1215">
                  <c:v>58.838472704878377</c:v>
                </c:pt>
                <c:pt idx="1216">
                  <c:v>58.948444991862047</c:v>
                </c:pt>
                <c:pt idx="1217">
                  <c:v>58.871464390973472</c:v>
                </c:pt>
                <c:pt idx="1218">
                  <c:v>58.959442220560433</c:v>
                </c:pt>
                <c:pt idx="1219">
                  <c:v>58.926450534465317</c:v>
                </c:pt>
                <c:pt idx="1220">
                  <c:v>58.981436677957163</c:v>
                </c:pt>
                <c:pt idx="1221">
                  <c:v>59.003431135353893</c:v>
                </c:pt>
                <c:pt idx="1222">
                  <c:v>58.915453305766952</c:v>
                </c:pt>
                <c:pt idx="1223">
                  <c:v>59.036422821449001</c:v>
                </c:pt>
                <c:pt idx="1224">
                  <c:v>58.948444991862047</c:v>
                </c:pt>
                <c:pt idx="1225">
                  <c:v>58.959442220560433</c:v>
                </c:pt>
                <c:pt idx="1226">
                  <c:v>59.025425592750629</c:v>
                </c:pt>
                <c:pt idx="1227">
                  <c:v>59.058417278845731</c:v>
                </c:pt>
                <c:pt idx="1228">
                  <c:v>59.113403422337583</c:v>
                </c:pt>
                <c:pt idx="1229">
                  <c:v>59.080411736242468</c:v>
                </c:pt>
                <c:pt idx="1230">
                  <c:v>59.102406193639197</c:v>
                </c:pt>
                <c:pt idx="1231">
                  <c:v>59.146395108432678</c:v>
                </c:pt>
                <c:pt idx="1232">
                  <c:v>59.168389565829408</c:v>
                </c:pt>
                <c:pt idx="1233">
                  <c:v>59.124400651035941</c:v>
                </c:pt>
                <c:pt idx="1234">
                  <c:v>59.09140896494084</c:v>
                </c:pt>
                <c:pt idx="1235">
                  <c:v>59.15739233713105</c:v>
                </c:pt>
                <c:pt idx="1236">
                  <c:v>59.256367395416348</c:v>
                </c:pt>
                <c:pt idx="1237">
                  <c:v>59.190384023226152</c:v>
                </c:pt>
                <c:pt idx="1238">
                  <c:v>59.168389565829408</c:v>
                </c:pt>
                <c:pt idx="1239">
                  <c:v>59.256367395416348</c:v>
                </c:pt>
                <c:pt idx="1240">
                  <c:v>59.212378480622888</c:v>
                </c:pt>
                <c:pt idx="1241">
                  <c:v>59.289359081511464</c:v>
                </c:pt>
                <c:pt idx="1242">
                  <c:v>59.212378480622888</c:v>
                </c:pt>
                <c:pt idx="1243">
                  <c:v>59.256367395416348</c:v>
                </c:pt>
                <c:pt idx="1244">
                  <c:v>59.33334799630493</c:v>
                </c:pt>
                <c:pt idx="1245">
                  <c:v>59.26736462411472</c:v>
                </c:pt>
                <c:pt idx="1246">
                  <c:v>59.3113535389082</c:v>
                </c:pt>
                <c:pt idx="1247">
                  <c:v>59.344345225003302</c:v>
                </c:pt>
                <c:pt idx="1248">
                  <c:v>59.410328597193512</c:v>
                </c:pt>
                <c:pt idx="1249">
                  <c:v>59.322350767606572</c:v>
                </c:pt>
                <c:pt idx="1250">
                  <c:v>59.410328597193512</c:v>
                </c:pt>
                <c:pt idx="1251">
                  <c:v>59.355342453701667</c:v>
                </c:pt>
                <c:pt idx="1252">
                  <c:v>59.421325825891877</c:v>
                </c:pt>
                <c:pt idx="1253">
                  <c:v>59.421325825891877</c:v>
                </c:pt>
                <c:pt idx="1254">
                  <c:v>59.454317511986979</c:v>
                </c:pt>
                <c:pt idx="1255">
                  <c:v>59.487309198082087</c:v>
                </c:pt>
                <c:pt idx="1256">
                  <c:v>59.498306426780452</c:v>
                </c:pt>
                <c:pt idx="1257">
                  <c:v>59.509303655478817</c:v>
                </c:pt>
                <c:pt idx="1258">
                  <c:v>59.454317511986979</c:v>
                </c:pt>
                <c:pt idx="1259">
                  <c:v>59.564289798970663</c:v>
                </c:pt>
                <c:pt idx="1260">
                  <c:v>59.509303655478817</c:v>
                </c:pt>
                <c:pt idx="1261">
                  <c:v>59.564289798970663</c:v>
                </c:pt>
                <c:pt idx="1262">
                  <c:v>59.520300884177189</c:v>
                </c:pt>
                <c:pt idx="1263">
                  <c:v>59.564289798970663</c:v>
                </c:pt>
                <c:pt idx="1264">
                  <c:v>59.619275942462501</c:v>
                </c:pt>
                <c:pt idx="1265">
                  <c:v>59.575287027669027</c:v>
                </c:pt>
                <c:pt idx="1266">
                  <c:v>59.575287027669027</c:v>
                </c:pt>
                <c:pt idx="1267">
                  <c:v>59.619275942462501</c:v>
                </c:pt>
                <c:pt idx="1268">
                  <c:v>59.674262085954354</c:v>
                </c:pt>
                <c:pt idx="1269">
                  <c:v>59.718251000747813</c:v>
                </c:pt>
                <c:pt idx="1270">
                  <c:v>59.740245458144557</c:v>
                </c:pt>
                <c:pt idx="1271">
                  <c:v>59.619275942462501</c:v>
                </c:pt>
                <c:pt idx="1272">
                  <c:v>59.751242686842922</c:v>
                </c:pt>
                <c:pt idx="1273">
                  <c:v>59.685259314652711</c:v>
                </c:pt>
                <c:pt idx="1274">
                  <c:v>59.762239915541286</c:v>
                </c:pt>
                <c:pt idx="1275">
                  <c:v>59.674262085954354</c:v>
                </c:pt>
                <c:pt idx="1276">
                  <c:v>59.762239915541286</c:v>
                </c:pt>
                <c:pt idx="1277">
                  <c:v>59.740245458144557</c:v>
                </c:pt>
                <c:pt idx="1278">
                  <c:v>59.795231601636388</c:v>
                </c:pt>
                <c:pt idx="1279">
                  <c:v>59.817226059033118</c:v>
                </c:pt>
                <c:pt idx="1280">
                  <c:v>59.839220516429862</c:v>
                </c:pt>
                <c:pt idx="1281">
                  <c:v>59.773237144239651</c:v>
                </c:pt>
                <c:pt idx="1282">
                  <c:v>59.905203888620072</c:v>
                </c:pt>
                <c:pt idx="1283">
                  <c:v>59.795231601636388</c:v>
                </c:pt>
                <c:pt idx="1284">
                  <c:v>59.8942066599217</c:v>
                </c:pt>
                <c:pt idx="1285">
                  <c:v>59.850217745128226</c:v>
                </c:pt>
                <c:pt idx="1286">
                  <c:v>59.905203888620072</c:v>
                </c:pt>
                <c:pt idx="1287">
                  <c:v>59.839220516429862</c:v>
                </c:pt>
                <c:pt idx="1288">
                  <c:v>59.905203888620072</c:v>
                </c:pt>
                <c:pt idx="1289">
                  <c:v>59.927198346016802</c:v>
                </c:pt>
                <c:pt idx="1290">
                  <c:v>59.938195574715181</c:v>
                </c:pt>
                <c:pt idx="1291">
                  <c:v>59.993181718207012</c:v>
                </c:pt>
                <c:pt idx="1292">
                  <c:v>59.949192803413553</c:v>
                </c:pt>
                <c:pt idx="1293">
                  <c:v>60.015176175603763</c:v>
                </c:pt>
                <c:pt idx="1294">
                  <c:v>59.96019003211191</c:v>
                </c:pt>
                <c:pt idx="1295">
                  <c:v>60.015176175603763</c:v>
                </c:pt>
                <c:pt idx="1296">
                  <c:v>60.04816786169885</c:v>
                </c:pt>
                <c:pt idx="1297">
                  <c:v>60.026173404302121</c:v>
                </c:pt>
                <c:pt idx="1298">
                  <c:v>60.103154005190703</c:v>
                </c:pt>
                <c:pt idx="1299">
                  <c:v>60.059165090397229</c:v>
                </c:pt>
                <c:pt idx="1300">
                  <c:v>60.125148462587433</c:v>
                </c:pt>
                <c:pt idx="1301">
                  <c:v>60.103154005190703</c:v>
                </c:pt>
                <c:pt idx="1302">
                  <c:v>60.136145691285797</c:v>
                </c:pt>
                <c:pt idx="1303">
                  <c:v>60.147142919984169</c:v>
                </c:pt>
                <c:pt idx="1304">
                  <c:v>60.103154005190703</c:v>
                </c:pt>
                <c:pt idx="1305">
                  <c:v>60.191131834777643</c:v>
                </c:pt>
                <c:pt idx="1306">
                  <c:v>60.147142919984169</c:v>
                </c:pt>
                <c:pt idx="1307">
                  <c:v>60.114151233889061</c:v>
                </c:pt>
                <c:pt idx="1308">
                  <c:v>60.125148462587433</c:v>
                </c:pt>
                <c:pt idx="1309">
                  <c:v>60.191131834777643</c:v>
                </c:pt>
                <c:pt idx="1310">
                  <c:v>60.191131834777643</c:v>
                </c:pt>
                <c:pt idx="1311">
                  <c:v>60.180134606079271</c:v>
                </c:pt>
                <c:pt idx="1312">
                  <c:v>60.279109664364583</c:v>
                </c:pt>
                <c:pt idx="1313">
                  <c:v>60.345093036554793</c:v>
                </c:pt>
                <c:pt idx="1314">
                  <c:v>60.323098579158049</c:v>
                </c:pt>
                <c:pt idx="1315">
                  <c:v>60.235120749571109</c:v>
                </c:pt>
                <c:pt idx="1316">
                  <c:v>60.356090265253158</c:v>
                </c:pt>
                <c:pt idx="1317">
                  <c:v>60.257115206967853</c:v>
                </c:pt>
                <c:pt idx="1318">
                  <c:v>60.367087493951523</c:v>
                </c:pt>
                <c:pt idx="1319">
                  <c:v>60.312101350459677</c:v>
                </c:pt>
                <c:pt idx="1320">
                  <c:v>60.38908195134826</c:v>
                </c:pt>
                <c:pt idx="1321">
                  <c:v>60.345093036554793</c:v>
                </c:pt>
                <c:pt idx="1322">
                  <c:v>60.345093036554793</c:v>
                </c:pt>
                <c:pt idx="1323">
                  <c:v>60.400079180046632</c:v>
                </c:pt>
                <c:pt idx="1324">
                  <c:v>60.378084722649888</c:v>
                </c:pt>
                <c:pt idx="1325">
                  <c:v>60.488057009633579</c:v>
                </c:pt>
                <c:pt idx="1326">
                  <c:v>60.444068094840098</c:v>
                </c:pt>
                <c:pt idx="1327">
                  <c:v>60.510051467030308</c:v>
                </c:pt>
                <c:pt idx="1328">
                  <c:v>60.455065323538477</c:v>
                </c:pt>
                <c:pt idx="1329">
                  <c:v>60.488057009633579</c:v>
                </c:pt>
                <c:pt idx="1330">
                  <c:v>60.576034839220519</c:v>
                </c:pt>
                <c:pt idx="1331">
                  <c:v>60.488057009633579</c:v>
                </c:pt>
                <c:pt idx="1332">
                  <c:v>60.587032067918877</c:v>
                </c:pt>
                <c:pt idx="1333">
                  <c:v>60.554040381823782</c:v>
                </c:pt>
                <c:pt idx="1334">
                  <c:v>60.510051467030308</c:v>
                </c:pt>
                <c:pt idx="1335">
                  <c:v>60.554040381823782</c:v>
                </c:pt>
                <c:pt idx="1336">
                  <c:v>60.521048695728673</c:v>
                </c:pt>
                <c:pt idx="1337">
                  <c:v>60.642018211410722</c:v>
                </c:pt>
                <c:pt idx="1338">
                  <c:v>60.554040381823782</c:v>
                </c:pt>
                <c:pt idx="1339">
                  <c:v>60.620023754013992</c:v>
                </c:pt>
                <c:pt idx="1340">
                  <c:v>60.609026525315628</c:v>
                </c:pt>
                <c:pt idx="1341">
                  <c:v>60.609026525315628</c:v>
                </c:pt>
                <c:pt idx="1342">
                  <c:v>60.697004354902568</c:v>
                </c:pt>
                <c:pt idx="1343">
                  <c:v>-1.012938753581665</c:v>
                </c:pt>
              </c:numCache>
            </c:numRef>
          </c:yVal>
          <c:smooth val="0"/>
        </c:ser>
        <c:ser>
          <c:idx val="9"/>
          <c:order val="9"/>
          <c:tx>
            <c:v>13.02.2012</c:v>
          </c:tx>
          <c:spPr>
            <a:ln>
              <a:solidFill>
                <a:srgbClr val="FFCCFF"/>
              </a:solidFill>
            </a:ln>
          </c:spPr>
          <c:marker>
            <c:symbol val="none"/>
          </c:marker>
          <c:xVal>
            <c:numRef>
              <c:f>'C:\Daten\Viskomat\2007\Projekt Rheologische Regelprüfungen\Kenngrößen nach Reparatur\[279 Referenz 2012.xlsx]12071279_1D'!$A$33:$A$1382</c:f>
              <c:numCache>
                <c:formatCode>General</c:formatCode>
                <c:ptCount val="1350"/>
                <c:pt idx="0">
                  <c:v>3.8189583333333332E-2</c:v>
                </c:pt>
                <c:pt idx="1">
                  <c:v>0.1048375</c:v>
                </c:pt>
                <c:pt idx="2">
                  <c:v>0.17148750000000001</c:v>
                </c:pt>
                <c:pt idx="3">
                  <c:v>0.23836458333333332</c:v>
                </c:pt>
                <c:pt idx="4">
                  <c:v>0.30498541666666668</c:v>
                </c:pt>
                <c:pt idx="5">
                  <c:v>0.37170208333333327</c:v>
                </c:pt>
                <c:pt idx="6">
                  <c:v>0.43856875000000001</c:v>
                </c:pt>
                <c:pt idx="7">
                  <c:v>0.50520624999999997</c:v>
                </c:pt>
                <c:pt idx="8">
                  <c:v>0.57185833333333336</c:v>
                </c:pt>
                <c:pt idx="9">
                  <c:v>0.63850833333333323</c:v>
                </c:pt>
                <c:pt idx="10">
                  <c:v>0.70516041666666651</c:v>
                </c:pt>
                <c:pt idx="11">
                  <c:v>0.7718124999999999</c:v>
                </c:pt>
                <c:pt idx="12">
                  <c:v>0.83846458333333329</c:v>
                </c:pt>
                <c:pt idx="13">
                  <c:v>0.90523750000000003</c:v>
                </c:pt>
                <c:pt idx="14">
                  <c:v>0.97183333333333333</c:v>
                </c:pt>
                <c:pt idx="15">
                  <c:v>1.038685416666667</c:v>
                </c:pt>
                <c:pt idx="16">
                  <c:v>1.105658333333333</c:v>
                </c:pt>
                <c:pt idx="17">
                  <c:v>1.17225625</c:v>
                </c:pt>
                <c:pt idx="18">
                  <c:v>1.239308333333333</c:v>
                </c:pt>
                <c:pt idx="19">
                  <c:v>1.305960416666667</c:v>
                </c:pt>
                <c:pt idx="20">
                  <c:v>1.372608333333333</c:v>
                </c:pt>
                <c:pt idx="21">
                  <c:v>1.4392604166666669</c:v>
                </c:pt>
                <c:pt idx="22">
                  <c:v>1.5059125</c:v>
                </c:pt>
                <c:pt idx="23">
                  <c:v>1.5725916666666671</c:v>
                </c:pt>
                <c:pt idx="24">
                  <c:v>1.6392145833333329</c:v>
                </c:pt>
                <c:pt idx="25">
                  <c:v>1.706466666666667</c:v>
                </c:pt>
                <c:pt idx="26">
                  <c:v>1.773120833333333</c:v>
                </c:pt>
                <c:pt idx="27">
                  <c:v>1.839772916666667</c:v>
                </c:pt>
                <c:pt idx="28">
                  <c:v>1.906420833333333</c:v>
                </c:pt>
                <c:pt idx="29">
                  <c:v>1.973072916666667</c:v>
                </c:pt>
                <c:pt idx="30">
                  <c:v>2.0398291666666668</c:v>
                </c:pt>
                <c:pt idx="31">
                  <c:v>2.1064437499999999</c:v>
                </c:pt>
                <c:pt idx="32">
                  <c:v>2.1732270833333329</c:v>
                </c:pt>
                <c:pt idx="33">
                  <c:v>2.2398812499999998</c:v>
                </c:pt>
                <c:pt idx="34">
                  <c:v>2.3065333333333329</c:v>
                </c:pt>
                <c:pt idx="35">
                  <c:v>2.373183333333333</c:v>
                </c:pt>
                <c:pt idx="36">
                  <c:v>2.439833333333334</c:v>
                </c:pt>
                <c:pt idx="37">
                  <c:v>2.5064895833333329</c:v>
                </c:pt>
                <c:pt idx="38">
                  <c:v>2.5731375000000001</c:v>
                </c:pt>
                <c:pt idx="39">
                  <c:v>2.6397895833333331</c:v>
                </c:pt>
                <c:pt idx="40">
                  <c:v>2.7066479166666668</c:v>
                </c:pt>
                <c:pt idx="41">
                  <c:v>2.7732916666666672</c:v>
                </c:pt>
                <c:pt idx="42">
                  <c:v>2.8399458333333332</c:v>
                </c:pt>
                <c:pt idx="43">
                  <c:v>2.9067979166666671</c:v>
                </c:pt>
                <c:pt idx="44">
                  <c:v>2.9734458333333329</c:v>
                </c:pt>
                <c:pt idx="45">
                  <c:v>3.0400979166666668</c:v>
                </c:pt>
                <c:pt idx="46">
                  <c:v>3.1067499999999999</c:v>
                </c:pt>
                <c:pt idx="47">
                  <c:v>3.1734</c:v>
                </c:pt>
                <c:pt idx="48">
                  <c:v>3.2400520833333331</c:v>
                </c:pt>
                <c:pt idx="49">
                  <c:v>3.306704166666667</c:v>
                </c:pt>
                <c:pt idx="50">
                  <c:v>3.3739124999999999</c:v>
                </c:pt>
                <c:pt idx="51">
                  <c:v>3.4405416666666668</c:v>
                </c:pt>
                <c:pt idx="52">
                  <c:v>3.507191666666666</c:v>
                </c:pt>
                <c:pt idx="53">
                  <c:v>3.57384375</c:v>
                </c:pt>
                <c:pt idx="54">
                  <c:v>3.640495833333333</c:v>
                </c:pt>
                <c:pt idx="55">
                  <c:v>3.7071499999999999</c:v>
                </c:pt>
                <c:pt idx="56">
                  <c:v>3.7737979166666671</c:v>
                </c:pt>
                <c:pt idx="57">
                  <c:v>3.8409374999999999</c:v>
                </c:pt>
                <c:pt idx="58">
                  <c:v>3.9075687499999998</c:v>
                </c:pt>
                <c:pt idx="59">
                  <c:v>3.974285416666667</c:v>
                </c:pt>
                <c:pt idx="60">
                  <c:v>4.0409375000000001</c:v>
                </c:pt>
                <c:pt idx="61">
                  <c:v>4.1075895833333336</c:v>
                </c:pt>
                <c:pt idx="62">
                  <c:v>4.1742416666666671</c:v>
                </c:pt>
                <c:pt idx="63">
                  <c:v>4.2408937499999997</c:v>
                </c:pt>
                <c:pt idx="64">
                  <c:v>4.3081416666666668</c:v>
                </c:pt>
                <c:pt idx="65">
                  <c:v>4.3747979166666671</c:v>
                </c:pt>
                <c:pt idx="66">
                  <c:v>4.4417145833333329</c:v>
                </c:pt>
                <c:pt idx="67">
                  <c:v>4.508364583333333</c:v>
                </c:pt>
                <c:pt idx="68">
                  <c:v>4.5750166666666674</c:v>
                </c:pt>
                <c:pt idx="69">
                  <c:v>4.64166875</c:v>
                </c:pt>
                <c:pt idx="70">
                  <c:v>4.7083208333333344</c:v>
                </c:pt>
                <c:pt idx="71">
                  <c:v>4.7754729166666667</c:v>
                </c:pt>
                <c:pt idx="72">
                  <c:v>4.8420895833333333</c:v>
                </c:pt>
                <c:pt idx="73">
                  <c:v>4.9087416666666668</c:v>
                </c:pt>
                <c:pt idx="74">
                  <c:v>4.9755229166666668</c:v>
                </c:pt>
                <c:pt idx="75">
                  <c:v>5.0421770833333337</c:v>
                </c:pt>
                <c:pt idx="76">
                  <c:v>5.1089624999999996</c:v>
                </c:pt>
                <c:pt idx="77">
                  <c:v>5.1756145833333331</c:v>
                </c:pt>
                <c:pt idx="78">
                  <c:v>5.2422666666666666</c:v>
                </c:pt>
                <c:pt idx="79">
                  <c:v>5.3089187500000001</c:v>
                </c:pt>
                <c:pt idx="80">
                  <c:v>5.3755687500000002</c:v>
                </c:pt>
                <c:pt idx="81">
                  <c:v>5.4423770833333336</c:v>
                </c:pt>
                <c:pt idx="82">
                  <c:v>5.5090062499999997</c:v>
                </c:pt>
                <c:pt idx="83">
                  <c:v>5.5757895833333331</c:v>
                </c:pt>
                <c:pt idx="84">
                  <c:v>5.6424416666666666</c:v>
                </c:pt>
                <c:pt idx="85">
                  <c:v>5.7090937500000001</c:v>
                </c:pt>
                <c:pt idx="86">
                  <c:v>5.7757458333333336</c:v>
                </c:pt>
                <c:pt idx="87">
                  <c:v>5.8424041666666664</c:v>
                </c:pt>
                <c:pt idx="88">
                  <c:v>5.9090479166666663</c:v>
                </c:pt>
                <c:pt idx="89">
                  <c:v>5.9756999999999998</c:v>
                </c:pt>
                <c:pt idx="90">
                  <c:v>6.0428166666666669</c:v>
                </c:pt>
                <c:pt idx="91">
                  <c:v>6.1095458333333337</c:v>
                </c:pt>
                <c:pt idx="92">
                  <c:v>6.1761895833333336</c:v>
                </c:pt>
                <c:pt idx="93">
                  <c:v>6.242972916666667</c:v>
                </c:pt>
                <c:pt idx="94">
                  <c:v>6.3096895833333333</c:v>
                </c:pt>
                <c:pt idx="95">
                  <c:v>6.3763416666666668</c:v>
                </c:pt>
                <c:pt idx="96">
                  <c:v>6.4429937500000003</c:v>
                </c:pt>
                <c:pt idx="97">
                  <c:v>6.5102458333333333</c:v>
                </c:pt>
                <c:pt idx="98">
                  <c:v>6.5771291666666656</c:v>
                </c:pt>
                <c:pt idx="99">
                  <c:v>6.6437479166666664</c:v>
                </c:pt>
                <c:pt idx="100">
                  <c:v>6.7105333333333332</c:v>
                </c:pt>
                <c:pt idx="101">
                  <c:v>6.7774062500000003</c:v>
                </c:pt>
                <c:pt idx="102">
                  <c:v>6.8440354166666664</c:v>
                </c:pt>
                <c:pt idx="103">
                  <c:v>6.9106874999999999</c:v>
                </c:pt>
                <c:pt idx="104">
                  <c:v>6.9773395833333334</c:v>
                </c:pt>
                <c:pt idx="105">
                  <c:v>7.0440208333333336</c:v>
                </c:pt>
                <c:pt idx="106">
                  <c:v>7.110641666666667</c:v>
                </c:pt>
                <c:pt idx="107">
                  <c:v>7.1773604166666667</c:v>
                </c:pt>
                <c:pt idx="108">
                  <c:v>7.2440125000000002</c:v>
                </c:pt>
                <c:pt idx="109">
                  <c:v>7.3107104166666668</c:v>
                </c:pt>
                <c:pt idx="110">
                  <c:v>7.3773145833333329</c:v>
                </c:pt>
                <c:pt idx="111">
                  <c:v>7.4439666666666664</c:v>
                </c:pt>
                <c:pt idx="112">
                  <c:v>7.5106187499999999</c:v>
                </c:pt>
                <c:pt idx="113">
                  <c:v>7.5772708333333334</c:v>
                </c:pt>
                <c:pt idx="114">
                  <c:v>7.6439208333333326</c:v>
                </c:pt>
                <c:pt idx="115">
                  <c:v>7.710972916666667</c:v>
                </c:pt>
                <c:pt idx="116">
                  <c:v>7.7776249999999996</c:v>
                </c:pt>
                <c:pt idx="117">
                  <c:v>7.8442770833333331</c:v>
                </c:pt>
                <c:pt idx="118">
                  <c:v>7.9109270833333332</c:v>
                </c:pt>
                <c:pt idx="119">
                  <c:v>7.9775791666666667</c:v>
                </c:pt>
                <c:pt idx="120">
                  <c:v>8.0442312499999993</c:v>
                </c:pt>
                <c:pt idx="121">
                  <c:v>8.1108833333333337</c:v>
                </c:pt>
                <c:pt idx="122">
                  <c:v>8.1779937500000006</c:v>
                </c:pt>
                <c:pt idx="123">
                  <c:v>8.2445854166666663</c:v>
                </c:pt>
                <c:pt idx="124">
                  <c:v>8.3116374999999998</c:v>
                </c:pt>
                <c:pt idx="125">
                  <c:v>8.3782875000000008</c:v>
                </c:pt>
                <c:pt idx="126">
                  <c:v>8.4449395833333334</c:v>
                </c:pt>
                <c:pt idx="127">
                  <c:v>8.511591666666666</c:v>
                </c:pt>
                <c:pt idx="128">
                  <c:v>8.5783104166666675</c:v>
                </c:pt>
                <c:pt idx="129">
                  <c:v>8.6449625000000001</c:v>
                </c:pt>
                <c:pt idx="130">
                  <c:v>8.7116124999999993</c:v>
                </c:pt>
                <c:pt idx="131">
                  <c:v>8.7782645833333337</c:v>
                </c:pt>
                <c:pt idx="132">
                  <c:v>8.8452374999999996</c:v>
                </c:pt>
                <c:pt idx="133">
                  <c:v>8.9118333333333339</c:v>
                </c:pt>
                <c:pt idx="134">
                  <c:v>8.9788854166666674</c:v>
                </c:pt>
                <c:pt idx="135">
                  <c:v>9.0455395833333334</c:v>
                </c:pt>
                <c:pt idx="136">
                  <c:v>9.1121895833333326</c:v>
                </c:pt>
                <c:pt idx="137">
                  <c:v>9.1788395833333336</c:v>
                </c:pt>
                <c:pt idx="138">
                  <c:v>9.2454916666666662</c:v>
                </c:pt>
                <c:pt idx="139">
                  <c:v>9.3121437500000006</c:v>
                </c:pt>
                <c:pt idx="140">
                  <c:v>9.3787958333333332</c:v>
                </c:pt>
                <c:pt idx="141">
                  <c:v>9.4454458333333342</c:v>
                </c:pt>
                <c:pt idx="142">
                  <c:v>9.5121020833333336</c:v>
                </c:pt>
                <c:pt idx="143">
                  <c:v>9.5787499999999994</c:v>
                </c:pt>
                <c:pt idx="144">
                  <c:v>9.6454020833333338</c:v>
                </c:pt>
                <c:pt idx="145">
                  <c:v>9.712254166666666</c:v>
                </c:pt>
                <c:pt idx="146">
                  <c:v>9.7789062500000004</c:v>
                </c:pt>
                <c:pt idx="147">
                  <c:v>9.8455562499999996</c:v>
                </c:pt>
                <c:pt idx="148">
                  <c:v>9.9123416666666664</c:v>
                </c:pt>
                <c:pt idx="149">
                  <c:v>9.9794416666666663</c:v>
                </c:pt>
                <c:pt idx="150">
                  <c:v>10.046043750000001</c:v>
                </c:pt>
                <c:pt idx="151">
                  <c:v>10.11329583333333</c:v>
                </c:pt>
                <c:pt idx="152">
                  <c:v>10.180341666666671</c:v>
                </c:pt>
                <c:pt idx="153">
                  <c:v>10.24699791666667</c:v>
                </c:pt>
                <c:pt idx="154">
                  <c:v>10.313650000000001</c:v>
                </c:pt>
                <c:pt idx="155">
                  <c:v>10.38030833333333</c:v>
                </c:pt>
                <c:pt idx="156">
                  <c:v>10.446952083333329</c:v>
                </c:pt>
                <c:pt idx="157">
                  <c:v>10.513604166666671</c:v>
                </c:pt>
                <c:pt idx="158">
                  <c:v>10.58025625</c:v>
                </c:pt>
                <c:pt idx="159">
                  <c:v>10.64738125</c:v>
                </c:pt>
                <c:pt idx="160">
                  <c:v>10.714024999999999</c:v>
                </c:pt>
                <c:pt idx="161">
                  <c:v>10.78134375</c:v>
                </c:pt>
                <c:pt idx="162">
                  <c:v>10.84799583333333</c:v>
                </c:pt>
                <c:pt idx="163">
                  <c:v>10.91464583333333</c:v>
                </c:pt>
                <c:pt idx="164">
                  <c:v>10.98163125</c:v>
                </c:pt>
                <c:pt idx="165">
                  <c:v>11.048404166666669</c:v>
                </c:pt>
                <c:pt idx="166">
                  <c:v>11.11500208333333</c:v>
                </c:pt>
                <c:pt idx="167">
                  <c:v>11.181652083333329</c:v>
                </c:pt>
                <c:pt idx="168">
                  <c:v>11.248306250000001</c:v>
                </c:pt>
                <c:pt idx="169">
                  <c:v>11.31495625</c:v>
                </c:pt>
                <c:pt idx="170">
                  <c:v>11.381608333333331</c:v>
                </c:pt>
                <c:pt idx="171">
                  <c:v>11.44826041666667</c:v>
                </c:pt>
                <c:pt idx="172">
                  <c:v>11.51497708333333</c:v>
                </c:pt>
                <c:pt idx="173">
                  <c:v>11.581629166666669</c:v>
                </c:pt>
                <c:pt idx="174">
                  <c:v>11.64828125</c:v>
                </c:pt>
                <c:pt idx="175">
                  <c:v>11.714933333333329</c:v>
                </c:pt>
                <c:pt idx="176">
                  <c:v>11.78158333333333</c:v>
                </c:pt>
                <c:pt idx="177">
                  <c:v>11.84823541666667</c:v>
                </c:pt>
                <c:pt idx="178">
                  <c:v>11.91502083333333</c:v>
                </c:pt>
                <c:pt idx="179">
                  <c:v>11.981672916666669</c:v>
                </c:pt>
                <c:pt idx="180">
                  <c:v>12.04832291666667</c:v>
                </c:pt>
                <c:pt idx="181">
                  <c:v>12.114974999999999</c:v>
                </c:pt>
                <c:pt idx="182">
                  <c:v>12.18162708333333</c:v>
                </c:pt>
                <c:pt idx="183">
                  <c:v>12.248277083333329</c:v>
                </c:pt>
                <c:pt idx="184">
                  <c:v>12.314929166666669</c:v>
                </c:pt>
                <c:pt idx="185">
                  <c:v>12.38218125</c:v>
                </c:pt>
                <c:pt idx="186">
                  <c:v>12.449508333333331</c:v>
                </c:pt>
                <c:pt idx="187">
                  <c:v>12.51615</c:v>
                </c:pt>
                <c:pt idx="188">
                  <c:v>12.582802083333331</c:v>
                </c:pt>
                <c:pt idx="189">
                  <c:v>12.64945416666667</c:v>
                </c:pt>
                <c:pt idx="190">
                  <c:v>12.716106249999999</c:v>
                </c:pt>
                <c:pt idx="191">
                  <c:v>12.78275625</c:v>
                </c:pt>
                <c:pt idx="192">
                  <c:v>12.84954375</c:v>
                </c:pt>
                <c:pt idx="193">
                  <c:v>12.916272916666671</c:v>
                </c:pt>
                <c:pt idx="194">
                  <c:v>12.98291041666667</c:v>
                </c:pt>
                <c:pt idx="195">
                  <c:v>13.049829166666671</c:v>
                </c:pt>
                <c:pt idx="196">
                  <c:v>13.11703333333333</c:v>
                </c:pt>
                <c:pt idx="197">
                  <c:v>13.183666666666671</c:v>
                </c:pt>
                <c:pt idx="198">
                  <c:v>13.25031666666667</c:v>
                </c:pt>
                <c:pt idx="199">
                  <c:v>13.316968749999999</c:v>
                </c:pt>
                <c:pt idx="200">
                  <c:v>13.38362083333333</c:v>
                </c:pt>
                <c:pt idx="201">
                  <c:v>13.45027291666667</c:v>
                </c:pt>
                <c:pt idx="202">
                  <c:v>13.516925000000001</c:v>
                </c:pt>
                <c:pt idx="203">
                  <c:v>13.583575</c:v>
                </c:pt>
                <c:pt idx="204">
                  <c:v>13.650227083333331</c:v>
                </c:pt>
                <c:pt idx="205">
                  <c:v>13.717479166666671</c:v>
                </c:pt>
                <c:pt idx="206">
                  <c:v>13.78440416666667</c:v>
                </c:pt>
                <c:pt idx="207">
                  <c:v>13.851047916666669</c:v>
                </c:pt>
                <c:pt idx="208">
                  <c:v>13.91816666666667</c:v>
                </c:pt>
                <c:pt idx="209">
                  <c:v>13.985085416666671</c:v>
                </c:pt>
                <c:pt idx="210">
                  <c:v>14.05173541666667</c:v>
                </c:pt>
                <c:pt idx="211">
                  <c:v>14.118387500000001</c:v>
                </c:pt>
                <c:pt idx="212">
                  <c:v>14.18503958333333</c:v>
                </c:pt>
                <c:pt idx="213">
                  <c:v>14.251689583333331</c:v>
                </c:pt>
                <c:pt idx="214">
                  <c:v>14.318341666666671</c:v>
                </c:pt>
                <c:pt idx="215">
                  <c:v>14.38499375</c:v>
                </c:pt>
                <c:pt idx="216">
                  <c:v>14.45184375</c:v>
                </c:pt>
                <c:pt idx="217">
                  <c:v>14.518495833333329</c:v>
                </c:pt>
                <c:pt idx="218">
                  <c:v>14.585147916666671</c:v>
                </c:pt>
                <c:pt idx="219">
                  <c:v>14.6518</c:v>
                </c:pt>
                <c:pt idx="220">
                  <c:v>14.718452083333331</c:v>
                </c:pt>
                <c:pt idx="221">
                  <c:v>14.78510208333333</c:v>
                </c:pt>
                <c:pt idx="222">
                  <c:v>14.851754166666669</c:v>
                </c:pt>
                <c:pt idx="223">
                  <c:v>14.918622916666671</c:v>
                </c:pt>
                <c:pt idx="224">
                  <c:v>14.985258333333331</c:v>
                </c:pt>
                <c:pt idx="225">
                  <c:v>15.05190625</c:v>
                </c:pt>
                <c:pt idx="226">
                  <c:v>15.11856041666667</c:v>
                </c:pt>
                <c:pt idx="227">
                  <c:v>15.185210416666671</c:v>
                </c:pt>
                <c:pt idx="228">
                  <c:v>15.252062499999999</c:v>
                </c:pt>
                <c:pt idx="229">
                  <c:v>15.31871458333333</c:v>
                </c:pt>
                <c:pt idx="230">
                  <c:v>15.3855375</c:v>
                </c:pt>
                <c:pt idx="231">
                  <c:v>15.452145833333329</c:v>
                </c:pt>
                <c:pt idx="232">
                  <c:v>15.51882916666667</c:v>
                </c:pt>
                <c:pt idx="233">
                  <c:v>15.5859875</c:v>
                </c:pt>
                <c:pt idx="234">
                  <c:v>15.6526</c:v>
                </c:pt>
                <c:pt idx="235">
                  <c:v>15.719250000000001</c:v>
                </c:pt>
                <c:pt idx="236">
                  <c:v>15.78589791666667</c:v>
                </c:pt>
                <c:pt idx="237">
                  <c:v>15.852550000000001</c:v>
                </c:pt>
                <c:pt idx="238">
                  <c:v>15.9192</c:v>
                </c:pt>
                <c:pt idx="239">
                  <c:v>15.98588125</c:v>
                </c:pt>
                <c:pt idx="240">
                  <c:v>16.05299583333333</c:v>
                </c:pt>
                <c:pt idx="241">
                  <c:v>16.119633333333329</c:v>
                </c:pt>
                <c:pt idx="242">
                  <c:v>16.18648541666667</c:v>
                </c:pt>
                <c:pt idx="243">
                  <c:v>16.253137500000001</c:v>
                </c:pt>
                <c:pt idx="244">
                  <c:v>16.319756250000001</c:v>
                </c:pt>
                <c:pt idx="245">
                  <c:v>16.386404166666669</c:v>
                </c:pt>
                <c:pt idx="246">
                  <c:v>16.453056249999999</c:v>
                </c:pt>
                <c:pt idx="247">
                  <c:v>16.519706249999999</c:v>
                </c:pt>
                <c:pt idx="248">
                  <c:v>16.58635833333333</c:v>
                </c:pt>
                <c:pt idx="249">
                  <c:v>16.653608333333331</c:v>
                </c:pt>
                <c:pt idx="250">
                  <c:v>16.720460416666668</c:v>
                </c:pt>
                <c:pt idx="251">
                  <c:v>16.787112499999999</c:v>
                </c:pt>
                <c:pt idx="252">
                  <c:v>16.85376458333333</c:v>
                </c:pt>
                <c:pt idx="253">
                  <c:v>16.920414583333329</c:v>
                </c:pt>
                <c:pt idx="254">
                  <c:v>16.987068749999999</c:v>
                </c:pt>
                <c:pt idx="255">
                  <c:v>17.053714583333331</c:v>
                </c:pt>
                <c:pt idx="256">
                  <c:v>17.12036458333333</c:v>
                </c:pt>
                <c:pt idx="257">
                  <c:v>17.187258333333329</c:v>
                </c:pt>
                <c:pt idx="258">
                  <c:v>17.253866666666671</c:v>
                </c:pt>
                <c:pt idx="259">
                  <c:v>17.320652083333329</c:v>
                </c:pt>
                <c:pt idx="260">
                  <c:v>17.3878375</c:v>
                </c:pt>
                <c:pt idx="261">
                  <c:v>17.454489583333331</c:v>
                </c:pt>
                <c:pt idx="262">
                  <c:v>17.52113958333333</c:v>
                </c:pt>
                <c:pt idx="263">
                  <c:v>17.587791666666671</c:v>
                </c:pt>
                <c:pt idx="264">
                  <c:v>17.654441666666671</c:v>
                </c:pt>
                <c:pt idx="265">
                  <c:v>17.721093750000001</c:v>
                </c:pt>
                <c:pt idx="266">
                  <c:v>17.787745833333329</c:v>
                </c:pt>
                <c:pt idx="267">
                  <c:v>17.854395833333339</c:v>
                </c:pt>
                <c:pt idx="268">
                  <c:v>17.921047916666669</c:v>
                </c:pt>
                <c:pt idx="269">
                  <c:v>17.988099999999999</c:v>
                </c:pt>
                <c:pt idx="270">
                  <c:v>18.05475208333333</c:v>
                </c:pt>
                <c:pt idx="271">
                  <c:v>18.121402083333329</c:v>
                </c:pt>
                <c:pt idx="272">
                  <c:v>18.188054166666671</c:v>
                </c:pt>
                <c:pt idx="273">
                  <c:v>18.254706250000002</c:v>
                </c:pt>
                <c:pt idx="274">
                  <c:v>18.321358333333329</c:v>
                </c:pt>
                <c:pt idx="275">
                  <c:v>18.388008333333332</c:v>
                </c:pt>
                <c:pt idx="276">
                  <c:v>18.454662500000001</c:v>
                </c:pt>
                <c:pt idx="277">
                  <c:v>18.521314583333329</c:v>
                </c:pt>
                <c:pt idx="278">
                  <c:v>18.587964583333331</c:v>
                </c:pt>
                <c:pt idx="279">
                  <c:v>18.654614583333331</c:v>
                </c:pt>
                <c:pt idx="280">
                  <c:v>18.721466666666672</c:v>
                </c:pt>
                <c:pt idx="281">
                  <c:v>18.788514583333331</c:v>
                </c:pt>
                <c:pt idx="282">
                  <c:v>18.855170833333329</c:v>
                </c:pt>
                <c:pt idx="283">
                  <c:v>18.9218875</c:v>
                </c:pt>
                <c:pt idx="284">
                  <c:v>18.988539583333331</c:v>
                </c:pt>
                <c:pt idx="285">
                  <c:v>19.055191666666669</c:v>
                </c:pt>
                <c:pt idx="286">
                  <c:v>19.121845833333332</c:v>
                </c:pt>
                <c:pt idx="287">
                  <c:v>19.188493749999999</c:v>
                </c:pt>
                <c:pt idx="288">
                  <c:v>19.25514583333333</c:v>
                </c:pt>
                <c:pt idx="289">
                  <c:v>19.3218</c:v>
                </c:pt>
                <c:pt idx="290">
                  <c:v>19.388449999999999</c:v>
                </c:pt>
                <c:pt idx="291">
                  <c:v>19.455100000000002</c:v>
                </c:pt>
                <c:pt idx="292">
                  <c:v>19.521820833333329</c:v>
                </c:pt>
                <c:pt idx="293">
                  <c:v>19.588470833333329</c:v>
                </c:pt>
                <c:pt idx="294">
                  <c:v>19.65512291666667</c:v>
                </c:pt>
                <c:pt idx="295">
                  <c:v>19.722039583333331</c:v>
                </c:pt>
                <c:pt idx="296">
                  <c:v>19.788691666666669</c:v>
                </c:pt>
                <c:pt idx="297">
                  <c:v>19.85567708333333</c:v>
                </c:pt>
                <c:pt idx="298">
                  <c:v>19.922329166666671</c:v>
                </c:pt>
                <c:pt idx="299">
                  <c:v>19.98897916666667</c:v>
                </c:pt>
                <c:pt idx="300">
                  <c:v>20.05569791666667</c:v>
                </c:pt>
                <c:pt idx="301">
                  <c:v>20.122350000000001</c:v>
                </c:pt>
                <c:pt idx="302">
                  <c:v>20.189002083333332</c:v>
                </c:pt>
                <c:pt idx="303">
                  <c:v>20.25565416666667</c:v>
                </c:pt>
                <c:pt idx="304">
                  <c:v>20.322304166666669</c:v>
                </c:pt>
                <c:pt idx="305">
                  <c:v>20.38895625</c:v>
                </c:pt>
                <c:pt idx="306">
                  <c:v>20.455608333333331</c:v>
                </c:pt>
                <c:pt idx="307">
                  <c:v>20.52225833333333</c:v>
                </c:pt>
                <c:pt idx="308">
                  <c:v>20.588910416666671</c:v>
                </c:pt>
                <c:pt idx="309">
                  <c:v>20.655695833333329</c:v>
                </c:pt>
                <c:pt idx="310">
                  <c:v>20.722345833333328</c:v>
                </c:pt>
                <c:pt idx="311">
                  <c:v>20.78899791666667</c:v>
                </c:pt>
                <c:pt idx="312">
                  <c:v>20.85610625</c:v>
                </c:pt>
                <c:pt idx="313">
                  <c:v>20.922702083333331</c:v>
                </c:pt>
                <c:pt idx="314">
                  <c:v>20.98935208333333</c:v>
                </c:pt>
                <c:pt idx="315">
                  <c:v>21.056008333333331</c:v>
                </c:pt>
                <c:pt idx="316">
                  <c:v>21.122656249999999</c:v>
                </c:pt>
                <c:pt idx="317">
                  <c:v>21.189308333333329</c:v>
                </c:pt>
                <c:pt idx="318">
                  <c:v>21.255958333333329</c:v>
                </c:pt>
                <c:pt idx="319">
                  <c:v>21.32261041666667</c:v>
                </c:pt>
                <c:pt idx="320">
                  <c:v>21.389262500000001</c:v>
                </c:pt>
                <c:pt idx="321">
                  <c:v>21.455914583333328</c:v>
                </c:pt>
                <c:pt idx="322">
                  <c:v>21.522564583333331</c:v>
                </c:pt>
                <c:pt idx="323">
                  <c:v>21.589216666666669</c:v>
                </c:pt>
                <c:pt idx="324">
                  <c:v>21.65586875</c:v>
                </c:pt>
                <c:pt idx="325">
                  <c:v>21.722654166666668</c:v>
                </c:pt>
                <c:pt idx="326">
                  <c:v>21.789304166666671</c:v>
                </c:pt>
                <c:pt idx="327">
                  <c:v>21.855956249999998</c:v>
                </c:pt>
                <c:pt idx="328">
                  <c:v>21.922608333333329</c:v>
                </c:pt>
                <c:pt idx="329">
                  <c:v>21.989260416666671</c:v>
                </c:pt>
                <c:pt idx="330">
                  <c:v>22.05591041666667</c:v>
                </c:pt>
                <c:pt idx="331">
                  <c:v>22.122562500000001</c:v>
                </c:pt>
                <c:pt idx="332">
                  <c:v>22.189214583333332</c:v>
                </c:pt>
                <c:pt idx="333">
                  <c:v>22.255933333333331</c:v>
                </c:pt>
                <c:pt idx="334">
                  <c:v>22.323118749999999</c:v>
                </c:pt>
                <c:pt idx="335">
                  <c:v>22.389768750000002</c:v>
                </c:pt>
                <c:pt idx="336">
                  <c:v>22.456422916666671</c:v>
                </c:pt>
                <c:pt idx="337">
                  <c:v>22.523304166666669</c:v>
                </c:pt>
                <c:pt idx="338">
                  <c:v>22.589922916666669</c:v>
                </c:pt>
                <c:pt idx="339">
                  <c:v>22.656575</c:v>
                </c:pt>
                <c:pt idx="340">
                  <c:v>22.72322916666667</c:v>
                </c:pt>
                <c:pt idx="341">
                  <c:v>22.789879166666669</c:v>
                </c:pt>
                <c:pt idx="342">
                  <c:v>22.856662499999999</c:v>
                </c:pt>
                <c:pt idx="343">
                  <c:v>22.92331458333333</c:v>
                </c:pt>
                <c:pt idx="344">
                  <c:v>22.989966666666671</c:v>
                </c:pt>
                <c:pt idx="345">
                  <c:v>23.056825</c:v>
                </c:pt>
                <c:pt idx="346">
                  <c:v>23.123468750000001</c:v>
                </c:pt>
                <c:pt idx="347">
                  <c:v>23.190729166666671</c:v>
                </c:pt>
                <c:pt idx="348">
                  <c:v>23.257375</c:v>
                </c:pt>
                <c:pt idx="349">
                  <c:v>23.324022916666671</c:v>
                </c:pt>
                <c:pt idx="350">
                  <c:v>23.39094166666667</c:v>
                </c:pt>
                <c:pt idx="351">
                  <c:v>23.457593750000001</c:v>
                </c:pt>
                <c:pt idx="352">
                  <c:v>23.524245833333332</c:v>
                </c:pt>
                <c:pt idx="353">
                  <c:v>23.590895833333331</c:v>
                </c:pt>
                <c:pt idx="354">
                  <c:v>23.657547916666669</c:v>
                </c:pt>
                <c:pt idx="355">
                  <c:v>23.7242</c:v>
                </c:pt>
                <c:pt idx="356">
                  <c:v>23.790854166666669</c:v>
                </c:pt>
                <c:pt idx="357">
                  <c:v>23.857504166666661</c:v>
                </c:pt>
                <c:pt idx="358">
                  <c:v>23.924154166666671</c:v>
                </c:pt>
                <c:pt idx="359">
                  <c:v>23.991137500000001</c:v>
                </c:pt>
                <c:pt idx="360">
                  <c:v>24.057793749999998</c:v>
                </c:pt>
                <c:pt idx="361">
                  <c:v>24.124443750000001</c:v>
                </c:pt>
                <c:pt idx="362">
                  <c:v>24.191543750000001</c:v>
                </c:pt>
                <c:pt idx="363">
                  <c:v>24.25814583333333</c:v>
                </c:pt>
                <c:pt idx="364">
                  <c:v>24.324797916666672</c:v>
                </c:pt>
                <c:pt idx="365">
                  <c:v>24.391447916666671</c:v>
                </c:pt>
                <c:pt idx="366">
                  <c:v>24.458100000000002</c:v>
                </c:pt>
                <c:pt idx="367">
                  <c:v>24.524818750000001</c:v>
                </c:pt>
                <c:pt idx="368">
                  <c:v>24.591470833333329</c:v>
                </c:pt>
                <c:pt idx="369">
                  <c:v>24.658120833333339</c:v>
                </c:pt>
                <c:pt idx="370">
                  <c:v>24.724772916666669</c:v>
                </c:pt>
                <c:pt idx="371">
                  <c:v>24.791425</c:v>
                </c:pt>
                <c:pt idx="372">
                  <c:v>24.858210416666669</c:v>
                </c:pt>
                <c:pt idx="373">
                  <c:v>24.924860416666672</c:v>
                </c:pt>
                <c:pt idx="374">
                  <c:v>24.991512499999999</c:v>
                </c:pt>
                <c:pt idx="375">
                  <c:v>25.058564583333329</c:v>
                </c:pt>
                <c:pt idx="376">
                  <c:v>25.12523333333333</c:v>
                </c:pt>
                <c:pt idx="377">
                  <c:v>25.191870833333329</c:v>
                </c:pt>
                <c:pt idx="378">
                  <c:v>25.258585416666669</c:v>
                </c:pt>
                <c:pt idx="379">
                  <c:v>25.325239583333332</c:v>
                </c:pt>
                <c:pt idx="380">
                  <c:v>25.391889583333331</c:v>
                </c:pt>
                <c:pt idx="381">
                  <c:v>25.45853958333333</c:v>
                </c:pt>
                <c:pt idx="382">
                  <c:v>25.525191666666672</c:v>
                </c:pt>
                <c:pt idx="383">
                  <c:v>25.591843749999999</c:v>
                </c:pt>
                <c:pt idx="384">
                  <c:v>25.658693750000001</c:v>
                </c:pt>
                <c:pt idx="385">
                  <c:v>25.725345833333328</c:v>
                </c:pt>
                <c:pt idx="386">
                  <c:v>25.79233125</c:v>
                </c:pt>
                <c:pt idx="387">
                  <c:v>25.85905</c:v>
                </c:pt>
                <c:pt idx="388">
                  <c:v>25.925702083333331</c:v>
                </c:pt>
                <c:pt idx="389">
                  <c:v>25.992818750000001</c:v>
                </c:pt>
                <c:pt idx="390">
                  <c:v>26.059470833333329</c:v>
                </c:pt>
                <c:pt idx="391">
                  <c:v>26.12612291666667</c:v>
                </c:pt>
                <c:pt idx="392">
                  <c:v>26.192772916666669</c:v>
                </c:pt>
                <c:pt idx="393">
                  <c:v>26.259425</c:v>
                </c:pt>
                <c:pt idx="394">
                  <c:v>26.326077083333331</c:v>
                </c:pt>
                <c:pt idx="395">
                  <c:v>26.392729166666669</c:v>
                </c:pt>
                <c:pt idx="396">
                  <c:v>26.459379166666668</c:v>
                </c:pt>
                <c:pt idx="397">
                  <c:v>26.526297916666671</c:v>
                </c:pt>
                <c:pt idx="398">
                  <c:v>26.59310416666667</c:v>
                </c:pt>
                <c:pt idx="399">
                  <c:v>26.659737499999999</c:v>
                </c:pt>
                <c:pt idx="400">
                  <c:v>26.726452083333331</c:v>
                </c:pt>
                <c:pt idx="401">
                  <c:v>26.793114583333331</c:v>
                </c:pt>
                <c:pt idx="402">
                  <c:v>26.85975625</c:v>
                </c:pt>
                <c:pt idx="403">
                  <c:v>26.926475</c:v>
                </c:pt>
                <c:pt idx="404">
                  <c:v>26.993127083333331</c:v>
                </c:pt>
                <c:pt idx="405">
                  <c:v>27.05977708333333</c:v>
                </c:pt>
                <c:pt idx="406">
                  <c:v>27.126562499999999</c:v>
                </c:pt>
                <c:pt idx="407">
                  <c:v>27.193214583333329</c:v>
                </c:pt>
                <c:pt idx="408">
                  <c:v>27.259864583333329</c:v>
                </c:pt>
                <c:pt idx="409">
                  <c:v>27.32651666666667</c:v>
                </c:pt>
                <c:pt idx="410">
                  <c:v>27.393168750000001</c:v>
                </c:pt>
                <c:pt idx="411">
                  <c:v>27.460354166666669</c:v>
                </c:pt>
                <c:pt idx="412">
                  <c:v>27.527270833333329</c:v>
                </c:pt>
                <c:pt idx="413">
                  <c:v>27.593922916666671</c:v>
                </c:pt>
                <c:pt idx="414">
                  <c:v>27.660975000000001</c:v>
                </c:pt>
                <c:pt idx="415">
                  <c:v>27.727625</c:v>
                </c:pt>
                <c:pt idx="416">
                  <c:v>27.794279166666669</c:v>
                </c:pt>
                <c:pt idx="417">
                  <c:v>27.860929166666661</c:v>
                </c:pt>
                <c:pt idx="418">
                  <c:v>27.927581249999999</c:v>
                </c:pt>
                <c:pt idx="419">
                  <c:v>27.994231249999999</c:v>
                </c:pt>
                <c:pt idx="420">
                  <c:v>28.060883333333329</c:v>
                </c:pt>
                <c:pt idx="421">
                  <c:v>28.127535416666671</c:v>
                </c:pt>
                <c:pt idx="422">
                  <c:v>28.194187500000002</c:v>
                </c:pt>
                <c:pt idx="423">
                  <c:v>28.26096458333333</c:v>
                </c:pt>
                <c:pt idx="424">
                  <c:v>28.327556250000001</c:v>
                </c:pt>
                <c:pt idx="425">
                  <c:v>28.39441041666667</c:v>
                </c:pt>
                <c:pt idx="426">
                  <c:v>28.461181249999999</c:v>
                </c:pt>
                <c:pt idx="427">
                  <c:v>28.527779166666669</c:v>
                </c:pt>
                <c:pt idx="428">
                  <c:v>28.594429166666671</c:v>
                </c:pt>
                <c:pt idx="429">
                  <c:v>28.661081249999999</c:v>
                </c:pt>
                <c:pt idx="430">
                  <c:v>28.727866666666671</c:v>
                </c:pt>
                <c:pt idx="431">
                  <c:v>28.79451666666667</c:v>
                </c:pt>
                <c:pt idx="432">
                  <c:v>28.861174999999999</c:v>
                </c:pt>
                <c:pt idx="433">
                  <c:v>28.927820833333332</c:v>
                </c:pt>
                <c:pt idx="434">
                  <c:v>28.99447291666667</c:v>
                </c:pt>
                <c:pt idx="435">
                  <c:v>29.061122916666669</c:v>
                </c:pt>
                <c:pt idx="436">
                  <c:v>29.127912500000001</c:v>
                </c:pt>
                <c:pt idx="437">
                  <c:v>29.194560416666668</c:v>
                </c:pt>
                <c:pt idx="438">
                  <c:v>29.261212499999999</c:v>
                </c:pt>
                <c:pt idx="439">
                  <c:v>29.327995833333329</c:v>
                </c:pt>
                <c:pt idx="440">
                  <c:v>29.394647916666671</c:v>
                </c:pt>
                <c:pt idx="441">
                  <c:v>29.461447916666671</c:v>
                </c:pt>
                <c:pt idx="442">
                  <c:v>29.52808541666667</c:v>
                </c:pt>
                <c:pt idx="443">
                  <c:v>29.594735416666669</c:v>
                </c:pt>
                <c:pt idx="444">
                  <c:v>29.661520833333331</c:v>
                </c:pt>
                <c:pt idx="445">
                  <c:v>29.72821875</c:v>
                </c:pt>
                <c:pt idx="446">
                  <c:v>29.794970833333331</c:v>
                </c:pt>
                <c:pt idx="447">
                  <c:v>29.861608333333329</c:v>
                </c:pt>
                <c:pt idx="448">
                  <c:v>29.928266666666669</c:v>
                </c:pt>
                <c:pt idx="449">
                  <c:v>29.994912500000002</c:v>
                </c:pt>
                <c:pt idx="450">
                  <c:v>30.061564583333329</c:v>
                </c:pt>
                <c:pt idx="451">
                  <c:v>30.128214583333332</c:v>
                </c:pt>
                <c:pt idx="452">
                  <c:v>30.19486666666667</c:v>
                </c:pt>
                <c:pt idx="453">
                  <c:v>30.26151875</c:v>
                </c:pt>
                <c:pt idx="454">
                  <c:v>30.328543750000001</c:v>
                </c:pt>
                <c:pt idx="455">
                  <c:v>30.395156249999999</c:v>
                </c:pt>
                <c:pt idx="456">
                  <c:v>30.462406250000001</c:v>
                </c:pt>
                <c:pt idx="457">
                  <c:v>30.529154166666672</c:v>
                </c:pt>
                <c:pt idx="458">
                  <c:v>30.595775</c:v>
                </c:pt>
                <c:pt idx="459">
                  <c:v>30.662493749999999</c:v>
                </c:pt>
                <c:pt idx="460">
                  <c:v>30.72914583333333</c:v>
                </c:pt>
                <c:pt idx="461">
                  <c:v>30.795931249999999</c:v>
                </c:pt>
                <c:pt idx="462">
                  <c:v>30.862581250000002</c:v>
                </c:pt>
                <c:pt idx="463">
                  <c:v>30.929233333333329</c:v>
                </c:pt>
                <c:pt idx="464">
                  <c:v>30.996020833333329</c:v>
                </c:pt>
                <c:pt idx="465">
                  <c:v>31.062670833333328</c:v>
                </c:pt>
                <c:pt idx="466">
                  <c:v>31.129533333333331</c:v>
                </c:pt>
                <c:pt idx="467">
                  <c:v>31.196172916666669</c:v>
                </c:pt>
                <c:pt idx="468">
                  <c:v>31.263024999999999</c:v>
                </c:pt>
                <c:pt idx="469">
                  <c:v>31.32967708333333</c:v>
                </c:pt>
                <c:pt idx="470">
                  <c:v>31.396527083333329</c:v>
                </c:pt>
                <c:pt idx="471">
                  <c:v>31.463289583333339</c:v>
                </c:pt>
                <c:pt idx="472">
                  <c:v>31.52989791666667</c:v>
                </c:pt>
                <c:pt idx="473">
                  <c:v>31.596550000000001</c:v>
                </c:pt>
                <c:pt idx="474">
                  <c:v>31.66333333333333</c:v>
                </c:pt>
                <c:pt idx="475">
                  <c:v>31.7299875</c:v>
                </c:pt>
                <c:pt idx="476">
                  <c:v>31.796777083333328</c:v>
                </c:pt>
                <c:pt idx="477">
                  <c:v>31.863422916666671</c:v>
                </c:pt>
                <c:pt idx="478">
                  <c:v>31.930072916666671</c:v>
                </c:pt>
                <c:pt idx="479">
                  <c:v>31.996989583333331</c:v>
                </c:pt>
                <c:pt idx="480">
                  <c:v>32.063643749999997</c:v>
                </c:pt>
                <c:pt idx="481">
                  <c:v>32.130495833333327</c:v>
                </c:pt>
                <c:pt idx="482">
                  <c:v>32.197154166666657</c:v>
                </c:pt>
                <c:pt idx="483">
                  <c:v>32.263797916666668</c:v>
                </c:pt>
                <c:pt idx="484">
                  <c:v>32.330449999999999</c:v>
                </c:pt>
                <c:pt idx="485">
                  <c:v>32.397100000000002</c:v>
                </c:pt>
                <c:pt idx="486">
                  <c:v>32.463756250000003</c:v>
                </c:pt>
                <c:pt idx="487">
                  <c:v>32.530404166666663</c:v>
                </c:pt>
                <c:pt idx="488">
                  <c:v>32.597056250000001</c:v>
                </c:pt>
                <c:pt idx="489">
                  <c:v>32.663906249999997</c:v>
                </c:pt>
                <c:pt idx="490">
                  <c:v>32.730562499999998</c:v>
                </c:pt>
                <c:pt idx="491">
                  <c:v>32.7974125</c:v>
                </c:pt>
                <c:pt idx="492">
                  <c:v>32.864062500000003</c:v>
                </c:pt>
                <c:pt idx="493">
                  <c:v>32.93075833333333</c:v>
                </c:pt>
                <c:pt idx="494">
                  <c:v>32.997431249999998</c:v>
                </c:pt>
                <c:pt idx="495">
                  <c:v>33.06409166666667</c:v>
                </c:pt>
                <c:pt idx="496">
                  <c:v>33.130785416666669</c:v>
                </c:pt>
                <c:pt idx="497">
                  <c:v>33.197393750000003</c:v>
                </c:pt>
                <c:pt idx="498">
                  <c:v>33.264304166666669</c:v>
                </c:pt>
                <c:pt idx="499">
                  <c:v>33.33108958333333</c:v>
                </c:pt>
                <c:pt idx="500">
                  <c:v>33.397874999999999</c:v>
                </c:pt>
                <c:pt idx="501">
                  <c:v>33.46453125</c:v>
                </c:pt>
                <c:pt idx="502">
                  <c:v>33.531177083333333</c:v>
                </c:pt>
                <c:pt idx="503">
                  <c:v>33.597829166666664</c:v>
                </c:pt>
                <c:pt idx="504">
                  <c:v>33.664614583333332</c:v>
                </c:pt>
                <c:pt idx="505">
                  <c:v>33.73126666666667</c:v>
                </c:pt>
                <c:pt idx="506">
                  <c:v>33.798070833333327</c:v>
                </c:pt>
                <c:pt idx="507">
                  <c:v>33.864702083333327</c:v>
                </c:pt>
                <c:pt idx="508">
                  <c:v>33.931354166666672</c:v>
                </c:pt>
                <c:pt idx="509">
                  <c:v>33.998137499999999</c:v>
                </c:pt>
                <c:pt idx="510">
                  <c:v>34.064791666666657</c:v>
                </c:pt>
                <c:pt idx="511">
                  <c:v>34.131574999999998</c:v>
                </c:pt>
                <c:pt idx="512">
                  <c:v>34.198225000000001</c:v>
                </c:pt>
                <c:pt idx="513">
                  <c:v>34.264877083333332</c:v>
                </c:pt>
                <c:pt idx="514">
                  <c:v>34.331797916666673</c:v>
                </c:pt>
                <c:pt idx="515">
                  <c:v>34.398522916666657</c:v>
                </c:pt>
                <c:pt idx="516">
                  <c:v>34.465164583333333</c:v>
                </c:pt>
                <c:pt idx="517">
                  <c:v>34.532018749999999</c:v>
                </c:pt>
                <c:pt idx="518">
                  <c:v>34.598668750000002</c:v>
                </c:pt>
                <c:pt idx="519">
                  <c:v>34.665320833333332</c:v>
                </c:pt>
                <c:pt idx="520">
                  <c:v>34.732170833333328</c:v>
                </c:pt>
                <c:pt idx="521">
                  <c:v>34.799002083333328</c:v>
                </c:pt>
                <c:pt idx="522">
                  <c:v>34.865608333333327</c:v>
                </c:pt>
                <c:pt idx="523">
                  <c:v>34.932260416666672</c:v>
                </c:pt>
                <c:pt idx="524">
                  <c:v>34.998910416666668</c:v>
                </c:pt>
                <c:pt idx="525">
                  <c:v>35.065562499999999</c:v>
                </c:pt>
                <c:pt idx="526">
                  <c:v>35.132216666666658</c:v>
                </c:pt>
                <c:pt idx="527">
                  <c:v>35.198866666666667</c:v>
                </c:pt>
                <c:pt idx="528">
                  <c:v>35.26551666666667</c:v>
                </c:pt>
                <c:pt idx="529">
                  <c:v>35.332612500000003</c:v>
                </c:pt>
                <c:pt idx="530">
                  <c:v>35.399220833333331</c:v>
                </c:pt>
                <c:pt idx="531">
                  <c:v>35.465872916666669</c:v>
                </c:pt>
                <c:pt idx="532">
                  <c:v>35.532612499999999</c:v>
                </c:pt>
                <c:pt idx="533">
                  <c:v>35.599241666666657</c:v>
                </c:pt>
                <c:pt idx="534">
                  <c:v>35.665893750000002</c:v>
                </c:pt>
                <c:pt idx="535">
                  <c:v>35.732545833333333</c:v>
                </c:pt>
                <c:pt idx="536">
                  <c:v>35.799335416666658</c:v>
                </c:pt>
                <c:pt idx="537">
                  <c:v>35.865983333333332</c:v>
                </c:pt>
                <c:pt idx="538">
                  <c:v>35.932635416666663</c:v>
                </c:pt>
                <c:pt idx="539">
                  <c:v>35.999352083333328</c:v>
                </c:pt>
                <c:pt idx="540">
                  <c:v>36.066002083333331</c:v>
                </c:pt>
                <c:pt idx="541">
                  <c:v>36.132793749999998</c:v>
                </c:pt>
                <c:pt idx="542">
                  <c:v>36.19943958333333</c:v>
                </c:pt>
                <c:pt idx="543">
                  <c:v>36.266091666666668</c:v>
                </c:pt>
                <c:pt idx="544">
                  <c:v>36.332879166666658</c:v>
                </c:pt>
                <c:pt idx="545">
                  <c:v>36.399527083333332</c:v>
                </c:pt>
                <c:pt idx="546">
                  <c:v>36.466335416666666</c:v>
                </c:pt>
                <c:pt idx="547">
                  <c:v>36.532962499999996</c:v>
                </c:pt>
                <c:pt idx="548">
                  <c:v>36.599881250000003</c:v>
                </c:pt>
                <c:pt idx="549">
                  <c:v>36.666666666666657</c:v>
                </c:pt>
                <c:pt idx="550">
                  <c:v>36.733318750000002</c:v>
                </c:pt>
                <c:pt idx="551">
                  <c:v>36.800345833333331</c:v>
                </c:pt>
                <c:pt idx="552">
                  <c:v>36.866954166666673</c:v>
                </c:pt>
                <c:pt idx="553">
                  <c:v>36.933606249999997</c:v>
                </c:pt>
                <c:pt idx="554">
                  <c:v>37.000391666666673</c:v>
                </c:pt>
                <c:pt idx="555">
                  <c:v>37.067041666666668</c:v>
                </c:pt>
                <c:pt idx="556">
                  <c:v>37.133856250000001</c:v>
                </c:pt>
                <c:pt idx="557">
                  <c:v>37.200479166666668</c:v>
                </c:pt>
                <c:pt idx="558">
                  <c:v>37.267131249999998</c:v>
                </c:pt>
                <c:pt idx="559">
                  <c:v>37.333785416666657</c:v>
                </c:pt>
                <c:pt idx="560">
                  <c:v>37.400433333333332</c:v>
                </c:pt>
                <c:pt idx="561">
                  <c:v>37.467218750000001</c:v>
                </c:pt>
                <c:pt idx="562">
                  <c:v>37.534141666666663</c:v>
                </c:pt>
                <c:pt idx="563">
                  <c:v>37.600789583333331</c:v>
                </c:pt>
                <c:pt idx="564">
                  <c:v>37.667772916666657</c:v>
                </c:pt>
                <c:pt idx="565">
                  <c:v>37.73452291666667</c:v>
                </c:pt>
                <c:pt idx="566">
                  <c:v>37.801156249999998</c:v>
                </c:pt>
                <c:pt idx="567">
                  <c:v>37.867793749999997</c:v>
                </c:pt>
                <c:pt idx="568">
                  <c:v>37.934495833333337</c:v>
                </c:pt>
                <c:pt idx="569">
                  <c:v>38.001231249999996</c:v>
                </c:pt>
                <c:pt idx="570">
                  <c:v>38.067881249999999</c:v>
                </c:pt>
                <c:pt idx="571">
                  <c:v>38.134535416666672</c:v>
                </c:pt>
                <c:pt idx="572">
                  <c:v>38.201187500000003</c:v>
                </c:pt>
                <c:pt idx="573">
                  <c:v>38.267837499999999</c:v>
                </c:pt>
                <c:pt idx="574">
                  <c:v>38.334489583333337</c:v>
                </c:pt>
                <c:pt idx="575">
                  <c:v>38.401139583333332</c:v>
                </c:pt>
                <c:pt idx="576">
                  <c:v>38.467925000000001</c:v>
                </c:pt>
                <c:pt idx="577">
                  <c:v>38.534577083333332</c:v>
                </c:pt>
                <c:pt idx="578">
                  <c:v>38.6013625</c:v>
                </c:pt>
                <c:pt idx="579">
                  <c:v>38.668012500000003</c:v>
                </c:pt>
                <c:pt idx="580">
                  <c:v>38.734664583333327</c:v>
                </c:pt>
                <c:pt idx="581">
                  <c:v>38.801316666666658</c:v>
                </c:pt>
                <c:pt idx="582">
                  <c:v>38.867966666666668</c:v>
                </c:pt>
                <c:pt idx="583">
                  <c:v>38.934618749999998</c:v>
                </c:pt>
                <c:pt idx="584">
                  <c:v>39.001270833333344</c:v>
                </c:pt>
                <c:pt idx="585">
                  <c:v>39.067922916666667</c:v>
                </c:pt>
                <c:pt idx="586">
                  <c:v>39.134574999999998</c:v>
                </c:pt>
                <c:pt idx="587">
                  <c:v>39.201225000000001</c:v>
                </c:pt>
                <c:pt idx="588">
                  <c:v>39.267877083333332</c:v>
                </c:pt>
                <c:pt idx="589">
                  <c:v>39.33452916666667</c:v>
                </c:pt>
                <c:pt idx="590">
                  <c:v>39.401179166666672</c:v>
                </c:pt>
                <c:pt idx="591">
                  <c:v>39.467831250000003</c:v>
                </c:pt>
                <c:pt idx="592">
                  <c:v>39.534483333333327</c:v>
                </c:pt>
                <c:pt idx="593">
                  <c:v>39.601493750000003</c:v>
                </c:pt>
                <c:pt idx="594">
                  <c:v>39.668118749999998</c:v>
                </c:pt>
                <c:pt idx="595">
                  <c:v>39.735045833333331</c:v>
                </c:pt>
                <c:pt idx="596">
                  <c:v>39.801689583333342</c:v>
                </c:pt>
                <c:pt idx="597">
                  <c:v>39.868341666666673</c:v>
                </c:pt>
                <c:pt idx="598">
                  <c:v>39.934991666666669</c:v>
                </c:pt>
                <c:pt idx="599">
                  <c:v>40.001643749999999</c:v>
                </c:pt>
                <c:pt idx="600">
                  <c:v>40.06829583333333</c:v>
                </c:pt>
                <c:pt idx="601">
                  <c:v>40.134947916666668</c:v>
                </c:pt>
                <c:pt idx="602">
                  <c:v>40.201604166666669</c:v>
                </c:pt>
                <c:pt idx="603">
                  <c:v>40.268250000000002</c:v>
                </c:pt>
                <c:pt idx="604">
                  <c:v>40.334906250000003</c:v>
                </c:pt>
                <c:pt idx="605">
                  <c:v>40.401554166666664</c:v>
                </c:pt>
                <c:pt idx="606">
                  <c:v>40.468204166666673</c:v>
                </c:pt>
                <c:pt idx="607">
                  <c:v>40.535279166666669</c:v>
                </c:pt>
                <c:pt idx="608">
                  <c:v>40.601908333333327</c:v>
                </c:pt>
                <c:pt idx="609">
                  <c:v>40.66855833333333</c:v>
                </c:pt>
                <c:pt idx="610">
                  <c:v>40.735210416666668</c:v>
                </c:pt>
                <c:pt idx="611">
                  <c:v>40.801862499999999</c:v>
                </c:pt>
                <c:pt idx="612">
                  <c:v>40.868514583333337</c:v>
                </c:pt>
                <c:pt idx="613">
                  <c:v>40.935218749999997</c:v>
                </c:pt>
                <c:pt idx="614">
                  <c:v>41.001818749999998</c:v>
                </c:pt>
                <c:pt idx="615">
                  <c:v>41.068468750000001</c:v>
                </c:pt>
                <c:pt idx="616">
                  <c:v>41.135120833333332</c:v>
                </c:pt>
                <c:pt idx="617">
                  <c:v>41.201837500000003</c:v>
                </c:pt>
                <c:pt idx="618">
                  <c:v>41.268756250000003</c:v>
                </c:pt>
                <c:pt idx="619">
                  <c:v>41.335410416666669</c:v>
                </c:pt>
                <c:pt idx="620">
                  <c:v>41.402260416666657</c:v>
                </c:pt>
                <c:pt idx="621">
                  <c:v>41.468910416666667</c:v>
                </c:pt>
                <c:pt idx="622">
                  <c:v>41.535564583333333</c:v>
                </c:pt>
                <c:pt idx="623">
                  <c:v>41.602214583333343</c:v>
                </c:pt>
                <c:pt idx="624">
                  <c:v>41.668866666666673</c:v>
                </c:pt>
                <c:pt idx="625">
                  <c:v>41.735518749999997</c:v>
                </c:pt>
                <c:pt idx="626">
                  <c:v>41.80216875</c:v>
                </c:pt>
                <c:pt idx="627">
                  <c:v>41.868820833333331</c:v>
                </c:pt>
                <c:pt idx="628">
                  <c:v>41.935472916666669</c:v>
                </c:pt>
                <c:pt idx="629">
                  <c:v>42.002581249999999</c:v>
                </c:pt>
                <c:pt idx="630">
                  <c:v>42.069175000000001</c:v>
                </c:pt>
                <c:pt idx="631">
                  <c:v>42.135827083333332</c:v>
                </c:pt>
                <c:pt idx="632">
                  <c:v>42.20247916666667</c:v>
                </c:pt>
                <c:pt idx="633">
                  <c:v>42.269129166666673</c:v>
                </c:pt>
                <c:pt idx="634">
                  <c:v>42.335781249999997</c:v>
                </c:pt>
                <c:pt idx="635">
                  <c:v>42.402433333333327</c:v>
                </c:pt>
                <c:pt idx="636">
                  <c:v>42.469085416666672</c:v>
                </c:pt>
                <c:pt idx="637">
                  <c:v>42.535735416666668</c:v>
                </c:pt>
                <c:pt idx="638">
                  <c:v>42.602387499999999</c:v>
                </c:pt>
                <c:pt idx="639">
                  <c:v>42.669106249999999</c:v>
                </c:pt>
                <c:pt idx="640">
                  <c:v>42.735774999999997</c:v>
                </c:pt>
                <c:pt idx="641">
                  <c:v>42.802408333333332</c:v>
                </c:pt>
                <c:pt idx="642">
                  <c:v>42.869127083333332</c:v>
                </c:pt>
                <c:pt idx="643">
                  <c:v>42.935924999999997</c:v>
                </c:pt>
                <c:pt idx="644">
                  <c:v>43.002562500000003</c:v>
                </c:pt>
                <c:pt idx="645">
                  <c:v>43.069216666666669</c:v>
                </c:pt>
                <c:pt idx="646">
                  <c:v>43.135866666666672</c:v>
                </c:pt>
                <c:pt idx="647">
                  <c:v>43.202518750000003</c:v>
                </c:pt>
                <c:pt idx="648">
                  <c:v>43.269170833333327</c:v>
                </c:pt>
                <c:pt idx="649">
                  <c:v>43.335820833333337</c:v>
                </c:pt>
                <c:pt idx="650">
                  <c:v>43.402472916666667</c:v>
                </c:pt>
                <c:pt idx="651">
                  <c:v>43.469191666666667</c:v>
                </c:pt>
                <c:pt idx="652">
                  <c:v>43.53584166666667</c:v>
                </c:pt>
                <c:pt idx="653">
                  <c:v>43.60256041666667</c:v>
                </c:pt>
                <c:pt idx="654">
                  <c:v>43.66932083333333</c:v>
                </c:pt>
                <c:pt idx="655">
                  <c:v>43.73593125</c:v>
                </c:pt>
                <c:pt idx="656">
                  <c:v>43.802583333333331</c:v>
                </c:pt>
                <c:pt idx="657">
                  <c:v>43.869272916666667</c:v>
                </c:pt>
                <c:pt idx="658">
                  <c:v>43.935885416666657</c:v>
                </c:pt>
                <c:pt idx="659">
                  <c:v>44.002537500000003</c:v>
                </c:pt>
                <c:pt idx="660">
                  <c:v>44.069189583333333</c:v>
                </c:pt>
                <c:pt idx="661">
                  <c:v>44.135839583333343</c:v>
                </c:pt>
                <c:pt idx="662">
                  <c:v>44.202491666666667</c:v>
                </c:pt>
                <c:pt idx="663">
                  <c:v>44.269143749999998</c:v>
                </c:pt>
                <c:pt idx="664">
                  <c:v>44.335793750000001</c:v>
                </c:pt>
                <c:pt idx="665">
                  <c:v>44.402583333333332</c:v>
                </c:pt>
                <c:pt idx="666">
                  <c:v>44.46923125</c:v>
                </c:pt>
                <c:pt idx="667">
                  <c:v>44.53595</c:v>
                </c:pt>
                <c:pt idx="668">
                  <c:v>44.602800000000002</c:v>
                </c:pt>
                <c:pt idx="669">
                  <c:v>44.669452083333333</c:v>
                </c:pt>
                <c:pt idx="670">
                  <c:v>44.73650416666667</c:v>
                </c:pt>
                <c:pt idx="671">
                  <c:v>44.803154166666673</c:v>
                </c:pt>
                <c:pt idx="672">
                  <c:v>44.869806250000003</c:v>
                </c:pt>
                <c:pt idx="673">
                  <c:v>44.936458333333327</c:v>
                </c:pt>
                <c:pt idx="674">
                  <c:v>45.003110416666672</c:v>
                </c:pt>
                <c:pt idx="675">
                  <c:v>45.069760416666668</c:v>
                </c:pt>
                <c:pt idx="676">
                  <c:v>45.136412499999999</c:v>
                </c:pt>
                <c:pt idx="677">
                  <c:v>45.203064583333337</c:v>
                </c:pt>
                <c:pt idx="678">
                  <c:v>45.269785416666657</c:v>
                </c:pt>
                <c:pt idx="679">
                  <c:v>45.336497916666673</c:v>
                </c:pt>
                <c:pt idx="680">
                  <c:v>45.403152083333332</c:v>
                </c:pt>
                <c:pt idx="681">
                  <c:v>45.470070833333331</c:v>
                </c:pt>
                <c:pt idx="682">
                  <c:v>45.536906250000001</c:v>
                </c:pt>
                <c:pt idx="683">
                  <c:v>45.603506250000002</c:v>
                </c:pt>
                <c:pt idx="684">
                  <c:v>45.670158333333333</c:v>
                </c:pt>
                <c:pt idx="685">
                  <c:v>45.736810416666657</c:v>
                </c:pt>
                <c:pt idx="686">
                  <c:v>45.803462500000002</c:v>
                </c:pt>
                <c:pt idx="687">
                  <c:v>45.870379166666673</c:v>
                </c:pt>
                <c:pt idx="688">
                  <c:v>45.937033333333332</c:v>
                </c:pt>
                <c:pt idx="689">
                  <c:v>46.003683333333328</c:v>
                </c:pt>
                <c:pt idx="690">
                  <c:v>46.070335416666673</c:v>
                </c:pt>
                <c:pt idx="691">
                  <c:v>46.136985416666668</c:v>
                </c:pt>
                <c:pt idx="692">
                  <c:v>46.203837499999999</c:v>
                </c:pt>
                <c:pt idx="693">
                  <c:v>46.270489583333337</c:v>
                </c:pt>
                <c:pt idx="694">
                  <c:v>46.337141666666668</c:v>
                </c:pt>
                <c:pt idx="695">
                  <c:v>46.403791666666663</c:v>
                </c:pt>
                <c:pt idx="696">
                  <c:v>46.470531250000001</c:v>
                </c:pt>
                <c:pt idx="697">
                  <c:v>46.537162500000001</c:v>
                </c:pt>
                <c:pt idx="698">
                  <c:v>46.603822916666672</c:v>
                </c:pt>
                <c:pt idx="699">
                  <c:v>46.670997916666657</c:v>
                </c:pt>
                <c:pt idx="700">
                  <c:v>46.737650000000002</c:v>
                </c:pt>
                <c:pt idx="701">
                  <c:v>46.804302083333333</c:v>
                </c:pt>
                <c:pt idx="702">
                  <c:v>46.870952083333343</c:v>
                </c:pt>
                <c:pt idx="703">
                  <c:v>46.937604166666667</c:v>
                </c:pt>
                <c:pt idx="704">
                  <c:v>47.004256249999997</c:v>
                </c:pt>
                <c:pt idx="705">
                  <c:v>47.070908333333342</c:v>
                </c:pt>
                <c:pt idx="706">
                  <c:v>47.137560416666673</c:v>
                </c:pt>
                <c:pt idx="707">
                  <c:v>47.204210416666669</c:v>
                </c:pt>
                <c:pt idx="708">
                  <c:v>47.2708625</c:v>
                </c:pt>
                <c:pt idx="709">
                  <c:v>47.337649999999996</c:v>
                </c:pt>
                <c:pt idx="710">
                  <c:v>47.404306249999998</c:v>
                </c:pt>
                <c:pt idx="711">
                  <c:v>47.470954166666672</c:v>
                </c:pt>
                <c:pt idx="712">
                  <c:v>47.537604166666668</c:v>
                </c:pt>
                <c:pt idx="713">
                  <c:v>47.604675</c:v>
                </c:pt>
                <c:pt idx="714">
                  <c:v>47.671306250000001</c:v>
                </c:pt>
                <c:pt idx="715">
                  <c:v>47.738025</c:v>
                </c:pt>
                <c:pt idx="716">
                  <c:v>47.804675000000003</c:v>
                </c:pt>
                <c:pt idx="717">
                  <c:v>47.871329166666669</c:v>
                </c:pt>
                <c:pt idx="718">
                  <c:v>47.937977083333337</c:v>
                </c:pt>
                <c:pt idx="719">
                  <c:v>48.004629166666668</c:v>
                </c:pt>
                <c:pt idx="720">
                  <c:v>48.071281249999998</c:v>
                </c:pt>
                <c:pt idx="721">
                  <c:v>48.137935416666657</c:v>
                </c:pt>
                <c:pt idx="722">
                  <c:v>48.204583333333332</c:v>
                </c:pt>
                <c:pt idx="723">
                  <c:v>48.27123541666667</c:v>
                </c:pt>
                <c:pt idx="724">
                  <c:v>48.337887500000001</c:v>
                </c:pt>
                <c:pt idx="725">
                  <c:v>48.404539583333332</c:v>
                </c:pt>
                <c:pt idx="726">
                  <c:v>48.471258333333331</c:v>
                </c:pt>
                <c:pt idx="727">
                  <c:v>48.538039583333337</c:v>
                </c:pt>
                <c:pt idx="728">
                  <c:v>48.604695833333331</c:v>
                </c:pt>
                <c:pt idx="729">
                  <c:v>48.671347916666669</c:v>
                </c:pt>
                <c:pt idx="730">
                  <c:v>48.737997916666657</c:v>
                </c:pt>
                <c:pt idx="731">
                  <c:v>48.804650000000002</c:v>
                </c:pt>
                <c:pt idx="732">
                  <c:v>48.871299999999998</c:v>
                </c:pt>
                <c:pt idx="733">
                  <c:v>48.937952083333343</c:v>
                </c:pt>
                <c:pt idx="734">
                  <c:v>49.004604166666667</c:v>
                </c:pt>
                <c:pt idx="735">
                  <c:v>49.07125416666667</c:v>
                </c:pt>
                <c:pt idx="736">
                  <c:v>49.13790625</c:v>
                </c:pt>
                <c:pt idx="737">
                  <c:v>49.204556250000003</c:v>
                </c:pt>
                <c:pt idx="738">
                  <c:v>49.271208333333327</c:v>
                </c:pt>
                <c:pt idx="739">
                  <c:v>49.337860416666658</c:v>
                </c:pt>
                <c:pt idx="740">
                  <c:v>49.404979166666656</c:v>
                </c:pt>
                <c:pt idx="741">
                  <c:v>49.47165833333333</c:v>
                </c:pt>
                <c:pt idx="742">
                  <c:v>49.538281249999997</c:v>
                </c:pt>
                <c:pt idx="743">
                  <c:v>49.605133333333328</c:v>
                </c:pt>
                <c:pt idx="744">
                  <c:v>49.671939583333327</c:v>
                </c:pt>
                <c:pt idx="745">
                  <c:v>49.738572916666669</c:v>
                </c:pt>
                <c:pt idx="746">
                  <c:v>49.805220833333337</c:v>
                </c:pt>
                <c:pt idx="747">
                  <c:v>49.871872916666668</c:v>
                </c:pt>
                <c:pt idx="748">
                  <c:v>49.938658333333343</c:v>
                </c:pt>
                <c:pt idx="749">
                  <c:v>50.005308333333332</c:v>
                </c:pt>
                <c:pt idx="750">
                  <c:v>50.07196041666667</c:v>
                </c:pt>
                <c:pt idx="751">
                  <c:v>50.1388125</c:v>
                </c:pt>
                <c:pt idx="752">
                  <c:v>50.205649999999999</c:v>
                </c:pt>
                <c:pt idx="753">
                  <c:v>50.27225</c:v>
                </c:pt>
                <c:pt idx="754">
                  <c:v>50.338900000000002</c:v>
                </c:pt>
                <c:pt idx="755">
                  <c:v>50.405552083333333</c:v>
                </c:pt>
                <c:pt idx="756">
                  <c:v>50.472202083333343</c:v>
                </c:pt>
                <c:pt idx="757">
                  <c:v>50.538854166666667</c:v>
                </c:pt>
                <c:pt idx="758">
                  <c:v>50.605506249999998</c:v>
                </c:pt>
                <c:pt idx="759">
                  <c:v>50.672158333333343</c:v>
                </c:pt>
                <c:pt idx="760">
                  <c:v>50.739075</c:v>
                </c:pt>
                <c:pt idx="761">
                  <c:v>50.805727083333331</c:v>
                </c:pt>
                <c:pt idx="762">
                  <c:v>50.872379166666668</c:v>
                </c:pt>
                <c:pt idx="763">
                  <c:v>50.939216666666667</c:v>
                </c:pt>
                <c:pt idx="764">
                  <c:v>51.005814583333333</c:v>
                </c:pt>
                <c:pt idx="765">
                  <c:v>51.072602083333337</c:v>
                </c:pt>
                <c:pt idx="766">
                  <c:v>51.139254166666667</c:v>
                </c:pt>
                <c:pt idx="767">
                  <c:v>51.20590416666667</c:v>
                </c:pt>
                <c:pt idx="768">
                  <c:v>51.272554166666673</c:v>
                </c:pt>
                <c:pt idx="769">
                  <c:v>51.339206249999997</c:v>
                </c:pt>
                <c:pt idx="770">
                  <c:v>51.405858333333327</c:v>
                </c:pt>
                <c:pt idx="771">
                  <c:v>51.472910416666657</c:v>
                </c:pt>
                <c:pt idx="772">
                  <c:v>51.539562500000002</c:v>
                </c:pt>
                <c:pt idx="773">
                  <c:v>51.606212499999998</c:v>
                </c:pt>
                <c:pt idx="774">
                  <c:v>51.672868749999999</c:v>
                </c:pt>
                <c:pt idx="775">
                  <c:v>51.739516666666667</c:v>
                </c:pt>
                <c:pt idx="776">
                  <c:v>51.806302083333343</c:v>
                </c:pt>
                <c:pt idx="777">
                  <c:v>51.872954166666673</c:v>
                </c:pt>
                <c:pt idx="778">
                  <c:v>51.939604166666669</c:v>
                </c:pt>
                <c:pt idx="779">
                  <c:v>52.006254166666658</c:v>
                </c:pt>
                <c:pt idx="780">
                  <c:v>52.072908333333331</c:v>
                </c:pt>
                <c:pt idx="781">
                  <c:v>52.139558333333333</c:v>
                </c:pt>
                <c:pt idx="782">
                  <c:v>52.206210416666657</c:v>
                </c:pt>
                <c:pt idx="783">
                  <c:v>52.272862500000002</c:v>
                </c:pt>
                <c:pt idx="784">
                  <c:v>52.339512499999998</c:v>
                </c:pt>
                <c:pt idx="785">
                  <c:v>52.406195833333342</c:v>
                </c:pt>
                <c:pt idx="786">
                  <c:v>52.472816666666667</c:v>
                </c:pt>
                <c:pt idx="787">
                  <c:v>52.539666666666669</c:v>
                </c:pt>
                <c:pt idx="788">
                  <c:v>52.6064875</c:v>
                </c:pt>
                <c:pt idx="789">
                  <c:v>52.673104166666668</c:v>
                </c:pt>
                <c:pt idx="790">
                  <c:v>52.739756249999999</c:v>
                </c:pt>
                <c:pt idx="791">
                  <c:v>52.806406250000002</c:v>
                </c:pt>
                <c:pt idx="792">
                  <c:v>52.873060416666668</c:v>
                </c:pt>
                <c:pt idx="793">
                  <c:v>52.939710416666657</c:v>
                </c:pt>
                <c:pt idx="794">
                  <c:v>53.006362500000002</c:v>
                </c:pt>
                <c:pt idx="795">
                  <c:v>53.073079166666673</c:v>
                </c:pt>
                <c:pt idx="796">
                  <c:v>53.139787499999997</c:v>
                </c:pt>
                <c:pt idx="797">
                  <c:v>53.206383333333328</c:v>
                </c:pt>
                <c:pt idx="798">
                  <c:v>53.273035416666673</c:v>
                </c:pt>
                <c:pt idx="799">
                  <c:v>53.339831250000003</c:v>
                </c:pt>
                <c:pt idx="800">
                  <c:v>53.406472916666672</c:v>
                </c:pt>
                <c:pt idx="801">
                  <c:v>53.473256249999999</c:v>
                </c:pt>
                <c:pt idx="802">
                  <c:v>53.539906250000001</c:v>
                </c:pt>
                <c:pt idx="803">
                  <c:v>53.606558333333332</c:v>
                </c:pt>
                <c:pt idx="804">
                  <c:v>53.67321041666667</c:v>
                </c:pt>
                <c:pt idx="805">
                  <c:v>53.739862500000001</c:v>
                </c:pt>
                <c:pt idx="806">
                  <c:v>53.806514583333332</c:v>
                </c:pt>
                <c:pt idx="807">
                  <c:v>53.87316666666667</c:v>
                </c:pt>
                <c:pt idx="808">
                  <c:v>53.939816666666673</c:v>
                </c:pt>
                <c:pt idx="809">
                  <c:v>54.006468750000003</c:v>
                </c:pt>
                <c:pt idx="810">
                  <c:v>54.07351666666667</c:v>
                </c:pt>
                <c:pt idx="811">
                  <c:v>54.140170833333343</c:v>
                </c:pt>
                <c:pt idx="812">
                  <c:v>54.206956249999998</c:v>
                </c:pt>
                <c:pt idx="813">
                  <c:v>54.273922916666663</c:v>
                </c:pt>
                <c:pt idx="814">
                  <c:v>54.340525</c:v>
                </c:pt>
                <c:pt idx="815">
                  <c:v>54.40717708333333</c:v>
                </c:pt>
                <c:pt idx="816">
                  <c:v>54.473829166666668</c:v>
                </c:pt>
                <c:pt idx="817">
                  <c:v>54.540481249999999</c:v>
                </c:pt>
                <c:pt idx="818">
                  <c:v>54.607131250000002</c:v>
                </c:pt>
                <c:pt idx="819">
                  <c:v>54.673783333333333</c:v>
                </c:pt>
                <c:pt idx="820">
                  <c:v>54.740568750000001</c:v>
                </c:pt>
                <c:pt idx="821">
                  <c:v>54.807218749999997</c:v>
                </c:pt>
                <c:pt idx="822">
                  <c:v>54.873870833333328</c:v>
                </c:pt>
                <c:pt idx="823">
                  <c:v>54.940589583333328</c:v>
                </c:pt>
                <c:pt idx="824">
                  <c:v>55.007262500000003</c:v>
                </c:pt>
                <c:pt idx="825">
                  <c:v>55.073891666666668</c:v>
                </c:pt>
                <c:pt idx="826">
                  <c:v>55.140543749999999</c:v>
                </c:pt>
                <c:pt idx="827">
                  <c:v>55.20719583333333</c:v>
                </c:pt>
                <c:pt idx="828">
                  <c:v>55.273847916666668</c:v>
                </c:pt>
                <c:pt idx="829">
                  <c:v>55.340502083333327</c:v>
                </c:pt>
                <c:pt idx="830">
                  <c:v>55.407150000000001</c:v>
                </c:pt>
                <c:pt idx="831">
                  <c:v>55.473802083333332</c:v>
                </c:pt>
                <c:pt idx="832">
                  <c:v>55.540454166666663</c:v>
                </c:pt>
                <c:pt idx="833">
                  <c:v>55.607108333333343</c:v>
                </c:pt>
                <c:pt idx="834">
                  <c:v>55.673756249999997</c:v>
                </c:pt>
                <c:pt idx="835">
                  <c:v>55.740531249999997</c:v>
                </c:pt>
                <c:pt idx="836">
                  <c:v>55.807133333333333</c:v>
                </c:pt>
                <c:pt idx="837">
                  <c:v>55.873910416666668</c:v>
                </c:pt>
                <c:pt idx="838">
                  <c:v>55.940679166666669</c:v>
                </c:pt>
                <c:pt idx="839">
                  <c:v>56.007281249999998</c:v>
                </c:pt>
                <c:pt idx="840">
                  <c:v>56.073931250000001</c:v>
                </c:pt>
                <c:pt idx="841">
                  <c:v>56.140583333333332</c:v>
                </c:pt>
                <c:pt idx="842">
                  <c:v>56.20723541666667</c:v>
                </c:pt>
                <c:pt idx="843">
                  <c:v>56.273887500000001</c:v>
                </c:pt>
                <c:pt idx="844">
                  <c:v>56.340539583333332</c:v>
                </c:pt>
                <c:pt idx="845">
                  <c:v>56.407189583333327</c:v>
                </c:pt>
                <c:pt idx="846">
                  <c:v>56.473841666666672</c:v>
                </c:pt>
                <c:pt idx="847">
                  <c:v>56.540493750000003</c:v>
                </c:pt>
                <c:pt idx="848">
                  <c:v>56.607543749999998</c:v>
                </c:pt>
                <c:pt idx="849">
                  <c:v>56.674995833333327</c:v>
                </c:pt>
                <c:pt idx="850">
                  <c:v>56.741647916666658</c:v>
                </c:pt>
                <c:pt idx="851">
                  <c:v>56.808631249999998</c:v>
                </c:pt>
                <c:pt idx="852">
                  <c:v>56.875285416666657</c:v>
                </c:pt>
                <c:pt idx="853">
                  <c:v>56.941935416666666</c:v>
                </c:pt>
                <c:pt idx="854">
                  <c:v>57.008587499999997</c:v>
                </c:pt>
                <c:pt idx="855">
                  <c:v>57.075239583333342</c:v>
                </c:pt>
                <c:pt idx="856">
                  <c:v>57.141891666666673</c:v>
                </c:pt>
                <c:pt idx="857">
                  <c:v>57.208541666666669</c:v>
                </c:pt>
                <c:pt idx="858">
                  <c:v>57.27519375</c:v>
                </c:pt>
                <c:pt idx="859">
                  <c:v>57.341847916666673</c:v>
                </c:pt>
                <c:pt idx="860">
                  <c:v>57.409095833333332</c:v>
                </c:pt>
                <c:pt idx="861">
                  <c:v>57.47574791666667</c:v>
                </c:pt>
                <c:pt idx="862">
                  <c:v>57.542400000000001</c:v>
                </c:pt>
                <c:pt idx="863">
                  <c:v>57.609122916666657</c:v>
                </c:pt>
                <c:pt idx="864">
                  <c:v>57.675768750000003</c:v>
                </c:pt>
                <c:pt idx="865">
                  <c:v>57.742420833333327</c:v>
                </c:pt>
                <c:pt idx="866">
                  <c:v>57.809072916666658</c:v>
                </c:pt>
                <c:pt idx="867">
                  <c:v>57.875722916666668</c:v>
                </c:pt>
                <c:pt idx="868">
                  <c:v>57.942374999999998</c:v>
                </c:pt>
                <c:pt idx="869">
                  <c:v>58.009027083333343</c:v>
                </c:pt>
                <c:pt idx="870">
                  <c:v>58.075679166666667</c:v>
                </c:pt>
                <c:pt idx="871">
                  <c:v>58.142595833333331</c:v>
                </c:pt>
                <c:pt idx="872">
                  <c:v>58.209247916666669</c:v>
                </c:pt>
                <c:pt idx="873">
                  <c:v>58.275966666666669</c:v>
                </c:pt>
                <c:pt idx="874">
                  <c:v>58.34261875</c:v>
                </c:pt>
                <c:pt idx="875">
                  <c:v>58.409270833333331</c:v>
                </c:pt>
                <c:pt idx="876">
                  <c:v>58.47618958333333</c:v>
                </c:pt>
                <c:pt idx="877">
                  <c:v>58.542839583333333</c:v>
                </c:pt>
                <c:pt idx="878">
                  <c:v>58.609489583333342</c:v>
                </c:pt>
                <c:pt idx="879">
                  <c:v>58.676141666666673</c:v>
                </c:pt>
                <c:pt idx="880">
                  <c:v>58.743210416666663</c:v>
                </c:pt>
                <c:pt idx="881">
                  <c:v>58.809845833333327</c:v>
                </c:pt>
                <c:pt idx="882">
                  <c:v>58.876497916666658</c:v>
                </c:pt>
                <c:pt idx="883">
                  <c:v>58.943147916666668</c:v>
                </c:pt>
                <c:pt idx="884">
                  <c:v>59.009799999999998</c:v>
                </c:pt>
                <c:pt idx="885">
                  <c:v>59.076452083333344</c:v>
                </c:pt>
                <c:pt idx="886">
                  <c:v>59.143102083333332</c:v>
                </c:pt>
                <c:pt idx="887">
                  <c:v>59.20975416666667</c:v>
                </c:pt>
                <c:pt idx="888">
                  <c:v>59.276406250000001</c:v>
                </c:pt>
                <c:pt idx="889">
                  <c:v>59.343058333333332</c:v>
                </c:pt>
                <c:pt idx="890">
                  <c:v>59.409708333333327</c:v>
                </c:pt>
                <c:pt idx="891">
                  <c:v>59.476445833333337</c:v>
                </c:pt>
                <c:pt idx="892">
                  <c:v>59.543079166666672</c:v>
                </c:pt>
                <c:pt idx="893">
                  <c:v>59.609731250000003</c:v>
                </c:pt>
                <c:pt idx="894">
                  <c:v>59.67648333333333</c:v>
                </c:pt>
                <c:pt idx="895">
                  <c:v>59.743099999999998</c:v>
                </c:pt>
                <c:pt idx="896">
                  <c:v>59.809752083333343</c:v>
                </c:pt>
                <c:pt idx="897">
                  <c:v>59.876404166666667</c:v>
                </c:pt>
                <c:pt idx="898">
                  <c:v>59.94305416666667</c:v>
                </c:pt>
                <c:pt idx="899">
                  <c:v>60.009706250000001</c:v>
                </c:pt>
                <c:pt idx="900">
                  <c:v>60.076345833333328</c:v>
                </c:pt>
                <c:pt idx="901">
                  <c:v>60.142985416666669</c:v>
                </c:pt>
                <c:pt idx="902">
                  <c:v>60.209635416666657</c:v>
                </c:pt>
                <c:pt idx="903">
                  <c:v>60.276287500000002</c:v>
                </c:pt>
                <c:pt idx="904">
                  <c:v>60.343072916666657</c:v>
                </c:pt>
                <c:pt idx="905">
                  <c:v>60.409816666666657</c:v>
                </c:pt>
                <c:pt idx="906">
                  <c:v>60.476441666666673</c:v>
                </c:pt>
                <c:pt idx="907">
                  <c:v>60.54347083333333</c:v>
                </c:pt>
                <c:pt idx="908">
                  <c:v>60.610122916666668</c:v>
                </c:pt>
                <c:pt idx="909">
                  <c:v>60.676772916666657</c:v>
                </c:pt>
                <c:pt idx="910">
                  <c:v>60.743425000000002</c:v>
                </c:pt>
                <c:pt idx="911">
                  <c:v>60.810074999999998</c:v>
                </c:pt>
                <c:pt idx="912">
                  <c:v>60.876727083333343</c:v>
                </c:pt>
                <c:pt idx="913">
                  <c:v>60.943377083333331</c:v>
                </c:pt>
                <c:pt idx="914">
                  <c:v>61.009970833333327</c:v>
                </c:pt>
                <c:pt idx="915">
                  <c:v>61.076602083333327</c:v>
                </c:pt>
                <c:pt idx="916">
                  <c:v>61.143847916666672</c:v>
                </c:pt>
                <c:pt idx="917">
                  <c:v>61.210504166666666</c:v>
                </c:pt>
                <c:pt idx="918">
                  <c:v>61.277222916666673</c:v>
                </c:pt>
                <c:pt idx="919">
                  <c:v>61.343931249999997</c:v>
                </c:pt>
                <c:pt idx="920">
                  <c:v>61.410589583333334</c:v>
                </c:pt>
                <c:pt idx="921">
                  <c:v>61.477506249999998</c:v>
                </c:pt>
                <c:pt idx="922">
                  <c:v>61.544158333333343</c:v>
                </c:pt>
                <c:pt idx="923">
                  <c:v>61.610810416666673</c:v>
                </c:pt>
                <c:pt idx="924">
                  <c:v>61.677460416666669</c:v>
                </c:pt>
                <c:pt idx="925">
                  <c:v>61.744329166666667</c:v>
                </c:pt>
                <c:pt idx="926">
                  <c:v>61.81096458333333</c:v>
                </c:pt>
                <c:pt idx="927">
                  <c:v>61.877614583333333</c:v>
                </c:pt>
                <c:pt idx="928">
                  <c:v>61.944264583333343</c:v>
                </c:pt>
                <c:pt idx="929">
                  <c:v>62.010918750000002</c:v>
                </c:pt>
                <c:pt idx="930">
                  <c:v>62.077568749999998</c:v>
                </c:pt>
                <c:pt idx="931">
                  <c:v>62.14421458333333</c:v>
                </c:pt>
                <c:pt idx="932">
                  <c:v>62.210862499999998</c:v>
                </c:pt>
                <c:pt idx="933">
                  <c:v>62.277514583333343</c:v>
                </c:pt>
                <c:pt idx="934">
                  <c:v>62.344168750000001</c:v>
                </c:pt>
                <c:pt idx="935">
                  <c:v>62.411018749999997</c:v>
                </c:pt>
                <c:pt idx="936">
                  <c:v>62.477668749999999</c:v>
                </c:pt>
                <c:pt idx="937">
                  <c:v>62.544322916666673</c:v>
                </c:pt>
                <c:pt idx="938">
                  <c:v>62.610972916666668</c:v>
                </c:pt>
                <c:pt idx="939">
                  <c:v>62.677624999999999</c:v>
                </c:pt>
                <c:pt idx="940">
                  <c:v>62.744275000000002</c:v>
                </c:pt>
                <c:pt idx="941">
                  <c:v>62.811060416666663</c:v>
                </c:pt>
                <c:pt idx="942">
                  <c:v>62.877712500000001</c:v>
                </c:pt>
                <c:pt idx="943">
                  <c:v>62.944629166666672</c:v>
                </c:pt>
                <c:pt idx="944">
                  <c:v>63.011491666666657</c:v>
                </c:pt>
                <c:pt idx="945">
                  <c:v>63.078133333333327</c:v>
                </c:pt>
                <c:pt idx="946">
                  <c:v>63.145052083333333</c:v>
                </c:pt>
                <c:pt idx="947">
                  <c:v>63.211702083333343</c:v>
                </c:pt>
                <c:pt idx="948">
                  <c:v>63.278354166666666</c:v>
                </c:pt>
                <c:pt idx="949">
                  <c:v>63.345006249999997</c:v>
                </c:pt>
                <c:pt idx="950">
                  <c:v>63.411658333333342</c:v>
                </c:pt>
                <c:pt idx="951">
                  <c:v>63.478308333333331</c:v>
                </c:pt>
                <c:pt idx="952">
                  <c:v>63.544960416666669</c:v>
                </c:pt>
                <c:pt idx="953">
                  <c:v>63.6116125</c:v>
                </c:pt>
                <c:pt idx="954">
                  <c:v>63.678397916666668</c:v>
                </c:pt>
                <c:pt idx="955">
                  <c:v>63.745285416666668</c:v>
                </c:pt>
                <c:pt idx="956">
                  <c:v>63.811904166666658</c:v>
                </c:pt>
                <c:pt idx="957">
                  <c:v>63.878687499999998</c:v>
                </c:pt>
                <c:pt idx="958">
                  <c:v>63.945337500000001</c:v>
                </c:pt>
                <c:pt idx="959">
                  <c:v>64.011987500000004</c:v>
                </c:pt>
                <c:pt idx="960">
                  <c:v>64.07864166666667</c:v>
                </c:pt>
                <c:pt idx="961">
                  <c:v>64.145291666666665</c:v>
                </c:pt>
                <c:pt idx="962">
                  <c:v>64.211941666666661</c:v>
                </c:pt>
                <c:pt idx="963">
                  <c:v>64.279072916666664</c:v>
                </c:pt>
                <c:pt idx="964">
                  <c:v>64.345712500000005</c:v>
                </c:pt>
                <c:pt idx="965">
                  <c:v>64.412364583333328</c:v>
                </c:pt>
                <c:pt idx="966">
                  <c:v>64.479014583333338</c:v>
                </c:pt>
                <c:pt idx="967">
                  <c:v>64.545666666666662</c:v>
                </c:pt>
                <c:pt idx="968">
                  <c:v>64.61231875</c:v>
                </c:pt>
                <c:pt idx="969">
                  <c:v>64.678970833333338</c:v>
                </c:pt>
                <c:pt idx="970">
                  <c:v>64.745620833333334</c:v>
                </c:pt>
                <c:pt idx="971">
                  <c:v>64.812272916666672</c:v>
                </c:pt>
                <c:pt idx="972">
                  <c:v>64.878924999999995</c:v>
                </c:pt>
                <c:pt idx="973">
                  <c:v>64.945577083333333</c:v>
                </c:pt>
                <c:pt idx="974">
                  <c:v>65.012227083333329</c:v>
                </c:pt>
                <c:pt idx="975">
                  <c:v>65.078879166666667</c:v>
                </c:pt>
                <c:pt idx="976">
                  <c:v>65.145531250000005</c:v>
                </c:pt>
                <c:pt idx="977">
                  <c:v>65.21291458333333</c:v>
                </c:pt>
                <c:pt idx="978">
                  <c:v>65.279566666666668</c:v>
                </c:pt>
                <c:pt idx="979">
                  <c:v>65.346218750000006</c:v>
                </c:pt>
                <c:pt idx="980">
                  <c:v>65.412872916666672</c:v>
                </c:pt>
                <c:pt idx="981">
                  <c:v>65.479520833333339</c:v>
                </c:pt>
                <c:pt idx="982">
                  <c:v>65.546306250000001</c:v>
                </c:pt>
                <c:pt idx="983">
                  <c:v>65.613187499999995</c:v>
                </c:pt>
                <c:pt idx="984">
                  <c:v>65.679814583333339</c:v>
                </c:pt>
                <c:pt idx="985">
                  <c:v>65.746460416666665</c:v>
                </c:pt>
                <c:pt idx="986">
                  <c:v>65.813112500000003</c:v>
                </c:pt>
                <c:pt idx="987">
                  <c:v>65.879764583333326</c:v>
                </c:pt>
                <c:pt idx="988">
                  <c:v>65.946414583333336</c:v>
                </c:pt>
                <c:pt idx="989">
                  <c:v>66.013075000000001</c:v>
                </c:pt>
                <c:pt idx="990">
                  <c:v>66.07972083333334</c:v>
                </c:pt>
                <c:pt idx="991">
                  <c:v>66.146631249999999</c:v>
                </c:pt>
                <c:pt idx="992">
                  <c:v>66.213289583333335</c:v>
                </c:pt>
                <c:pt idx="993">
                  <c:v>66.280072916666668</c:v>
                </c:pt>
                <c:pt idx="994">
                  <c:v>66.34697083333333</c:v>
                </c:pt>
                <c:pt idx="995">
                  <c:v>66.413577083333337</c:v>
                </c:pt>
                <c:pt idx="996">
                  <c:v>66.480227083333332</c:v>
                </c:pt>
                <c:pt idx="997">
                  <c:v>66.546881249999998</c:v>
                </c:pt>
                <c:pt idx="998">
                  <c:v>66.613531249999994</c:v>
                </c:pt>
                <c:pt idx="999">
                  <c:v>66.680183333333332</c:v>
                </c:pt>
                <c:pt idx="1000">
                  <c:v>66.746833333333328</c:v>
                </c:pt>
                <c:pt idx="1001">
                  <c:v>66.813618750000003</c:v>
                </c:pt>
                <c:pt idx="1002">
                  <c:v>66.880281249999996</c:v>
                </c:pt>
                <c:pt idx="1003">
                  <c:v>66.946922916666665</c:v>
                </c:pt>
                <c:pt idx="1004">
                  <c:v>67.013706249999998</c:v>
                </c:pt>
                <c:pt idx="1005">
                  <c:v>67.080652083333334</c:v>
                </c:pt>
                <c:pt idx="1006">
                  <c:v>67.147277083333336</c:v>
                </c:pt>
                <c:pt idx="1007">
                  <c:v>67.213931250000002</c:v>
                </c:pt>
                <c:pt idx="1008">
                  <c:v>67.280581249999997</c:v>
                </c:pt>
                <c:pt idx="1009">
                  <c:v>67.347231249999993</c:v>
                </c:pt>
                <c:pt idx="1010">
                  <c:v>67.413935416666661</c:v>
                </c:pt>
                <c:pt idx="1011">
                  <c:v>67.480537499999997</c:v>
                </c:pt>
                <c:pt idx="1012">
                  <c:v>67.547185416666665</c:v>
                </c:pt>
                <c:pt idx="1013">
                  <c:v>67.613845833333329</c:v>
                </c:pt>
                <c:pt idx="1014">
                  <c:v>67.68048958333334</c:v>
                </c:pt>
                <c:pt idx="1015">
                  <c:v>67.747339583333329</c:v>
                </c:pt>
                <c:pt idx="1016">
                  <c:v>67.813991666666666</c:v>
                </c:pt>
                <c:pt idx="1017">
                  <c:v>67.880643750000004</c:v>
                </c:pt>
                <c:pt idx="1018">
                  <c:v>67.947295833333328</c:v>
                </c:pt>
                <c:pt idx="1019">
                  <c:v>68.013945833333338</c:v>
                </c:pt>
                <c:pt idx="1020">
                  <c:v>68.080600000000004</c:v>
                </c:pt>
                <c:pt idx="1021">
                  <c:v>68.14725</c:v>
                </c:pt>
                <c:pt idx="1022">
                  <c:v>68.213902083333338</c:v>
                </c:pt>
                <c:pt idx="1023">
                  <c:v>68.280552083333333</c:v>
                </c:pt>
                <c:pt idx="1024">
                  <c:v>68.347204166666671</c:v>
                </c:pt>
                <c:pt idx="1025">
                  <c:v>68.413858333333337</c:v>
                </c:pt>
                <c:pt idx="1026">
                  <c:v>68.480508333333333</c:v>
                </c:pt>
                <c:pt idx="1027">
                  <c:v>68.54756458333334</c:v>
                </c:pt>
                <c:pt idx="1028">
                  <c:v>68.614212499999994</c:v>
                </c:pt>
                <c:pt idx="1029">
                  <c:v>68.680862500000003</c:v>
                </c:pt>
                <c:pt idx="1030">
                  <c:v>68.747514583333327</c:v>
                </c:pt>
                <c:pt idx="1031">
                  <c:v>68.814164583333337</c:v>
                </c:pt>
                <c:pt idx="1032">
                  <c:v>68.880816666666661</c:v>
                </c:pt>
                <c:pt idx="1033">
                  <c:v>68.947468749999999</c:v>
                </c:pt>
                <c:pt idx="1034">
                  <c:v>69.014120833333337</c:v>
                </c:pt>
                <c:pt idx="1035">
                  <c:v>69.080770833333332</c:v>
                </c:pt>
                <c:pt idx="1036">
                  <c:v>69.14742291666667</c:v>
                </c:pt>
                <c:pt idx="1037">
                  <c:v>69.214074999999994</c:v>
                </c:pt>
                <c:pt idx="1038">
                  <c:v>69.280725000000004</c:v>
                </c:pt>
                <c:pt idx="1039">
                  <c:v>69.347377083333328</c:v>
                </c:pt>
                <c:pt idx="1040">
                  <c:v>69.414029166666666</c:v>
                </c:pt>
                <c:pt idx="1041">
                  <c:v>69.480737500000004</c:v>
                </c:pt>
                <c:pt idx="1042">
                  <c:v>69.547331249999999</c:v>
                </c:pt>
                <c:pt idx="1043">
                  <c:v>69.614452083333333</c:v>
                </c:pt>
                <c:pt idx="1044">
                  <c:v>69.681118749999996</c:v>
                </c:pt>
                <c:pt idx="1045">
                  <c:v>69.747754166666667</c:v>
                </c:pt>
                <c:pt idx="1046">
                  <c:v>69.814404166666662</c:v>
                </c:pt>
                <c:pt idx="1047">
                  <c:v>69.88105625</c:v>
                </c:pt>
                <c:pt idx="1048">
                  <c:v>69.947708333333338</c:v>
                </c:pt>
                <c:pt idx="1049">
                  <c:v>70.014360416666662</c:v>
                </c:pt>
                <c:pt idx="1050">
                  <c:v>70.081010416666672</c:v>
                </c:pt>
                <c:pt idx="1051">
                  <c:v>70.147664583333338</c:v>
                </c:pt>
                <c:pt idx="1052">
                  <c:v>70.214314583333334</c:v>
                </c:pt>
                <c:pt idx="1053">
                  <c:v>70.280964583333329</c:v>
                </c:pt>
                <c:pt idx="1054">
                  <c:v>70.347816666666674</c:v>
                </c:pt>
                <c:pt idx="1055">
                  <c:v>70.414931249999995</c:v>
                </c:pt>
                <c:pt idx="1056">
                  <c:v>70.481587500000003</c:v>
                </c:pt>
                <c:pt idx="1057">
                  <c:v>70.548239583333327</c:v>
                </c:pt>
                <c:pt idx="1058">
                  <c:v>70.615110416666667</c:v>
                </c:pt>
                <c:pt idx="1059">
                  <c:v>70.681741666666667</c:v>
                </c:pt>
                <c:pt idx="1060">
                  <c:v>70.748393750000005</c:v>
                </c:pt>
                <c:pt idx="1061">
                  <c:v>70.815043750000001</c:v>
                </c:pt>
                <c:pt idx="1062">
                  <c:v>70.881695833333339</c:v>
                </c:pt>
                <c:pt idx="1063">
                  <c:v>70.948350000000005</c:v>
                </c:pt>
                <c:pt idx="1064">
                  <c:v>71.015000000000001</c:v>
                </c:pt>
                <c:pt idx="1065">
                  <c:v>71.081649999999996</c:v>
                </c:pt>
                <c:pt idx="1066">
                  <c:v>71.148633333333336</c:v>
                </c:pt>
                <c:pt idx="1067">
                  <c:v>71.21528958333333</c:v>
                </c:pt>
                <c:pt idx="1068">
                  <c:v>71.28193958333334</c:v>
                </c:pt>
                <c:pt idx="1069">
                  <c:v>71.348924999999994</c:v>
                </c:pt>
                <c:pt idx="1070">
                  <c:v>71.415575000000004</c:v>
                </c:pt>
                <c:pt idx="1071">
                  <c:v>71.482362499999994</c:v>
                </c:pt>
                <c:pt idx="1072">
                  <c:v>71.549010416666661</c:v>
                </c:pt>
                <c:pt idx="1073">
                  <c:v>71.615662499999999</c:v>
                </c:pt>
                <c:pt idx="1074">
                  <c:v>71.682314583333337</c:v>
                </c:pt>
                <c:pt idx="1075">
                  <c:v>71.748966666666661</c:v>
                </c:pt>
                <c:pt idx="1076">
                  <c:v>71.815616666666671</c:v>
                </c:pt>
                <c:pt idx="1077">
                  <c:v>71.882270833333337</c:v>
                </c:pt>
                <c:pt idx="1078">
                  <c:v>71.948920833333332</c:v>
                </c:pt>
                <c:pt idx="1079">
                  <c:v>72.01557291666667</c:v>
                </c:pt>
                <c:pt idx="1080">
                  <c:v>72.082222916666666</c:v>
                </c:pt>
                <c:pt idx="1081">
                  <c:v>72.148875000000004</c:v>
                </c:pt>
                <c:pt idx="1082">
                  <c:v>72.215527083333328</c:v>
                </c:pt>
                <c:pt idx="1083">
                  <c:v>72.282179166666666</c:v>
                </c:pt>
                <c:pt idx="1084">
                  <c:v>72.348829166666661</c:v>
                </c:pt>
                <c:pt idx="1085">
                  <c:v>72.415814583333329</c:v>
                </c:pt>
                <c:pt idx="1086">
                  <c:v>72.482466666666667</c:v>
                </c:pt>
                <c:pt idx="1087">
                  <c:v>72.549118750000005</c:v>
                </c:pt>
                <c:pt idx="1088">
                  <c:v>72.615768750000001</c:v>
                </c:pt>
                <c:pt idx="1089">
                  <c:v>72.682420833333339</c:v>
                </c:pt>
                <c:pt idx="1090">
                  <c:v>72.749072916666663</c:v>
                </c:pt>
                <c:pt idx="1091">
                  <c:v>72.815722916666672</c:v>
                </c:pt>
                <c:pt idx="1092">
                  <c:v>72.882374999999996</c:v>
                </c:pt>
                <c:pt idx="1093">
                  <c:v>72.949027083333334</c:v>
                </c:pt>
                <c:pt idx="1094">
                  <c:v>73.015679166666672</c:v>
                </c:pt>
                <c:pt idx="1095">
                  <c:v>73.082329166666668</c:v>
                </c:pt>
                <c:pt idx="1096">
                  <c:v>73.14904791666666</c:v>
                </c:pt>
                <c:pt idx="1097">
                  <c:v>73.216224999999994</c:v>
                </c:pt>
                <c:pt idx="1098">
                  <c:v>73.282818750000004</c:v>
                </c:pt>
                <c:pt idx="1099">
                  <c:v>73.34946875</c:v>
                </c:pt>
                <c:pt idx="1100">
                  <c:v>73.416202083333332</c:v>
                </c:pt>
                <c:pt idx="1101">
                  <c:v>73.48283958333333</c:v>
                </c:pt>
                <c:pt idx="1102">
                  <c:v>73.549491666666668</c:v>
                </c:pt>
                <c:pt idx="1103">
                  <c:v>73.616141666666664</c:v>
                </c:pt>
                <c:pt idx="1104">
                  <c:v>73.682864583333327</c:v>
                </c:pt>
                <c:pt idx="1105">
                  <c:v>73.749962499999995</c:v>
                </c:pt>
                <c:pt idx="1106">
                  <c:v>73.816562500000003</c:v>
                </c:pt>
                <c:pt idx="1107">
                  <c:v>73.883214583333327</c:v>
                </c:pt>
                <c:pt idx="1108">
                  <c:v>73.949939583333332</c:v>
                </c:pt>
                <c:pt idx="1109">
                  <c:v>74.016585416666672</c:v>
                </c:pt>
                <c:pt idx="1110">
                  <c:v>74.083237499999996</c:v>
                </c:pt>
                <c:pt idx="1111">
                  <c:v>74.149887500000006</c:v>
                </c:pt>
                <c:pt idx="1112">
                  <c:v>74.216539583333329</c:v>
                </c:pt>
                <c:pt idx="1113">
                  <c:v>74.283191666666667</c:v>
                </c:pt>
                <c:pt idx="1114">
                  <c:v>74.349841666666663</c:v>
                </c:pt>
                <c:pt idx="1115">
                  <c:v>74.416493750000001</c:v>
                </c:pt>
                <c:pt idx="1116">
                  <c:v>74.483145833333339</c:v>
                </c:pt>
                <c:pt idx="1117">
                  <c:v>74.549804166666661</c:v>
                </c:pt>
                <c:pt idx="1118">
                  <c:v>74.616650000000007</c:v>
                </c:pt>
                <c:pt idx="1119">
                  <c:v>74.683302083333331</c:v>
                </c:pt>
                <c:pt idx="1120">
                  <c:v>74.749954166666669</c:v>
                </c:pt>
                <c:pt idx="1121">
                  <c:v>74.816604166666664</c:v>
                </c:pt>
                <c:pt idx="1122">
                  <c:v>74.88325416666666</c:v>
                </c:pt>
                <c:pt idx="1123">
                  <c:v>74.949906249999998</c:v>
                </c:pt>
                <c:pt idx="1124">
                  <c:v>75.016558333333336</c:v>
                </c:pt>
                <c:pt idx="1125">
                  <c:v>75.08321041666666</c:v>
                </c:pt>
                <c:pt idx="1126">
                  <c:v>75.149862499999998</c:v>
                </c:pt>
                <c:pt idx="1127">
                  <c:v>75.216512499999993</c:v>
                </c:pt>
                <c:pt idx="1128">
                  <c:v>75.283164583333331</c:v>
                </c:pt>
                <c:pt idx="1129">
                  <c:v>75.349816666666669</c:v>
                </c:pt>
                <c:pt idx="1130">
                  <c:v>75.416468750000007</c:v>
                </c:pt>
                <c:pt idx="1131">
                  <c:v>75.483120833333331</c:v>
                </c:pt>
                <c:pt idx="1132">
                  <c:v>75.549772916666669</c:v>
                </c:pt>
                <c:pt idx="1133">
                  <c:v>75.616422916666664</c:v>
                </c:pt>
                <c:pt idx="1134">
                  <c:v>75.683075000000002</c:v>
                </c:pt>
                <c:pt idx="1135">
                  <c:v>75.749731249999996</c:v>
                </c:pt>
                <c:pt idx="1136">
                  <c:v>75.816377083333336</c:v>
                </c:pt>
                <c:pt idx="1137">
                  <c:v>75.88302916666666</c:v>
                </c:pt>
                <c:pt idx="1138">
                  <c:v>75.94967916666667</c:v>
                </c:pt>
                <c:pt idx="1139">
                  <c:v>76.016331249999993</c:v>
                </c:pt>
                <c:pt idx="1140">
                  <c:v>76.08305</c:v>
                </c:pt>
                <c:pt idx="1141">
                  <c:v>76.149756249999996</c:v>
                </c:pt>
                <c:pt idx="1142">
                  <c:v>76.216352083333334</c:v>
                </c:pt>
                <c:pt idx="1143">
                  <c:v>76.283072916666669</c:v>
                </c:pt>
                <c:pt idx="1144">
                  <c:v>76.349722916666664</c:v>
                </c:pt>
                <c:pt idx="1145">
                  <c:v>76.416375000000002</c:v>
                </c:pt>
                <c:pt idx="1146">
                  <c:v>76.483293750000001</c:v>
                </c:pt>
                <c:pt idx="1147">
                  <c:v>76.549943749999997</c:v>
                </c:pt>
                <c:pt idx="1148">
                  <c:v>76.616593750000007</c:v>
                </c:pt>
                <c:pt idx="1149">
                  <c:v>76.683247916666673</c:v>
                </c:pt>
                <c:pt idx="1150">
                  <c:v>76.749985416666661</c:v>
                </c:pt>
                <c:pt idx="1151">
                  <c:v>76.816616666666661</c:v>
                </c:pt>
                <c:pt idx="1152">
                  <c:v>76.883402083333337</c:v>
                </c:pt>
                <c:pt idx="1153">
                  <c:v>76.950052083333333</c:v>
                </c:pt>
                <c:pt idx="1154">
                  <c:v>77.016770833333339</c:v>
                </c:pt>
                <c:pt idx="1155">
                  <c:v>77.08379583333334</c:v>
                </c:pt>
                <c:pt idx="1156">
                  <c:v>77.150406250000003</c:v>
                </c:pt>
                <c:pt idx="1157">
                  <c:v>77.217124999999996</c:v>
                </c:pt>
                <c:pt idx="1158">
                  <c:v>77.283843750000003</c:v>
                </c:pt>
                <c:pt idx="1159">
                  <c:v>77.350495833333326</c:v>
                </c:pt>
                <c:pt idx="1160">
                  <c:v>77.417293749999999</c:v>
                </c:pt>
                <c:pt idx="1161">
                  <c:v>77.483931249999998</c:v>
                </c:pt>
                <c:pt idx="1162">
                  <c:v>77.550583333333336</c:v>
                </c:pt>
                <c:pt idx="1163">
                  <c:v>77.617235416666674</c:v>
                </c:pt>
                <c:pt idx="1164">
                  <c:v>77.683885416666669</c:v>
                </c:pt>
                <c:pt idx="1165">
                  <c:v>77.750537499999993</c:v>
                </c:pt>
                <c:pt idx="1166">
                  <c:v>77.817189583333331</c:v>
                </c:pt>
                <c:pt idx="1167">
                  <c:v>77.883839583333327</c:v>
                </c:pt>
                <c:pt idx="1168">
                  <c:v>77.950491666666665</c:v>
                </c:pt>
                <c:pt idx="1169">
                  <c:v>78.01760625</c:v>
                </c:pt>
                <c:pt idx="1170">
                  <c:v>78.084262499999994</c:v>
                </c:pt>
                <c:pt idx="1171">
                  <c:v>78.150912500000004</c:v>
                </c:pt>
                <c:pt idx="1172">
                  <c:v>78.217564583333328</c:v>
                </c:pt>
                <c:pt idx="1173">
                  <c:v>78.284216666666666</c:v>
                </c:pt>
                <c:pt idx="1174">
                  <c:v>78.350868750000004</c:v>
                </c:pt>
                <c:pt idx="1175">
                  <c:v>78.417608333333334</c:v>
                </c:pt>
                <c:pt idx="1176">
                  <c:v>78.484237500000006</c:v>
                </c:pt>
                <c:pt idx="1177">
                  <c:v>78.55088958333333</c:v>
                </c:pt>
                <c:pt idx="1178">
                  <c:v>78.617541666666668</c:v>
                </c:pt>
                <c:pt idx="1179">
                  <c:v>78.684393749999998</c:v>
                </c:pt>
                <c:pt idx="1180">
                  <c:v>78.751097916666666</c:v>
                </c:pt>
                <c:pt idx="1181">
                  <c:v>78.817695833333332</c:v>
                </c:pt>
                <c:pt idx="1182">
                  <c:v>78.884412499999996</c:v>
                </c:pt>
                <c:pt idx="1183">
                  <c:v>78.951408333333333</c:v>
                </c:pt>
                <c:pt idx="1184">
                  <c:v>79.01805208333333</c:v>
                </c:pt>
                <c:pt idx="1185">
                  <c:v>79.084774999999993</c:v>
                </c:pt>
                <c:pt idx="1186">
                  <c:v>79.151418750000005</c:v>
                </c:pt>
                <c:pt idx="1187">
                  <c:v>79.218070833333329</c:v>
                </c:pt>
                <c:pt idx="1188">
                  <c:v>79.285256250000003</c:v>
                </c:pt>
                <c:pt idx="1189">
                  <c:v>79.351910416666669</c:v>
                </c:pt>
                <c:pt idx="1190">
                  <c:v>79.418558333333337</c:v>
                </c:pt>
                <c:pt idx="1191">
                  <c:v>79.485210416666661</c:v>
                </c:pt>
                <c:pt idx="1192">
                  <c:v>79.551862499999999</c:v>
                </c:pt>
                <c:pt idx="1193">
                  <c:v>79.61864791666666</c:v>
                </c:pt>
                <c:pt idx="1194">
                  <c:v>79.685304166666668</c:v>
                </c:pt>
                <c:pt idx="1195">
                  <c:v>79.751949999999994</c:v>
                </c:pt>
                <c:pt idx="1196">
                  <c:v>79.818602083333332</c:v>
                </c:pt>
                <c:pt idx="1197">
                  <c:v>79.885724999999994</c:v>
                </c:pt>
                <c:pt idx="1198">
                  <c:v>79.952370833333333</c:v>
                </c:pt>
                <c:pt idx="1199">
                  <c:v>80.019022916666671</c:v>
                </c:pt>
                <c:pt idx="1200">
                  <c:v>80.085808333333333</c:v>
                </c:pt>
                <c:pt idx="1201">
                  <c:v>80.152458333333328</c:v>
                </c:pt>
                <c:pt idx="1202">
                  <c:v>80.21937916666667</c:v>
                </c:pt>
                <c:pt idx="1203">
                  <c:v>80.286029166666665</c:v>
                </c:pt>
                <c:pt idx="1204">
                  <c:v>80.352681250000003</c:v>
                </c:pt>
                <c:pt idx="1205">
                  <c:v>80.419331249999999</c:v>
                </c:pt>
                <c:pt idx="1206">
                  <c:v>80.485985416666665</c:v>
                </c:pt>
                <c:pt idx="1207">
                  <c:v>80.552635416666661</c:v>
                </c:pt>
                <c:pt idx="1208">
                  <c:v>80.619287499999999</c:v>
                </c:pt>
                <c:pt idx="1209">
                  <c:v>80.685937499999994</c:v>
                </c:pt>
                <c:pt idx="1210">
                  <c:v>80.752589583333332</c:v>
                </c:pt>
                <c:pt idx="1211">
                  <c:v>80.81924166666667</c:v>
                </c:pt>
                <c:pt idx="1212">
                  <c:v>80.885891666666666</c:v>
                </c:pt>
                <c:pt idx="1213">
                  <c:v>80.952543750000004</c:v>
                </c:pt>
                <c:pt idx="1214">
                  <c:v>81.019195833333328</c:v>
                </c:pt>
                <c:pt idx="1215">
                  <c:v>81.085847916666665</c:v>
                </c:pt>
                <c:pt idx="1216">
                  <c:v>81.15289791666666</c:v>
                </c:pt>
                <c:pt idx="1217">
                  <c:v>81.2197125</c:v>
                </c:pt>
                <c:pt idx="1218">
                  <c:v>81.286337500000002</c:v>
                </c:pt>
                <c:pt idx="1219">
                  <c:v>81.352987499999998</c:v>
                </c:pt>
                <c:pt idx="1220">
                  <c:v>81.419637499999993</c:v>
                </c:pt>
                <c:pt idx="1221">
                  <c:v>81.486289583333331</c:v>
                </c:pt>
                <c:pt idx="1222">
                  <c:v>81.552941666666669</c:v>
                </c:pt>
                <c:pt idx="1223">
                  <c:v>81.619593750000007</c:v>
                </c:pt>
                <c:pt idx="1224">
                  <c:v>81.686245833333331</c:v>
                </c:pt>
                <c:pt idx="1225">
                  <c:v>81.752897916666669</c:v>
                </c:pt>
                <c:pt idx="1226">
                  <c:v>81.819547916666664</c:v>
                </c:pt>
                <c:pt idx="1227">
                  <c:v>81.88619791666666</c:v>
                </c:pt>
                <c:pt idx="1228">
                  <c:v>81.952849999999998</c:v>
                </c:pt>
                <c:pt idx="1229">
                  <c:v>82.019502083333336</c:v>
                </c:pt>
                <c:pt idx="1230">
                  <c:v>82.086487500000004</c:v>
                </c:pt>
                <c:pt idx="1231">
                  <c:v>82.1531375</c:v>
                </c:pt>
                <c:pt idx="1232">
                  <c:v>82.219789583333338</c:v>
                </c:pt>
                <c:pt idx="1233">
                  <c:v>82.286574999999999</c:v>
                </c:pt>
                <c:pt idx="1234">
                  <c:v>82.353227083333337</c:v>
                </c:pt>
                <c:pt idx="1235">
                  <c:v>82.419877083333333</c:v>
                </c:pt>
                <c:pt idx="1236">
                  <c:v>82.486529166666671</c:v>
                </c:pt>
                <c:pt idx="1237">
                  <c:v>82.553181249999994</c:v>
                </c:pt>
                <c:pt idx="1238">
                  <c:v>82.619833333333332</c:v>
                </c:pt>
                <c:pt idx="1239">
                  <c:v>82.686483333333328</c:v>
                </c:pt>
                <c:pt idx="1240">
                  <c:v>82.753135416666666</c:v>
                </c:pt>
                <c:pt idx="1241">
                  <c:v>82.819854166666673</c:v>
                </c:pt>
                <c:pt idx="1242">
                  <c:v>82.887079166666666</c:v>
                </c:pt>
                <c:pt idx="1243">
                  <c:v>82.953689583333329</c:v>
                </c:pt>
                <c:pt idx="1244">
                  <c:v>83.020875000000004</c:v>
                </c:pt>
                <c:pt idx="1245">
                  <c:v>83.087527083333327</c:v>
                </c:pt>
                <c:pt idx="1246">
                  <c:v>83.154177083333337</c:v>
                </c:pt>
                <c:pt idx="1247">
                  <c:v>83.220829166666661</c:v>
                </c:pt>
                <c:pt idx="1248">
                  <c:v>83.287481249999999</c:v>
                </c:pt>
                <c:pt idx="1249">
                  <c:v>83.354133333333337</c:v>
                </c:pt>
                <c:pt idx="1250">
                  <c:v>83.420783333333333</c:v>
                </c:pt>
                <c:pt idx="1251">
                  <c:v>83.487435416666671</c:v>
                </c:pt>
                <c:pt idx="1252">
                  <c:v>83.554087499999994</c:v>
                </c:pt>
                <c:pt idx="1253">
                  <c:v>83.620739583333332</c:v>
                </c:pt>
                <c:pt idx="1254">
                  <c:v>83.687389583333328</c:v>
                </c:pt>
                <c:pt idx="1255">
                  <c:v>83.754110416666663</c:v>
                </c:pt>
                <c:pt idx="1256">
                  <c:v>83.821293749999995</c:v>
                </c:pt>
                <c:pt idx="1257">
                  <c:v>83.887945833333333</c:v>
                </c:pt>
                <c:pt idx="1258">
                  <c:v>83.954595833333329</c:v>
                </c:pt>
                <c:pt idx="1259">
                  <c:v>84.021247916666667</c:v>
                </c:pt>
                <c:pt idx="1260">
                  <c:v>84.087908333333331</c:v>
                </c:pt>
                <c:pt idx="1261">
                  <c:v>84.15455</c:v>
                </c:pt>
                <c:pt idx="1262">
                  <c:v>84.221202083333338</c:v>
                </c:pt>
                <c:pt idx="1263">
                  <c:v>84.287856250000004</c:v>
                </c:pt>
                <c:pt idx="1264">
                  <c:v>84.354637499999995</c:v>
                </c:pt>
                <c:pt idx="1265">
                  <c:v>84.421289583333333</c:v>
                </c:pt>
                <c:pt idx="1266">
                  <c:v>84.488474999999994</c:v>
                </c:pt>
                <c:pt idx="1267">
                  <c:v>84.555127083333332</c:v>
                </c:pt>
                <c:pt idx="1268">
                  <c:v>84.62177916666667</c:v>
                </c:pt>
                <c:pt idx="1269">
                  <c:v>84.688429166666666</c:v>
                </c:pt>
                <c:pt idx="1270">
                  <c:v>84.755081250000003</c:v>
                </c:pt>
                <c:pt idx="1271">
                  <c:v>84.821733333333327</c:v>
                </c:pt>
                <c:pt idx="1272">
                  <c:v>84.888383333333337</c:v>
                </c:pt>
                <c:pt idx="1273">
                  <c:v>84.955035416666661</c:v>
                </c:pt>
                <c:pt idx="1274">
                  <c:v>85.021687499999999</c:v>
                </c:pt>
                <c:pt idx="1275">
                  <c:v>85.088339583333337</c:v>
                </c:pt>
                <c:pt idx="1276">
                  <c:v>85.154989583333332</c:v>
                </c:pt>
                <c:pt idx="1277">
                  <c:v>85.22164166666667</c:v>
                </c:pt>
                <c:pt idx="1278">
                  <c:v>85.288295833333336</c:v>
                </c:pt>
                <c:pt idx="1279">
                  <c:v>85.354945833333332</c:v>
                </c:pt>
                <c:pt idx="1280">
                  <c:v>85.421862500000003</c:v>
                </c:pt>
                <c:pt idx="1281">
                  <c:v>85.489112500000005</c:v>
                </c:pt>
                <c:pt idx="1282">
                  <c:v>85.555766666666671</c:v>
                </c:pt>
                <c:pt idx="1283">
                  <c:v>85.622418749999994</c:v>
                </c:pt>
                <c:pt idx="1284">
                  <c:v>85.689224999999993</c:v>
                </c:pt>
                <c:pt idx="1285">
                  <c:v>85.755854166666666</c:v>
                </c:pt>
                <c:pt idx="1286">
                  <c:v>85.822506250000004</c:v>
                </c:pt>
                <c:pt idx="1287">
                  <c:v>85.889156249999999</c:v>
                </c:pt>
                <c:pt idx="1288">
                  <c:v>85.955808333333337</c:v>
                </c:pt>
                <c:pt idx="1289">
                  <c:v>86.022508333333334</c:v>
                </c:pt>
                <c:pt idx="1290">
                  <c:v>86.089112499999999</c:v>
                </c:pt>
                <c:pt idx="1291">
                  <c:v>86.155766666666665</c:v>
                </c:pt>
                <c:pt idx="1292">
                  <c:v>86.222489583333328</c:v>
                </c:pt>
                <c:pt idx="1293">
                  <c:v>86.289133333333339</c:v>
                </c:pt>
                <c:pt idx="1294">
                  <c:v>86.355785416666663</c:v>
                </c:pt>
                <c:pt idx="1295">
                  <c:v>86.422437500000001</c:v>
                </c:pt>
                <c:pt idx="1296">
                  <c:v>86.489087499999997</c:v>
                </c:pt>
                <c:pt idx="1297">
                  <c:v>86.555739583333335</c:v>
                </c:pt>
                <c:pt idx="1298">
                  <c:v>86.622391666666672</c:v>
                </c:pt>
                <c:pt idx="1299">
                  <c:v>86.689041666666668</c:v>
                </c:pt>
                <c:pt idx="1300">
                  <c:v>86.755693750000006</c:v>
                </c:pt>
                <c:pt idx="1301">
                  <c:v>86.82234583333333</c:v>
                </c:pt>
                <c:pt idx="1302">
                  <c:v>86.888997916666668</c:v>
                </c:pt>
                <c:pt idx="1303">
                  <c:v>86.955650000000006</c:v>
                </c:pt>
                <c:pt idx="1304">
                  <c:v>87.022300000000001</c:v>
                </c:pt>
                <c:pt idx="1305">
                  <c:v>87.088952083333339</c:v>
                </c:pt>
                <c:pt idx="1306">
                  <c:v>87.155797916666671</c:v>
                </c:pt>
                <c:pt idx="1307">
                  <c:v>87.222389583333339</c:v>
                </c:pt>
                <c:pt idx="1308">
                  <c:v>87.289039583333334</c:v>
                </c:pt>
                <c:pt idx="1309">
                  <c:v>87.355691666666672</c:v>
                </c:pt>
                <c:pt idx="1310">
                  <c:v>87.422341666666668</c:v>
                </c:pt>
                <c:pt idx="1311">
                  <c:v>87.488993750000006</c:v>
                </c:pt>
                <c:pt idx="1312">
                  <c:v>87.55564583333333</c:v>
                </c:pt>
                <c:pt idx="1313">
                  <c:v>87.622297916666668</c:v>
                </c:pt>
                <c:pt idx="1314">
                  <c:v>87.688952083333334</c:v>
                </c:pt>
                <c:pt idx="1315">
                  <c:v>87.755604166666672</c:v>
                </c:pt>
                <c:pt idx="1316">
                  <c:v>87.822254166666667</c:v>
                </c:pt>
                <c:pt idx="1317">
                  <c:v>87.889181249999993</c:v>
                </c:pt>
                <c:pt idx="1318">
                  <c:v>87.955820833333334</c:v>
                </c:pt>
                <c:pt idx="1319">
                  <c:v>88.022475</c:v>
                </c:pt>
                <c:pt idx="1320">
                  <c:v>88.089406249999996</c:v>
                </c:pt>
                <c:pt idx="1321">
                  <c:v>88.156043749999995</c:v>
                </c:pt>
                <c:pt idx="1322">
                  <c:v>88.222693750000005</c:v>
                </c:pt>
                <c:pt idx="1323">
                  <c:v>88.289345833333329</c:v>
                </c:pt>
                <c:pt idx="1324">
                  <c:v>88.355999999999995</c:v>
                </c:pt>
                <c:pt idx="1325">
                  <c:v>88.422652083333332</c:v>
                </c:pt>
                <c:pt idx="1326">
                  <c:v>88.489302083333328</c:v>
                </c:pt>
                <c:pt idx="1327">
                  <c:v>88.555952083333338</c:v>
                </c:pt>
                <c:pt idx="1328">
                  <c:v>88.622604166666662</c:v>
                </c:pt>
                <c:pt idx="1329">
                  <c:v>88.689254166666672</c:v>
                </c:pt>
                <c:pt idx="1330">
                  <c:v>88.755906249999995</c:v>
                </c:pt>
                <c:pt idx="1331">
                  <c:v>88.822625000000002</c:v>
                </c:pt>
                <c:pt idx="1332">
                  <c:v>88.88927708333334</c:v>
                </c:pt>
                <c:pt idx="1333">
                  <c:v>88.955927083333336</c:v>
                </c:pt>
                <c:pt idx="1334">
                  <c:v>89.022787500000007</c:v>
                </c:pt>
                <c:pt idx="1335">
                  <c:v>89.089431250000004</c:v>
                </c:pt>
                <c:pt idx="1336">
                  <c:v>89.15608125</c:v>
                </c:pt>
                <c:pt idx="1337">
                  <c:v>89.222735416666666</c:v>
                </c:pt>
                <c:pt idx="1338">
                  <c:v>89.289387500000004</c:v>
                </c:pt>
                <c:pt idx="1339">
                  <c:v>89.356037499999999</c:v>
                </c:pt>
                <c:pt idx="1340">
                  <c:v>89.422687499999995</c:v>
                </c:pt>
                <c:pt idx="1341">
                  <c:v>89.489341666666661</c:v>
                </c:pt>
                <c:pt idx="1342">
                  <c:v>89.555991666666671</c:v>
                </c:pt>
                <c:pt idx="1343">
                  <c:v>89.622643749999995</c:v>
                </c:pt>
                <c:pt idx="1344">
                  <c:v>89.689293750000004</c:v>
                </c:pt>
                <c:pt idx="1345">
                  <c:v>89.755945833333328</c:v>
                </c:pt>
                <c:pt idx="1346">
                  <c:v>89.822599999999994</c:v>
                </c:pt>
                <c:pt idx="1347">
                  <c:v>89.889383333333328</c:v>
                </c:pt>
                <c:pt idx="1348">
                  <c:v>89.956275000000005</c:v>
                </c:pt>
                <c:pt idx="1349">
                  <c:v>90.021533333333338</c:v>
                </c:pt>
              </c:numCache>
            </c:numRef>
          </c:xVal>
          <c:yVal>
            <c:numRef>
              <c:f>'C:\Daten\Viskomat\2007\Projekt Rheologische Regelprüfungen\Kenngrößen nach Reparatur\[279 Referenz 2012.xlsx]12071279_1D'!$C$33:$C$1382</c:f>
              <c:numCache>
                <c:formatCode>General</c:formatCode>
                <c:ptCount val="1350"/>
                <c:pt idx="0">
                  <c:v>25.494369069788071</c:v>
                </c:pt>
                <c:pt idx="1">
                  <c:v>30.36046820963022</c:v>
                </c:pt>
                <c:pt idx="2">
                  <c:v>35.614525139664813</c:v>
                </c:pt>
                <c:pt idx="3">
                  <c:v>41.810765274452429</c:v>
                </c:pt>
                <c:pt idx="4">
                  <c:v>42.897047086991229</c:v>
                </c:pt>
                <c:pt idx="5">
                  <c:v>43.517779551299107</c:v>
                </c:pt>
                <c:pt idx="6">
                  <c:v>44.282610623392763</c:v>
                </c:pt>
                <c:pt idx="7">
                  <c:v>43.961159882947591</c:v>
                </c:pt>
                <c:pt idx="8">
                  <c:v>43.329342910348508</c:v>
                </c:pt>
                <c:pt idx="9">
                  <c:v>43.42910348496941</c:v>
                </c:pt>
                <c:pt idx="10">
                  <c:v>43.517779551299107</c:v>
                </c:pt>
                <c:pt idx="11">
                  <c:v>43.185244302562737</c:v>
                </c:pt>
                <c:pt idx="12">
                  <c:v>43.418018976678198</c:v>
                </c:pt>
                <c:pt idx="13">
                  <c:v>43.384765451804562</c:v>
                </c:pt>
                <c:pt idx="14">
                  <c:v>43.251751352310023</c:v>
                </c:pt>
                <c:pt idx="15">
                  <c:v>43.174159794271532</c:v>
                </c:pt>
                <c:pt idx="16">
                  <c:v>43.163075285980312</c:v>
                </c:pt>
                <c:pt idx="17">
                  <c:v>43.251751352310023</c:v>
                </c:pt>
                <c:pt idx="18">
                  <c:v>43.273920368892441</c:v>
                </c:pt>
                <c:pt idx="19">
                  <c:v>43.318258402057289</c:v>
                </c:pt>
                <c:pt idx="20">
                  <c:v>43.240666844018797</c:v>
                </c:pt>
                <c:pt idx="21">
                  <c:v>43.262835860601228</c:v>
                </c:pt>
                <c:pt idx="22">
                  <c:v>43.196328810853963</c:v>
                </c:pt>
                <c:pt idx="23">
                  <c:v>43.539948567881531</c:v>
                </c:pt>
                <c:pt idx="24">
                  <c:v>43.262835860601228</c:v>
                </c:pt>
                <c:pt idx="25">
                  <c:v>43.285004877183653</c:v>
                </c:pt>
                <c:pt idx="26">
                  <c:v>43.196328810853963</c:v>
                </c:pt>
                <c:pt idx="27">
                  <c:v>43.285004877183653</c:v>
                </c:pt>
                <c:pt idx="28">
                  <c:v>43.395849960095767</c:v>
                </c:pt>
                <c:pt idx="29">
                  <c:v>43.273920368892441</c:v>
                </c:pt>
                <c:pt idx="30">
                  <c:v>43.418018976678198</c:v>
                </c:pt>
                <c:pt idx="31">
                  <c:v>43.296089385474858</c:v>
                </c:pt>
                <c:pt idx="32">
                  <c:v>43.329342910348508</c:v>
                </c:pt>
                <c:pt idx="33">
                  <c:v>43.307173893766077</c:v>
                </c:pt>
                <c:pt idx="34">
                  <c:v>43.351511926930932</c:v>
                </c:pt>
                <c:pt idx="35">
                  <c:v>43.395849960095767</c:v>
                </c:pt>
                <c:pt idx="36">
                  <c:v>43.329342910348508</c:v>
                </c:pt>
                <c:pt idx="37">
                  <c:v>43.950075374656393</c:v>
                </c:pt>
                <c:pt idx="38">
                  <c:v>43.373680943513349</c:v>
                </c:pt>
                <c:pt idx="39">
                  <c:v>43.42910348496941</c:v>
                </c:pt>
                <c:pt idx="40">
                  <c:v>43.406934468386993</c:v>
                </c:pt>
                <c:pt idx="41">
                  <c:v>43.473441518134258</c:v>
                </c:pt>
                <c:pt idx="42">
                  <c:v>43.528864059590333</c:v>
                </c:pt>
                <c:pt idx="43">
                  <c:v>43.495610534716683</c:v>
                </c:pt>
                <c:pt idx="44">
                  <c:v>43.495610534716683</c:v>
                </c:pt>
                <c:pt idx="45">
                  <c:v>43.451272501551841</c:v>
                </c:pt>
                <c:pt idx="46">
                  <c:v>43.506695043007888</c:v>
                </c:pt>
                <c:pt idx="47">
                  <c:v>43.506695043007888</c:v>
                </c:pt>
                <c:pt idx="48">
                  <c:v>43.48452602642547</c:v>
                </c:pt>
                <c:pt idx="49">
                  <c:v>43.539948567881531</c:v>
                </c:pt>
                <c:pt idx="50">
                  <c:v>43.562117584463962</c:v>
                </c:pt>
                <c:pt idx="51">
                  <c:v>43.528864059590333</c:v>
                </c:pt>
                <c:pt idx="52">
                  <c:v>43.606455617628811</c:v>
                </c:pt>
                <c:pt idx="53">
                  <c:v>43.628624634211228</c:v>
                </c:pt>
                <c:pt idx="54">
                  <c:v>43.650793650793659</c:v>
                </c:pt>
                <c:pt idx="55">
                  <c:v>43.706216192249713</c:v>
                </c:pt>
                <c:pt idx="56">
                  <c:v>43.684047175667288</c:v>
                </c:pt>
                <c:pt idx="57">
                  <c:v>43.717300700540918</c:v>
                </c:pt>
                <c:pt idx="58">
                  <c:v>43.739469717123363</c:v>
                </c:pt>
                <c:pt idx="59">
                  <c:v>43.728385208832137</c:v>
                </c:pt>
                <c:pt idx="60">
                  <c:v>43.983328899530022</c:v>
                </c:pt>
                <c:pt idx="61">
                  <c:v>43.739469717123363</c:v>
                </c:pt>
                <c:pt idx="62">
                  <c:v>43.783807750288197</c:v>
                </c:pt>
                <c:pt idx="63">
                  <c:v>43.772723241996992</c:v>
                </c:pt>
                <c:pt idx="64">
                  <c:v>43.739469717123363</c:v>
                </c:pt>
                <c:pt idx="65">
                  <c:v>43.772723241996992</c:v>
                </c:pt>
                <c:pt idx="66">
                  <c:v>43.761638733705773</c:v>
                </c:pt>
                <c:pt idx="67">
                  <c:v>43.794892258579409</c:v>
                </c:pt>
                <c:pt idx="68">
                  <c:v>44.12742750731578</c:v>
                </c:pt>
                <c:pt idx="69">
                  <c:v>43.839230291744258</c:v>
                </c:pt>
                <c:pt idx="70">
                  <c:v>43.817061275161841</c:v>
                </c:pt>
                <c:pt idx="71">
                  <c:v>43.861399308326689</c:v>
                </c:pt>
                <c:pt idx="72">
                  <c:v>43.839230291744258</c:v>
                </c:pt>
                <c:pt idx="73">
                  <c:v>44.005497916112454</c:v>
                </c:pt>
                <c:pt idx="74">
                  <c:v>44.005497916112454</c:v>
                </c:pt>
                <c:pt idx="75">
                  <c:v>43.994413407821227</c:v>
                </c:pt>
                <c:pt idx="76">
                  <c:v>44.504300789216991</c:v>
                </c:pt>
                <c:pt idx="77">
                  <c:v>44.016582424403659</c:v>
                </c:pt>
                <c:pt idx="78">
                  <c:v>44.12742750731578</c:v>
                </c:pt>
                <c:pt idx="79">
                  <c:v>44.049835949277288</c:v>
                </c:pt>
                <c:pt idx="80">
                  <c:v>44.493216280925793</c:v>
                </c:pt>
                <c:pt idx="81">
                  <c:v>44.692737430167597</c:v>
                </c:pt>
                <c:pt idx="82">
                  <c:v>44.493216280925793</c:v>
                </c:pt>
                <c:pt idx="83">
                  <c:v>44.083089474150931</c:v>
                </c:pt>
                <c:pt idx="84">
                  <c:v>44.060920457568507</c:v>
                </c:pt>
                <c:pt idx="85">
                  <c:v>44.12742750731578</c:v>
                </c:pt>
                <c:pt idx="86">
                  <c:v>44.094173982442143</c:v>
                </c:pt>
                <c:pt idx="87">
                  <c:v>44.105258490733362</c:v>
                </c:pt>
                <c:pt idx="88">
                  <c:v>44.105258490733362</c:v>
                </c:pt>
                <c:pt idx="89">
                  <c:v>44.12742750731578</c:v>
                </c:pt>
                <c:pt idx="90">
                  <c:v>44.149596523898197</c:v>
                </c:pt>
                <c:pt idx="91">
                  <c:v>44.083089474150931</c:v>
                </c:pt>
                <c:pt idx="92">
                  <c:v>44.18285004877184</c:v>
                </c:pt>
                <c:pt idx="93">
                  <c:v>44.216103573645483</c:v>
                </c:pt>
                <c:pt idx="94">
                  <c:v>44.604061363837907</c:v>
                </c:pt>
                <c:pt idx="95">
                  <c:v>44.216103573645483</c:v>
                </c:pt>
                <c:pt idx="96">
                  <c:v>44.205019065354257</c:v>
                </c:pt>
                <c:pt idx="97">
                  <c:v>44.18285004877184</c:v>
                </c:pt>
                <c:pt idx="98">
                  <c:v>44.18285004877184</c:v>
                </c:pt>
                <c:pt idx="99">
                  <c:v>44.193934557063052</c:v>
                </c:pt>
                <c:pt idx="100">
                  <c:v>44.260441606810318</c:v>
                </c:pt>
                <c:pt idx="101">
                  <c:v>44.216103573645483</c:v>
                </c:pt>
                <c:pt idx="102">
                  <c:v>44.216103573645483</c:v>
                </c:pt>
                <c:pt idx="103">
                  <c:v>44.326948656557597</c:v>
                </c:pt>
                <c:pt idx="104">
                  <c:v>44.249357098519113</c:v>
                </c:pt>
                <c:pt idx="105">
                  <c:v>44.415624722887287</c:v>
                </c:pt>
                <c:pt idx="106">
                  <c:v>44.371286689722453</c:v>
                </c:pt>
                <c:pt idx="107">
                  <c:v>44.326948656557597</c:v>
                </c:pt>
                <c:pt idx="108">
                  <c:v>44.471047264343348</c:v>
                </c:pt>
                <c:pt idx="109">
                  <c:v>44.282610623392763</c:v>
                </c:pt>
                <c:pt idx="110">
                  <c:v>44.382371198013658</c:v>
                </c:pt>
                <c:pt idx="111">
                  <c:v>44.349117673140022</c:v>
                </c:pt>
                <c:pt idx="112">
                  <c:v>44.504300789216991</c:v>
                </c:pt>
                <c:pt idx="113">
                  <c:v>44.404540214596089</c:v>
                </c:pt>
                <c:pt idx="114">
                  <c:v>44.382371198013658</c:v>
                </c:pt>
                <c:pt idx="115">
                  <c:v>44.39345570630487</c:v>
                </c:pt>
                <c:pt idx="116">
                  <c:v>44.404540214596089</c:v>
                </c:pt>
                <c:pt idx="117">
                  <c:v>44.448878247760938</c:v>
                </c:pt>
                <c:pt idx="118">
                  <c:v>44.371286689722453</c:v>
                </c:pt>
                <c:pt idx="119">
                  <c:v>44.404540214596089</c:v>
                </c:pt>
                <c:pt idx="120">
                  <c:v>44.482131772634567</c:v>
                </c:pt>
                <c:pt idx="121">
                  <c:v>44.437793739469733</c:v>
                </c:pt>
                <c:pt idx="122">
                  <c:v>44.459962756052143</c:v>
                </c:pt>
                <c:pt idx="123">
                  <c:v>44.415624722887287</c:v>
                </c:pt>
                <c:pt idx="124">
                  <c:v>44.504300789216991</c:v>
                </c:pt>
                <c:pt idx="125">
                  <c:v>44.459962756052143</c:v>
                </c:pt>
                <c:pt idx="126">
                  <c:v>44.581892347255483</c:v>
                </c:pt>
                <c:pt idx="127">
                  <c:v>44.459962756052143</c:v>
                </c:pt>
                <c:pt idx="128">
                  <c:v>44.493216280925793</c:v>
                </c:pt>
                <c:pt idx="129">
                  <c:v>44.515385297508203</c:v>
                </c:pt>
                <c:pt idx="130">
                  <c:v>44.448878247760938</c:v>
                </c:pt>
                <c:pt idx="131">
                  <c:v>44.504300789216991</c:v>
                </c:pt>
                <c:pt idx="132">
                  <c:v>44.504300789216991</c:v>
                </c:pt>
                <c:pt idx="133">
                  <c:v>44.515385297508203</c:v>
                </c:pt>
                <c:pt idx="134">
                  <c:v>44.504300789216991</c:v>
                </c:pt>
                <c:pt idx="135">
                  <c:v>44.548638822381839</c:v>
                </c:pt>
                <c:pt idx="136">
                  <c:v>44.559723330673059</c:v>
                </c:pt>
                <c:pt idx="137">
                  <c:v>44.559723330673059</c:v>
                </c:pt>
                <c:pt idx="138">
                  <c:v>44.615145872129119</c:v>
                </c:pt>
                <c:pt idx="139">
                  <c:v>44.504300789216991</c:v>
                </c:pt>
                <c:pt idx="140">
                  <c:v>45.080695220360028</c:v>
                </c:pt>
                <c:pt idx="141">
                  <c:v>44.615145872129119</c:v>
                </c:pt>
                <c:pt idx="142">
                  <c:v>44.637314888711543</c:v>
                </c:pt>
                <c:pt idx="143">
                  <c:v>44.592976855546688</c:v>
                </c:pt>
                <c:pt idx="144">
                  <c:v>44.581892347255483</c:v>
                </c:pt>
                <c:pt idx="145">
                  <c:v>44.692737430167597</c:v>
                </c:pt>
                <c:pt idx="146">
                  <c:v>44.714906446750028</c:v>
                </c:pt>
                <c:pt idx="147">
                  <c:v>44.637314888711543</c:v>
                </c:pt>
                <c:pt idx="148">
                  <c:v>44.692737430167597</c:v>
                </c:pt>
                <c:pt idx="149">
                  <c:v>44.692737430167597</c:v>
                </c:pt>
                <c:pt idx="150">
                  <c:v>44.770328988206089</c:v>
                </c:pt>
                <c:pt idx="151">
                  <c:v>44.759244479914877</c:v>
                </c:pt>
                <c:pt idx="152">
                  <c:v>44.714906446750028</c:v>
                </c:pt>
                <c:pt idx="153">
                  <c:v>44.737075463332452</c:v>
                </c:pt>
                <c:pt idx="154">
                  <c:v>44.737075463332452</c:v>
                </c:pt>
                <c:pt idx="155">
                  <c:v>44.72599095504124</c:v>
                </c:pt>
                <c:pt idx="156">
                  <c:v>44.770328988206089</c:v>
                </c:pt>
                <c:pt idx="157">
                  <c:v>44.748159971623657</c:v>
                </c:pt>
                <c:pt idx="158">
                  <c:v>44.781413496497301</c:v>
                </c:pt>
                <c:pt idx="159">
                  <c:v>44.825751529662149</c:v>
                </c:pt>
                <c:pt idx="160">
                  <c:v>44.836836037953361</c:v>
                </c:pt>
                <c:pt idx="161">
                  <c:v>44.781413496497301</c:v>
                </c:pt>
                <c:pt idx="162">
                  <c:v>44.803582513079718</c:v>
                </c:pt>
                <c:pt idx="163">
                  <c:v>44.825751529662149</c:v>
                </c:pt>
                <c:pt idx="164">
                  <c:v>44.792498004788513</c:v>
                </c:pt>
                <c:pt idx="165">
                  <c:v>44.825751529662149</c:v>
                </c:pt>
                <c:pt idx="166">
                  <c:v>44.748159971623657</c:v>
                </c:pt>
                <c:pt idx="167">
                  <c:v>44.814667021370937</c:v>
                </c:pt>
                <c:pt idx="168">
                  <c:v>44.770328988206089</c:v>
                </c:pt>
                <c:pt idx="169">
                  <c:v>44.847920546244573</c:v>
                </c:pt>
                <c:pt idx="170">
                  <c:v>44.847920546244573</c:v>
                </c:pt>
                <c:pt idx="171">
                  <c:v>44.836836037953361</c:v>
                </c:pt>
                <c:pt idx="172">
                  <c:v>44.925512104283058</c:v>
                </c:pt>
                <c:pt idx="173">
                  <c:v>44.814667021370937</c:v>
                </c:pt>
                <c:pt idx="174">
                  <c:v>44.914427595991853</c:v>
                </c:pt>
                <c:pt idx="175">
                  <c:v>44.836836037953361</c:v>
                </c:pt>
                <c:pt idx="176">
                  <c:v>44.914427595991853</c:v>
                </c:pt>
                <c:pt idx="177">
                  <c:v>44.892258579409422</c:v>
                </c:pt>
                <c:pt idx="178">
                  <c:v>44.847920546244573</c:v>
                </c:pt>
                <c:pt idx="179">
                  <c:v>44.980934645739119</c:v>
                </c:pt>
                <c:pt idx="180">
                  <c:v>44.892258579409422</c:v>
                </c:pt>
                <c:pt idx="181">
                  <c:v>44.903343087700627</c:v>
                </c:pt>
                <c:pt idx="182">
                  <c:v>44.958765629156687</c:v>
                </c:pt>
                <c:pt idx="183">
                  <c:v>44.914427595991853</c:v>
                </c:pt>
                <c:pt idx="184">
                  <c:v>44.93659661257427</c:v>
                </c:pt>
                <c:pt idx="185">
                  <c:v>44.93659661257427</c:v>
                </c:pt>
                <c:pt idx="186">
                  <c:v>45.391061452513974</c:v>
                </c:pt>
                <c:pt idx="187">
                  <c:v>45.003103662321543</c:v>
                </c:pt>
                <c:pt idx="188">
                  <c:v>45.025272678903967</c:v>
                </c:pt>
                <c:pt idx="189">
                  <c:v>45.014188170612748</c:v>
                </c:pt>
                <c:pt idx="190">
                  <c:v>45.025272678903967</c:v>
                </c:pt>
                <c:pt idx="191">
                  <c:v>44.969850137447906</c:v>
                </c:pt>
                <c:pt idx="192">
                  <c:v>45.025272678903967</c:v>
                </c:pt>
                <c:pt idx="193">
                  <c:v>44.980934645739119</c:v>
                </c:pt>
                <c:pt idx="194">
                  <c:v>45.025272678903967</c:v>
                </c:pt>
                <c:pt idx="195">
                  <c:v>45.09177972865124</c:v>
                </c:pt>
                <c:pt idx="196">
                  <c:v>45.09177972865124</c:v>
                </c:pt>
                <c:pt idx="197">
                  <c:v>45.080695220360028</c:v>
                </c:pt>
                <c:pt idx="198">
                  <c:v>45.080695220360028</c:v>
                </c:pt>
                <c:pt idx="199">
                  <c:v>45.158286778398519</c:v>
                </c:pt>
                <c:pt idx="200">
                  <c:v>45.158286778398519</c:v>
                </c:pt>
                <c:pt idx="201">
                  <c:v>45.125033253524883</c:v>
                </c:pt>
                <c:pt idx="202">
                  <c:v>45.158286778398519</c:v>
                </c:pt>
                <c:pt idx="203">
                  <c:v>45.136117761816088</c:v>
                </c:pt>
                <c:pt idx="204">
                  <c:v>45.169371286689717</c:v>
                </c:pt>
                <c:pt idx="205">
                  <c:v>45.125033253524883</c:v>
                </c:pt>
                <c:pt idx="206">
                  <c:v>45.158286778398519</c:v>
                </c:pt>
                <c:pt idx="207">
                  <c:v>45.125033253524883</c:v>
                </c:pt>
                <c:pt idx="208">
                  <c:v>45.224793828145778</c:v>
                </c:pt>
                <c:pt idx="209">
                  <c:v>45.158286778398519</c:v>
                </c:pt>
                <c:pt idx="210">
                  <c:v>45.258047353019421</c:v>
                </c:pt>
                <c:pt idx="211">
                  <c:v>45.224793828145778</c:v>
                </c:pt>
                <c:pt idx="212">
                  <c:v>45.30238538618427</c:v>
                </c:pt>
                <c:pt idx="213">
                  <c:v>45.246962844728209</c:v>
                </c:pt>
                <c:pt idx="214">
                  <c:v>45.30238538618427</c:v>
                </c:pt>
                <c:pt idx="215">
                  <c:v>45.335638911057913</c:v>
                </c:pt>
                <c:pt idx="216">
                  <c:v>45.335638911057913</c:v>
                </c:pt>
                <c:pt idx="217">
                  <c:v>45.335638911057913</c:v>
                </c:pt>
                <c:pt idx="218">
                  <c:v>45.291300877893057</c:v>
                </c:pt>
                <c:pt idx="219">
                  <c:v>45.346723419349118</c:v>
                </c:pt>
                <c:pt idx="220">
                  <c:v>45.346723419349118</c:v>
                </c:pt>
                <c:pt idx="221">
                  <c:v>45.335638911057913</c:v>
                </c:pt>
                <c:pt idx="222">
                  <c:v>45.324554402766701</c:v>
                </c:pt>
                <c:pt idx="223">
                  <c:v>45.368892435931549</c:v>
                </c:pt>
                <c:pt idx="224">
                  <c:v>45.424314977387603</c:v>
                </c:pt>
                <c:pt idx="225">
                  <c:v>44.969850137447906</c:v>
                </c:pt>
                <c:pt idx="226">
                  <c:v>44.271526115101537</c:v>
                </c:pt>
                <c:pt idx="227">
                  <c:v>43.48452602642547</c:v>
                </c:pt>
                <c:pt idx="228">
                  <c:v>42.930300611864858</c:v>
                </c:pt>
                <c:pt idx="229">
                  <c:v>42.198723064644859</c:v>
                </c:pt>
                <c:pt idx="230">
                  <c:v>41.478230025716073</c:v>
                </c:pt>
                <c:pt idx="231">
                  <c:v>40.868582069699393</c:v>
                </c:pt>
                <c:pt idx="232">
                  <c:v>40.170258047353023</c:v>
                </c:pt>
                <c:pt idx="233">
                  <c:v>39.71579320741332</c:v>
                </c:pt>
                <c:pt idx="234">
                  <c:v>39.083976234814223</c:v>
                </c:pt>
                <c:pt idx="235">
                  <c:v>38.41890573734149</c:v>
                </c:pt>
                <c:pt idx="236">
                  <c:v>37.975525405693013</c:v>
                </c:pt>
                <c:pt idx="237">
                  <c:v>37.354792941385128</c:v>
                </c:pt>
                <c:pt idx="238">
                  <c:v>36.833821051698138</c:v>
                </c:pt>
                <c:pt idx="239">
                  <c:v>36.235257603972691</c:v>
                </c:pt>
                <c:pt idx="240">
                  <c:v>35.725370222576927</c:v>
                </c:pt>
                <c:pt idx="241">
                  <c:v>35.148975791433898</c:v>
                </c:pt>
                <c:pt idx="242">
                  <c:v>34.583665868582067</c:v>
                </c:pt>
                <c:pt idx="243">
                  <c:v>34.051609470603893</c:v>
                </c:pt>
                <c:pt idx="244">
                  <c:v>33.586060122372977</c:v>
                </c:pt>
                <c:pt idx="245">
                  <c:v>32.799060033696911</c:v>
                </c:pt>
                <c:pt idx="246">
                  <c:v>32.222665602553867</c:v>
                </c:pt>
                <c:pt idx="247">
                  <c:v>31.823623304070239</c:v>
                </c:pt>
                <c:pt idx="248">
                  <c:v>31.058792231976589</c:v>
                </c:pt>
                <c:pt idx="249">
                  <c:v>30.18311607697083</c:v>
                </c:pt>
                <c:pt idx="250">
                  <c:v>29.651059678992642</c:v>
                </c:pt>
                <c:pt idx="251">
                  <c:v>28.786468032278091</c:v>
                </c:pt>
                <c:pt idx="252">
                  <c:v>28.15465105967899</c:v>
                </c:pt>
                <c:pt idx="253">
                  <c:v>27.024031213975348</c:v>
                </c:pt>
                <c:pt idx="254">
                  <c:v>25.671721202447461</c:v>
                </c:pt>
                <c:pt idx="255">
                  <c:v>34.007271437439037</c:v>
                </c:pt>
                <c:pt idx="256">
                  <c:v>41.22328633501818</c:v>
                </c:pt>
                <c:pt idx="257">
                  <c:v>46.998315154739743</c:v>
                </c:pt>
                <c:pt idx="258">
                  <c:v>46.776624988915501</c:v>
                </c:pt>
                <c:pt idx="259">
                  <c:v>46.920723596701251</c:v>
                </c:pt>
                <c:pt idx="260">
                  <c:v>47.009399663030948</c:v>
                </c:pt>
                <c:pt idx="261">
                  <c:v>47.020484171322167</c:v>
                </c:pt>
                <c:pt idx="262">
                  <c:v>46.754455972333069</c:v>
                </c:pt>
                <c:pt idx="263">
                  <c:v>46.588188347964888</c:v>
                </c:pt>
                <c:pt idx="264">
                  <c:v>46.554934823091251</c:v>
                </c:pt>
                <c:pt idx="265">
                  <c:v>46.588188347964888</c:v>
                </c:pt>
                <c:pt idx="266">
                  <c:v>46.543850314800039</c:v>
                </c:pt>
                <c:pt idx="267">
                  <c:v>46.510596789926403</c:v>
                </c:pt>
                <c:pt idx="268">
                  <c:v>46.499512281635191</c:v>
                </c:pt>
                <c:pt idx="269">
                  <c:v>46.488427773343979</c:v>
                </c:pt>
                <c:pt idx="270">
                  <c:v>46.466258756761547</c:v>
                </c:pt>
                <c:pt idx="271">
                  <c:v>46.455174248470342</c:v>
                </c:pt>
                <c:pt idx="272">
                  <c:v>46.477343265052767</c:v>
                </c:pt>
                <c:pt idx="273">
                  <c:v>46.433005231887918</c:v>
                </c:pt>
                <c:pt idx="274">
                  <c:v>46.399751707014282</c:v>
                </c:pt>
                <c:pt idx="275">
                  <c:v>46.410836215305487</c:v>
                </c:pt>
                <c:pt idx="276">
                  <c:v>46.410836215305487</c:v>
                </c:pt>
                <c:pt idx="277">
                  <c:v>46.38866719872307</c:v>
                </c:pt>
                <c:pt idx="278">
                  <c:v>46.399751707014282</c:v>
                </c:pt>
                <c:pt idx="279">
                  <c:v>46.765540480624281</c:v>
                </c:pt>
                <c:pt idx="280">
                  <c:v>46.377582690431858</c:v>
                </c:pt>
                <c:pt idx="281">
                  <c:v>46.38866719872307</c:v>
                </c:pt>
                <c:pt idx="282">
                  <c:v>46.366498182140653</c:v>
                </c:pt>
                <c:pt idx="283">
                  <c:v>46.355413673849426</c:v>
                </c:pt>
                <c:pt idx="284">
                  <c:v>46.410836215305487</c:v>
                </c:pt>
                <c:pt idx="285">
                  <c:v>46.433005231887918</c:v>
                </c:pt>
                <c:pt idx="286">
                  <c:v>46.410836215305487</c:v>
                </c:pt>
                <c:pt idx="287">
                  <c:v>46.399751707014282</c:v>
                </c:pt>
                <c:pt idx="288">
                  <c:v>46.399751707014282</c:v>
                </c:pt>
                <c:pt idx="289">
                  <c:v>46.433005231887918</c:v>
                </c:pt>
                <c:pt idx="290">
                  <c:v>46.38866719872307</c:v>
                </c:pt>
                <c:pt idx="291">
                  <c:v>46.355413673849426</c:v>
                </c:pt>
                <c:pt idx="292">
                  <c:v>46.399751707014282</c:v>
                </c:pt>
                <c:pt idx="293">
                  <c:v>46.421920723596713</c:v>
                </c:pt>
                <c:pt idx="294">
                  <c:v>46.399751707014282</c:v>
                </c:pt>
                <c:pt idx="295">
                  <c:v>46.399751707014282</c:v>
                </c:pt>
                <c:pt idx="296">
                  <c:v>46.466258756761547</c:v>
                </c:pt>
                <c:pt idx="297">
                  <c:v>46.399751707014282</c:v>
                </c:pt>
                <c:pt idx="298">
                  <c:v>46.44408974017913</c:v>
                </c:pt>
                <c:pt idx="299">
                  <c:v>46.433005231887918</c:v>
                </c:pt>
                <c:pt idx="300">
                  <c:v>46.410836215305487</c:v>
                </c:pt>
                <c:pt idx="301">
                  <c:v>46.44408974017913</c:v>
                </c:pt>
                <c:pt idx="302">
                  <c:v>46.38866719872307</c:v>
                </c:pt>
                <c:pt idx="303">
                  <c:v>46.488427773343979</c:v>
                </c:pt>
                <c:pt idx="304">
                  <c:v>46.421920723596713</c:v>
                </c:pt>
                <c:pt idx="305">
                  <c:v>46.399751707014282</c:v>
                </c:pt>
                <c:pt idx="306">
                  <c:v>46.466258756761547</c:v>
                </c:pt>
                <c:pt idx="307">
                  <c:v>46.477343265052767</c:v>
                </c:pt>
                <c:pt idx="308">
                  <c:v>46.455174248470342</c:v>
                </c:pt>
                <c:pt idx="309">
                  <c:v>46.421920723596713</c:v>
                </c:pt>
                <c:pt idx="310">
                  <c:v>46.477343265052767</c:v>
                </c:pt>
                <c:pt idx="311">
                  <c:v>46.488427773343979</c:v>
                </c:pt>
                <c:pt idx="312">
                  <c:v>46.477343265052767</c:v>
                </c:pt>
                <c:pt idx="313">
                  <c:v>46.499512281635191</c:v>
                </c:pt>
                <c:pt idx="314">
                  <c:v>46.455174248470342</c:v>
                </c:pt>
                <c:pt idx="315">
                  <c:v>46.532765806508827</c:v>
                </c:pt>
                <c:pt idx="316">
                  <c:v>46.466258756761547</c:v>
                </c:pt>
                <c:pt idx="317">
                  <c:v>46.521681298217622</c:v>
                </c:pt>
                <c:pt idx="318">
                  <c:v>46.510596789926403</c:v>
                </c:pt>
                <c:pt idx="319">
                  <c:v>46.455174248470342</c:v>
                </c:pt>
                <c:pt idx="320">
                  <c:v>46.543850314800039</c:v>
                </c:pt>
                <c:pt idx="321">
                  <c:v>46.477343265052767</c:v>
                </c:pt>
                <c:pt idx="322">
                  <c:v>46.543850314800039</c:v>
                </c:pt>
                <c:pt idx="323">
                  <c:v>46.455174248470342</c:v>
                </c:pt>
                <c:pt idx="324">
                  <c:v>46.488427773343979</c:v>
                </c:pt>
                <c:pt idx="325">
                  <c:v>46.543850314800039</c:v>
                </c:pt>
                <c:pt idx="326">
                  <c:v>46.577103839673683</c:v>
                </c:pt>
                <c:pt idx="327">
                  <c:v>46.577103839673683</c:v>
                </c:pt>
                <c:pt idx="328">
                  <c:v>46.521681298217622</c:v>
                </c:pt>
                <c:pt idx="329">
                  <c:v>46.577103839673683</c:v>
                </c:pt>
                <c:pt idx="330">
                  <c:v>46.532765806508827</c:v>
                </c:pt>
                <c:pt idx="331">
                  <c:v>46.543850314800039</c:v>
                </c:pt>
                <c:pt idx="332">
                  <c:v>46.521681298217622</c:v>
                </c:pt>
                <c:pt idx="333">
                  <c:v>46.532765806508827</c:v>
                </c:pt>
                <c:pt idx="334">
                  <c:v>46.610357364547312</c:v>
                </c:pt>
                <c:pt idx="335">
                  <c:v>46.566019331382464</c:v>
                </c:pt>
                <c:pt idx="336">
                  <c:v>46.621441872838531</c:v>
                </c:pt>
                <c:pt idx="337">
                  <c:v>46.543850314800039</c:v>
                </c:pt>
                <c:pt idx="338">
                  <c:v>46.577103839673683</c:v>
                </c:pt>
                <c:pt idx="339">
                  <c:v>46.654695397712167</c:v>
                </c:pt>
                <c:pt idx="340">
                  <c:v>46.577103839673683</c:v>
                </c:pt>
                <c:pt idx="341">
                  <c:v>46.643610889420948</c:v>
                </c:pt>
                <c:pt idx="342">
                  <c:v>46.621441872838531</c:v>
                </c:pt>
                <c:pt idx="343">
                  <c:v>46.654695397712167</c:v>
                </c:pt>
                <c:pt idx="344">
                  <c:v>46.632526381129743</c:v>
                </c:pt>
                <c:pt idx="345">
                  <c:v>46.610357364547312</c:v>
                </c:pt>
                <c:pt idx="346">
                  <c:v>47.109160237651857</c:v>
                </c:pt>
                <c:pt idx="347">
                  <c:v>46.699033430877023</c:v>
                </c:pt>
                <c:pt idx="348">
                  <c:v>46.732286955750652</c:v>
                </c:pt>
                <c:pt idx="349">
                  <c:v>46.710117939168221</c:v>
                </c:pt>
                <c:pt idx="350">
                  <c:v>46.665779906003372</c:v>
                </c:pt>
                <c:pt idx="351">
                  <c:v>46.710117939168221</c:v>
                </c:pt>
                <c:pt idx="352">
                  <c:v>46.721202447459433</c:v>
                </c:pt>
                <c:pt idx="353">
                  <c:v>46.676864414294577</c:v>
                </c:pt>
                <c:pt idx="354">
                  <c:v>46.721202447459433</c:v>
                </c:pt>
                <c:pt idx="355">
                  <c:v>46.721202447459433</c:v>
                </c:pt>
                <c:pt idx="356">
                  <c:v>46.699033430877023</c:v>
                </c:pt>
                <c:pt idx="357">
                  <c:v>46.765540480624281</c:v>
                </c:pt>
                <c:pt idx="358">
                  <c:v>46.721202447459433</c:v>
                </c:pt>
                <c:pt idx="359">
                  <c:v>46.776624988915501</c:v>
                </c:pt>
                <c:pt idx="360">
                  <c:v>46.732286955750652</c:v>
                </c:pt>
                <c:pt idx="361">
                  <c:v>46.754455972333069</c:v>
                </c:pt>
                <c:pt idx="362">
                  <c:v>46.787709497206713</c:v>
                </c:pt>
                <c:pt idx="363">
                  <c:v>46.798794005497918</c:v>
                </c:pt>
                <c:pt idx="364">
                  <c:v>46.798794005497918</c:v>
                </c:pt>
                <c:pt idx="365">
                  <c:v>46.798794005497918</c:v>
                </c:pt>
                <c:pt idx="366">
                  <c:v>46.865301055245197</c:v>
                </c:pt>
                <c:pt idx="367">
                  <c:v>46.865301055245197</c:v>
                </c:pt>
                <c:pt idx="368">
                  <c:v>46.832047530371547</c:v>
                </c:pt>
                <c:pt idx="369">
                  <c:v>46.865301055245197</c:v>
                </c:pt>
                <c:pt idx="370">
                  <c:v>46.909639088410053</c:v>
                </c:pt>
                <c:pt idx="371">
                  <c:v>46.865301055245197</c:v>
                </c:pt>
                <c:pt idx="372">
                  <c:v>46.843132038662773</c:v>
                </c:pt>
                <c:pt idx="373">
                  <c:v>46.854216546953992</c:v>
                </c:pt>
                <c:pt idx="374">
                  <c:v>46.909639088410053</c:v>
                </c:pt>
                <c:pt idx="375">
                  <c:v>46.909639088410053</c:v>
                </c:pt>
                <c:pt idx="376">
                  <c:v>46.93180810499247</c:v>
                </c:pt>
                <c:pt idx="377">
                  <c:v>46.93180810499247</c:v>
                </c:pt>
                <c:pt idx="378">
                  <c:v>46.920723596701251</c:v>
                </c:pt>
                <c:pt idx="379">
                  <c:v>46.909639088410053</c:v>
                </c:pt>
                <c:pt idx="380">
                  <c:v>46.953977121574887</c:v>
                </c:pt>
                <c:pt idx="381">
                  <c:v>46.953977121574887</c:v>
                </c:pt>
                <c:pt idx="382">
                  <c:v>46.965061629866099</c:v>
                </c:pt>
                <c:pt idx="383">
                  <c:v>46.965061629866099</c:v>
                </c:pt>
                <c:pt idx="384">
                  <c:v>46.953977121574887</c:v>
                </c:pt>
                <c:pt idx="385">
                  <c:v>46.987230646448531</c:v>
                </c:pt>
                <c:pt idx="386">
                  <c:v>46.987230646448531</c:v>
                </c:pt>
                <c:pt idx="387">
                  <c:v>47.031568679613379</c:v>
                </c:pt>
                <c:pt idx="388">
                  <c:v>46.998315154739743</c:v>
                </c:pt>
                <c:pt idx="389">
                  <c:v>47.042653187904577</c:v>
                </c:pt>
                <c:pt idx="390">
                  <c:v>46.998315154739743</c:v>
                </c:pt>
                <c:pt idx="391">
                  <c:v>47.042653187904577</c:v>
                </c:pt>
                <c:pt idx="392">
                  <c:v>47.042653187904577</c:v>
                </c:pt>
                <c:pt idx="393">
                  <c:v>47.020484171322167</c:v>
                </c:pt>
                <c:pt idx="394">
                  <c:v>47.098075729360652</c:v>
                </c:pt>
                <c:pt idx="395">
                  <c:v>47.486033519553082</c:v>
                </c:pt>
                <c:pt idx="396">
                  <c:v>47.674470160503681</c:v>
                </c:pt>
                <c:pt idx="397">
                  <c:v>47.109160237651857</c:v>
                </c:pt>
                <c:pt idx="398">
                  <c:v>47.153498270816712</c:v>
                </c:pt>
                <c:pt idx="399">
                  <c:v>47.098075729360652</c:v>
                </c:pt>
                <c:pt idx="400">
                  <c:v>47.098075729360652</c:v>
                </c:pt>
                <c:pt idx="401">
                  <c:v>47.19783630398156</c:v>
                </c:pt>
                <c:pt idx="402">
                  <c:v>47.131329254234288</c:v>
                </c:pt>
                <c:pt idx="403">
                  <c:v>47.186751795690348</c:v>
                </c:pt>
                <c:pt idx="404">
                  <c:v>47.19783630398156</c:v>
                </c:pt>
                <c:pt idx="405">
                  <c:v>47.231089828855197</c:v>
                </c:pt>
                <c:pt idx="406">
                  <c:v>47.220005320563978</c:v>
                </c:pt>
                <c:pt idx="407">
                  <c:v>47.153498270816712</c:v>
                </c:pt>
                <c:pt idx="408">
                  <c:v>47.242174337146409</c:v>
                </c:pt>
                <c:pt idx="409">
                  <c:v>47.186751795690348</c:v>
                </c:pt>
                <c:pt idx="410">
                  <c:v>47.231089828855197</c:v>
                </c:pt>
                <c:pt idx="411">
                  <c:v>47.220005320563978</c:v>
                </c:pt>
                <c:pt idx="412">
                  <c:v>47.275427862020052</c:v>
                </c:pt>
                <c:pt idx="413">
                  <c:v>47.208920812272773</c:v>
                </c:pt>
                <c:pt idx="414">
                  <c:v>47.220005320563978</c:v>
                </c:pt>
                <c:pt idx="415">
                  <c:v>47.264343353728833</c:v>
                </c:pt>
                <c:pt idx="416">
                  <c:v>47.253258845437621</c:v>
                </c:pt>
                <c:pt idx="417">
                  <c:v>47.308681386893682</c:v>
                </c:pt>
                <c:pt idx="418">
                  <c:v>47.264343353728833</c:v>
                </c:pt>
                <c:pt idx="419">
                  <c:v>47.308681386893682</c:v>
                </c:pt>
                <c:pt idx="420">
                  <c:v>47.275427862020052</c:v>
                </c:pt>
                <c:pt idx="421">
                  <c:v>47.319765895184887</c:v>
                </c:pt>
                <c:pt idx="422">
                  <c:v>47.297596878602469</c:v>
                </c:pt>
                <c:pt idx="423">
                  <c:v>47.308681386893682</c:v>
                </c:pt>
                <c:pt idx="424">
                  <c:v>47.341934911767318</c:v>
                </c:pt>
                <c:pt idx="425">
                  <c:v>47.341934911767318</c:v>
                </c:pt>
                <c:pt idx="426">
                  <c:v>47.397357453223378</c:v>
                </c:pt>
                <c:pt idx="427">
                  <c:v>47.35301942005853</c:v>
                </c:pt>
                <c:pt idx="428">
                  <c:v>47.386272944932173</c:v>
                </c:pt>
                <c:pt idx="429">
                  <c:v>47.386272944932173</c:v>
                </c:pt>
                <c:pt idx="430">
                  <c:v>47.408441961514598</c:v>
                </c:pt>
                <c:pt idx="431">
                  <c:v>47.419526469805803</c:v>
                </c:pt>
                <c:pt idx="432">
                  <c:v>47.397357453223378</c:v>
                </c:pt>
                <c:pt idx="433">
                  <c:v>47.419526469805803</c:v>
                </c:pt>
                <c:pt idx="434">
                  <c:v>47.419526469805803</c:v>
                </c:pt>
                <c:pt idx="435">
                  <c:v>47.452779994679453</c:v>
                </c:pt>
                <c:pt idx="436">
                  <c:v>47.441695486388227</c:v>
                </c:pt>
                <c:pt idx="437">
                  <c:v>47.419526469805803</c:v>
                </c:pt>
                <c:pt idx="438">
                  <c:v>47.497118027844287</c:v>
                </c:pt>
                <c:pt idx="439">
                  <c:v>47.463864502970651</c:v>
                </c:pt>
                <c:pt idx="440">
                  <c:v>47.508202536135499</c:v>
                </c:pt>
                <c:pt idx="441">
                  <c:v>47.508202536135499</c:v>
                </c:pt>
                <c:pt idx="442">
                  <c:v>47.552540569300348</c:v>
                </c:pt>
                <c:pt idx="443">
                  <c:v>47.56362507759156</c:v>
                </c:pt>
                <c:pt idx="444">
                  <c:v>47.530371552717931</c:v>
                </c:pt>
                <c:pt idx="445">
                  <c:v>47.607963110756423</c:v>
                </c:pt>
                <c:pt idx="446">
                  <c:v>47.574709585882779</c:v>
                </c:pt>
                <c:pt idx="447">
                  <c:v>47.596878602465203</c:v>
                </c:pt>
                <c:pt idx="448">
                  <c:v>47.596878602465203</c:v>
                </c:pt>
                <c:pt idx="449">
                  <c:v>47.663385652212469</c:v>
                </c:pt>
                <c:pt idx="450">
                  <c:v>47.674470160503681</c:v>
                </c:pt>
                <c:pt idx="451">
                  <c:v>47.641216635630038</c:v>
                </c:pt>
                <c:pt idx="452">
                  <c:v>47.652301143921257</c:v>
                </c:pt>
                <c:pt idx="453">
                  <c:v>47.940498359492778</c:v>
                </c:pt>
                <c:pt idx="454">
                  <c:v>47.696639177086112</c:v>
                </c:pt>
                <c:pt idx="455">
                  <c:v>47.696639177086112</c:v>
                </c:pt>
                <c:pt idx="456">
                  <c:v>47.696639177086112</c:v>
                </c:pt>
                <c:pt idx="457">
                  <c:v>47.774230735124597</c:v>
                </c:pt>
                <c:pt idx="458">
                  <c:v>47.718808193668529</c:v>
                </c:pt>
                <c:pt idx="459">
                  <c:v>47.774230735124597</c:v>
                </c:pt>
                <c:pt idx="460">
                  <c:v>47.763146226833378</c:v>
                </c:pt>
                <c:pt idx="461">
                  <c:v>47.82965327658065</c:v>
                </c:pt>
                <c:pt idx="462">
                  <c:v>47.785315243415809</c:v>
                </c:pt>
                <c:pt idx="463">
                  <c:v>47.840737784871862</c:v>
                </c:pt>
                <c:pt idx="464">
                  <c:v>47.862906801454287</c:v>
                </c:pt>
                <c:pt idx="465">
                  <c:v>47.818568768289452</c:v>
                </c:pt>
                <c:pt idx="466">
                  <c:v>47.907244834619142</c:v>
                </c:pt>
                <c:pt idx="467">
                  <c:v>47.885075818036718</c:v>
                </c:pt>
                <c:pt idx="468">
                  <c:v>47.962667376075203</c:v>
                </c:pt>
                <c:pt idx="469">
                  <c:v>47.89616032632793</c:v>
                </c:pt>
                <c:pt idx="470">
                  <c:v>48.018089917531263</c:v>
                </c:pt>
                <c:pt idx="471">
                  <c:v>47.995920900948832</c:v>
                </c:pt>
                <c:pt idx="472">
                  <c:v>48.018089917531263</c:v>
                </c:pt>
                <c:pt idx="473">
                  <c:v>48.0513434424049</c:v>
                </c:pt>
                <c:pt idx="474">
                  <c:v>48.062427950696112</c:v>
                </c:pt>
                <c:pt idx="475">
                  <c:v>48.095681475569748</c:v>
                </c:pt>
                <c:pt idx="476">
                  <c:v>48.040258934113687</c:v>
                </c:pt>
                <c:pt idx="477">
                  <c:v>48.095681475569748</c:v>
                </c:pt>
                <c:pt idx="478">
                  <c:v>48.117850492152172</c:v>
                </c:pt>
                <c:pt idx="479">
                  <c:v>48.173273033608233</c:v>
                </c:pt>
                <c:pt idx="480">
                  <c:v>48.228695575064293</c:v>
                </c:pt>
                <c:pt idx="481">
                  <c:v>48.239780083355512</c:v>
                </c:pt>
                <c:pt idx="482">
                  <c:v>48.273033608229142</c:v>
                </c:pt>
                <c:pt idx="483">
                  <c:v>48.206526558481869</c:v>
                </c:pt>
                <c:pt idx="484">
                  <c:v>48.306287133102778</c:v>
                </c:pt>
                <c:pt idx="485">
                  <c:v>48.273033608229142</c:v>
                </c:pt>
                <c:pt idx="486">
                  <c:v>48.328456149685209</c:v>
                </c:pt>
                <c:pt idx="487">
                  <c:v>48.350625166267633</c:v>
                </c:pt>
                <c:pt idx="488">
                  <c:v>48.317371641393997</c:v>
                </c:pt>
                <c:pt idx="489">
                  <c:v>48.394963199432468</c:v>
                </c:pt>
                <c:pt idx="490">
                  <c:v>48.428216724306111</c:v>
                </c:pt>
                <c:pt idx="491">
                  <c:v>48.450385740888542</c:v>
                </c:pt>
                <c:pt idx="492">
                  <c:v>48.406047707723687</c:v>
                </c:pt>
                <c:pt idx="493">
                  <c:v>48.450385740888542</c:v>
                </c:pt>
                <c:pt idx="494">
                  <c:v>48.472554757470959</c:v>
                </c:pt>
                <c:pt idx="495">
                  <c:v>48.483639265762179</c:v>
                </c:pt>
                <c:pt idx="496">
                  <c:v>48.505808282344603</c:v>
                </c:pt>
                <c:pt idx="497">
                  <c:v>48.527977298927027</c:v>
                </c:pt>
                <c:pt idx="498">
                  <c:v>48.616653365256717</c:v>
                </c:pt>
                <c:pt idx="499">
                  <c:v>48.672075906712777</c:v>
                </c:pt>
                <c:pt idx="500">
                  <c:v>48.616653365256717</c:v>
                </c:pt>
                <c:pt idx="501">
                  <c:v>48.660991398421572</c:v>
                </c:pt>
                <c:pt idx="502">
                  <c:v>48.705329431586406</c:v>
                </c:pt>
                <c:pt idx="503">
                  <c:v>48.738582956460057</c:v>
                </c:pt>
                <c:pt idx="504">
                  <c:v>48.694244923295209</c:v>
                </c:pt>
                <c:pt idx="505">
                  <c:v>48.80509000620733</c:v>
                </c:pt>
                <c:pt idx="506">
                  <c:v>48.794005497916118</c:v>
                </c:pt>
                <c:pt idx="507">
                  <c:v>48.816174514498542</c:v>
                </c:pt>
                <c:pt idx="508">
                  <c:v>48.827259022789747</c:v>
                </c:pt>
                <c:pt idx="509">
                  <c:v>48.849428039372178</c:v>
                </c:pt>
                <c:pt idx="510">
                  <c:v>48.882681564245807</c:v>
                </c:pt>
                <c:pt idx="511">
                  <c:v>48.871597055954609</c:v>
                </c:pt>
                <c:pt idx="512">
                  <c:v>48.960273122284299</c:v>
                </c:pt>
                <c:pt idx="513">
                  <c:v>48.982442138866723</c:v>
                </c:pt>
                <c:pt idx="514">
                  <c:v>48.982442138866723</c:v>
                </c:pt>
                <c:pt idx="515">
                  <c:v>48.982442138866723</c:v>
                </c:pt>
                <c:pt idx="516">
                  <c:v>49.026780172031572</c:v>
                </c:pt>
                <c:pt idx="517">
                  <c:v>49.071118205196427</c:v>
                </c:pt>
                <c:pt idx="518">
                  <c:v>49.093287221778837</c:v>
                </c:pt>
                <c:pt idx="519">
                  <c:v>49.159794271526117</c:v>
                </c:pt>
                <c:pt idx="520">
                  <c:v>49.093287221778837</c:v>
                </c:pt>
                <c:pt idx="521">
                  <c:v>49.215216812982177</c:v>
                </c:pt>
                <c:pt idx="522">
                  <c:v>49.170878779817329</c:v>
                </c:pt>
                <c:pt idx="523">
                  <c:v>49.204132304690972</c:v>
                </c:pt>
                <c:pt idx="524">
                  <c:v>49.270639354438252</c:v>
                </c:pt>
                <c:pt idx="525">
                  <c:v>49.270639354438252</c:v>
                </c:pt>
                <c:pt idx="526">
                  <c:v>49.359315420767942</c:v>
                </c:pt>
                <c:pt idx="527">
                  <c:v>49.326061895894313</c:v>
                </c:pt>
                <c:pt idx="528">
                  <c:v>49.34823091247673</c:v>
                </c:pt>
                <c:pt idx="529">
                  <c:v>49.359315420767942</c:v>
                </c:pt>
                <c:pt idx="530">
                  <c:v>49.425822470515207</c:v>
                </c:pt>
                <c:pt idx="531">
                  <c:v>49.470160503680063</c:v>
                </c:pt>
                <c:pt idx="532">
                  <c:v>49.425822470515207</c:v>
                </c:pt>
                <c:pt idx="533">
                  <c:v>49.514498536844911</c:v>
                </c:pt>
                <c:pt idx="534">
                  <c:v>49.514498536844911</c:v>
                </c:pt>
                <c:pt idx="535">
                  <c:v>49.492329520262487</c:v>
                </c:pt>
                <c:pt idx="536">
                  <c:v>49.581005586592177</c:v>
                </c:pt>
                <c:pt idx="537">
                  <c:v>49.536667553427328</c:v>
                </c:pt>
                <c:pt idx="538">
                  <c:v>49.647512636339457</c:v>
                </c:pt>
                <c:pt idx="539">
                  <c:v>49.592090094883403</c:v>
                </c:pt>
                <c:pt idx="540">
                  <c:v>49.669681652921881</c:v>
                </c:pt>
                <c:pt idx="541">
                  <c:v>49.636428128048237</c:v>
                </c:pt>
                <c:pt idx="542">
                  <c:v>49.714019686086729</c:v>
                </c:pt>
                <c:pt idx="543">
                  <c:v>49.747273210960373</c:v>
                </c:pt>
                <c:pt idx="544">
                  <c:v>49.747273210960373</c:v>
                </c:pt>
                <c:pt idx="545">
                  <c:v>49.824864768998857</c:v>
                </c:pt>
                <c:pt idx="546">
                  <c:v>49.802695752416433</c:v>
                </c:pt>
                <c:pt idx="547">
                  <c:v>49.880287310454911</c:v>
                </c:pt>
                <c:pt idx="548">
                  <c:v>49.824864768998857</c:v>
                </c:pt>
                <c:pt idx="549">
                  <c:v>49.94679436020219</c:v>
                </c:pt>
                <c:pt idx="550">
                  <c:v>49.891371818746123</c:v>
                </c:pt>
                <c:pt idx="551">
                  <c:v>49.935709851910971</c:v>
                </c:pt>
                <c:pt idx="552">
                  <c:v>49.924625343619759</c:v>
                </c:pt>
                <c:pt idx="553">
                  <c:v>50.002199445739677</c:v>
                </c:pt>
                <c:pt idx="554">
                  <c:v>50.057185589231523</c:v>
                </c:pt>
                <c:pt idx="555">
                  <c:v>49.968963376784608</c:v>
                </c:pt>
                <c:pt idx="556">
                  <c:v>50.013196674438042</c:v>
                </c:pt>
                <c:pt idx="557">
                  <c:v>50.057185589231523</c:v>
                </c:pt>
                <c:pt idx="558">
                  <c:v>50.112171732723361</c:v>
                </c:pt>
                <c:pt idx="559">
                  <c:v>50.101174504024989</c:v>
                </c:pt>
                <c:pt idx="560">
                  <c:v>50.090177275326617</c:v>
                </c:pt>
                <c:pt idx="561">
                  <c:v>50.211146791008673</c:v>
                </c:pt>
                <c:pt idx="562">
                  <c:v>50.134166190120091</c:v>
                </c:pt>
                <c:pt idx="563">
                  <c:v>50.222144019707038</c:v>
                </c:pt>
                <c:pt idx="564">
                  <c:v>50.211146791008673</c:v>
                </c:pt>
                <c:pt idx="565">
                  <c:v>50.277130163198883</c:v>
                </c:pt>
                <c:pt idx="566">
                  <c:v>50.233141248405403</c:v>
                </c:pt>
                <c:pt idx="567">
                  <c:v>50.310121849293992</c:v>
                </c:pt>
                <c:pt idx="568">
                  <c:v>50.332116306690708</c:v>
                </c:pt>
                <c:pt idx="569">
                  <c:v>50.310121849293992</c:v>
                </c:pt>
                <c:pt idx="570">
                  <c:v>50.38710245018256</c:v>
                </c:pt>
                <c:pt idx="571">
                  <c:v>50.376105221484202</c:v>
                </c:pt>
                <c:pt idx="572">
                  <c:v>50.431091364976027</c:v>
                </c:pt>
                <c:pt idx="573">
                  <c:v>50.40909690757929</c:v>
                </c:pt>
                <c:pt idx="574">
                  <c:v>50.464083051071142</c:v>
                </c:pt>
                <c:pt idx="575">
                  <c:v>50.4750802797695</c:v>
                </c:pt>
                <c:pt idx="576">
                  <c:v>50.486077508467872</c:v>
                </c:pt>
                <c:pt idx="577">
                  <c:v>50.552060880658082</c:v>
                </c:pt>
                <c:pt idx="578">
                  <c:v>50.519069194562967</c:v>
                </c:pt>
                <c:pt idx="579">
                  <c:v>50.585052566753177</c:v>
                </c:pt>
                <c:pt idx="580">
                  <c:v>50.596049795451549</c:v>
                </c:pt>
                <c:pt idx="581">
                  <c:v>50.662033167641759</c:v>
                </c:pt>
                <c:pt idx="582">
                  <c:v>50.651035938943387</c:v>
                </c:pt>
                <c:pt idx="583">
                  <c:v>50.629041481546651</c:v>
                </c:pt>
                <c:pt idx="584">
                  <c:v>50.684027625038489</c:v>
                </c:pt>
                <c:pt idx="585">
                  <c:v>50.706022082435233</c:v>
                </c:pt>
                <c:pt idx="586">
                  <c:v>50.72801653983197</c:v>
                </c:pt>
                <c:pt idx="587">
                  <c:v>50.783002683323808</c:v>
                </c:pt>
                <c:pt idx="588">
                  <c:v>50.72801653983197</c:v>
                </c:pt>
                <c:pt idx="589">
                  <c:v>50.81599436941891</c:v>
                </c:pt>
                <c:pt idx="590">
                  <c:v>50.793999912022173</c:v>
                </c:pt>
                <c:pt idx="591">
                  <c:v>50.837988826815653</c:v>
                </c:pt>
                <c:pt idx="592">
                  <c:v>50.848986055514018</c:v>
                </c:pt>
                <c:pt idx="593">
                  <c:v>50.903972199005857</c:v>
                </c:pt>
                <c:pt idx="594">
                  <c:v>50.914969427704222</c:v>
                </c:pt>
                <c:pt idx="595">
                  <c:v>50.892974970307478</c:v>
                </c:pt>
                <c:pt idx="596">
                  <c:v>50.969955571196067</c:v>
                </c:pt>
                <c:pt idx="597">
                  <c:v>50.947961113799323</c:v>
                </c:pt>
                <c:pt idx="598">
                  <c:v>50.969955571196067</c:v>
                </c:pt>
                <c:pt idx="599">
                  <c:v>50.991950028592797</c:v>
                </c:pt>
                <c:pt idx="600">
                  <c:v>51.002947257291169</c:v>
                </c:pt>
                <c:pt idx="601">
                  <c:v>51.03593894338627</c:v>
                </c:pt>
                <c:pt idx="602">
                  <c:v>51.024941714687898</c:v>
                </c:pt>
                <c:pt idx="603">
                  <c:v>51.068930629481372</c:v>
                </c:pt>
                <c:pt idx="604">
                  <c:v>51.079927858179737</c:v>
                </c:pt>
                <c:pt idx="605">
                  <c:v>51.112919544274853</c:v>
                </c:pt>
                <c:pt idx="606">
                  <c:v>51.167905687766691</c:v>
                </c:pt>
                <c:pt idx="607">
                  <c:v>51.145911230369947</c:v>
                </c:pt>
                <c:pt idx="608">
                  <c:v>51.211894602560157</c:v>
                </c:pt>
                <c:pt idx="609">
                  <c:v>51.189900145163421</c:v>
                </c:pt>
                <c:pt idx="610">
                  <c:v>51.222891831258522</c:v>
                </c:pt>
                <c:pt idx="611">
                  <c:v>51.233889059956887</c:v>
                </c:pt>
                <c:pt idx="612">
                  <c:v>51.255883517353631</c:v>
                </c:pt>
                <c:pt idx="613">
                  <c:v>51.288875203448733</c:v>
                </c:pt>
                <c:pt idx="614">
                  <c:v>51.277877974750368</c:v>
                </c:pt>
                <c:pt idx="615">
                  <c:v>51.728764351383447</c:v>
                </c:pt>
                <c:pt idx="616">
                  <c:v>51.343861346940571</c:v>
                </c:pt>
                <c:pt idx="617">
                  <c:v>51.398847490432424</c:v>
                </c:pt>
                <c:pt idx="618">
                  <c:v>51.37685303303568</c:v>
                </c:pt>
                <c:pt idx="619">
                  <c:v>51.37685303303568</c:v>
                </c:pt>
                <c:pt idx="620">
                  <c:v>51.420841947829153</c:v>
                </c:pt>
                <c:pt idx="621">
                  <c:v>51.420841947829153</c:v>
                </c:pt>
                <c:pt idx="622">
                  <c:v>51.475828091320992</c:v>
                </c:pt>
                <c:pt idx="623">
                  <c:v>51.44283640522589</c:v>
                </c:pt>
                <c:pt idx="624">
                  <c:v>51.508819777416093</c:v>
                </c:pt>
                <c:pt idx="625">
                  <c:v>51.519817006114472</c:v>
                </c:pt>
                <c:pt idx="626">
                  <c:v>51.508819777416093</c:v>
                </c:pt>
                <c:pt idx="627">
                  <c:v>51.563805920907939</c:v>
                </c:pt>
                <c:pt idx="628">
                  <c:v>51.563805920907939</c:v>
                </c:pt>
                <c:pt idx="629">
                  <c:v>51.629789293098149</c:v>
                </c:pt>
                <c:pt idx="630">
                  <c:v>51.585800378304668</c:v>
                </c:pt>
                <c:pt idx="631">
                  <c:v>51.629789293098149</c:v>
                </c:pt>
                <c:pt idx="632">
                  <c:v>51.673778207891623</c:v>
                </c:pt>
                <c:pt idx="633">
                  <c:v>51.61879206439977</c:v>
                </c:pt>
                <c:pt idx="634">
                  <c:v>51.673778207891623</c:v>
                </c:pt>
                <c:pt idx="635">
                  <c:v>51.695772665288352</c:v>
                </c:pt>
                <c:pt idx="636">
                  <c:v>51.750758808780191</c:v>
                </c:pt>
                <c:pt idx="637">
                  <c:v>51.728764351383447</c:v>
                </c:pt>
                <c:pt idx="638">
                  <c:v>51.717767122685089</c:v>
                </c:pt>
                <c:pt idx="639">
                  <c:v>51.860731095763867</c:v>
                </c:pt>
                <c:pt idx="640">
                  <c:v>51.816742180970387</c:v>
                </c:pt>
                <c:pt idx="641">
                  <c:v>51.849733867065503</c:v>
                </c:pt>
                <c:pt idx="642">
                  <c:v>51.849733867065503</c:v>
                </c:pt>
                <c:pt idx="643">
                  <c:v>51.860731095763867</c:v>
                </c:pt>
                <c:pt idx="644">
                  <c:v>51.882725553160597</c:v>
                </c:pt>
                <c:pt idx="645">
                  <c:v>51.871728324462239</c:v>
                </c:pt>
                <c:pt idx="646">
                  <c:v>51.926714467954078</c:v>
                </c:pt>
                <c:pt idx="647">
                  <c:v>51.893722781858983</c:v>
                </c:pt>
                <c:pt idx="648">
                  <c:v>51.981700611445923</c:v>
                </c:pt>
                <c:pt idx="649">
                  <c:v>51.981700611445923</c:v>
                </c:pt>
                <c:pt idx="650">
                  <c:v>52.003695068842653</c:v>
                </c:pt>
                <c:pt idx="651">
                  <c:v>52.025689526239397</c:v>
                </c:pt>
                <c:pt idx="652">
                  <c:v>51.970703382747551</c:v>
                </c:pt>
                <c:pt idx="653">
                  <c:v>52.069678441032863</c:v>
                </c:pt>
                <c:pt idx="654">
                  <c:v>52.080675669731228</c:v>
                </c:pt>
                <c:pt idx="655">
                  <c:v>52.0916728984296</c:v>
                </c:pt>
                <c:pt idx="656">
                  <c:v>52.102670127127972</c:v>
                </c:pt>
                <c:pt idx="657">
                  <c:v>52.102670127127972</c:v>
                </c:pt>
                <c:pt idx="658">
                  <c:v>52.168653499318182</c:v>
                </c:pt>
                <c:pt idx="659">
                  <c:v>52.102670127127972</c:v>
                </c:pt>
                <c:pt idx="660">
                  <c:v>52.190647956714912</c:v>
                </c:pt>
                <c:pt idx="661">
                  <c:v>52.201645185413277</c:v>
                </c:pt>
                <c:pt idx="662">
                  <c:v>52.190647956714912</c:v>
                </c:pt>
                <c:pt idx="663">
                  <c:v>52.24563410020675</c:v>
                </c:pt>
                <c:pt idx="664">
                  <c:v>52.24563410020675</c:v>
                </c:pt>
                <c:pt idx="665">
                  <c:v>52.278625786301852</c:v>
                </c:pt>
                <c:pt idx="666">
                  <c:v>52.24563410020675</c:v>
                </c:pt>
                <c:pt idx="667">
                  <c:v>52.267628557603487</c:v>
                </c:pt>
                <c:pt idx="668">
                  <c:v>52.322614701095333</c:v>
                </c:pt>
                <c:pt idx="669">
                  <c:v>52.322614701095333</c:v>
                </c:pt>
                <c:pt idx="670">
                  <c:v>52.388598073285543</c:v>
                </c:pt>
                <c:pt idx="671">
                  <c:v>52.33361192979369</c:v>
                </c:pt>
                <c:pt idx="672">
                  <c:v>52.399595301983901</c:v>
                </c:pt>
                <c:pt idx="673">
                  <c:v>52.366603615888799</c:v>
                </c:pt>
                <c:pt idx="674">
                  <c:v>52.443584216777367</c:v>
                </c:pt>
                <c:pt idx="675">
                  <c:v>52.432586988079009</c:v>
                </c:pt>
                <c:pt idx="676">
                  <c:v>52.410592530682273</c:v>
                </c:pt>
                <c:pt idx="677">
                  <c:v>52.487573131570848</c:v>
                </c:pt>
                <c:pt idx="678">
                  <c:v>52.465578674174111</c:v>
                </c:pt>
                <c:pt idx="679">
                  <c:v>52.49857036026922</c:v>
                </c:pt>
                <c:pt idx="680">
                  <c:v>52.49857036026922</c:v>
                </c:pt>
                <c:pt idx="681">
                  <c:v>52.531562046364307</c:v>
                </c:pt>
                <c:pt idx="682">
                  <c:v>52.575550961157788</c:v>
                </c:pt>
                <c:pt idx="683">
                  <c:v>53.026437337790881</c:v>
                </c:pt>
                <c:pt idx="684">
                  <c:v>52.630537104649633</c:v>
                </c:pt>
                <c:pt idx="685">
                  <c:v>52.630537104649633</c:v>
                </c:pt>
                <c:pt idx="686">
                  <c:v>52.663528790744728</c:v>
                </c:pt>
                <c:pt idx="687">
                  <c:v>52.630537104649633</c:v>
                </c:pt>
                <c:pt idx="688">
                  <c:v>52.663528790744728</c:v>
                </c:pt>
                <c:pt idx="689">
                  <c:v>52.751506620331682</c:v>
                </c:pt>
                <c:pt idx="690">
                  <c:v>52.707517705538208</c:v>
                </c:pt>
                <c:pt idx="691">
                  <c:v>52.773501077728419</c:v>
                </c:pt>
                <c:pt idx="692">
                  <c:v>52.729512162934952</c:v>
                </c:pt>
                <c:pt idx="693">
                  <c:v>52.828487221220257</c:v>
                </c:pt>
                <c:pt idx="694">
                  <c:v>52.795495535125148</c:v>
                </c:pt>
                <c:pt idx="695">
                  <c:v>52.806492763823513</c:v>
                </c:pt>
                <c:pt idx="696">
                  <c:v>52.872476136013717</c:v>
                </c:pt>
                <c:pt idx="697">
                  <c:v>52.828487221220257</c:v>
                </c:pt>
                <c:pt idx="698">
                  <c:v>52.905467822108832</c:v>
                </c:pt>
                <c:pt idx="699">
                  <c:v>52.861478907315359</c:v>
                </c:pt>
                <c:pt idx="700">
                  <c:v>52.938459508203927</c:v>
                </c:pt>
                <c:pt idx="701">
                  <c:v>52.927462279505569</c:v>
                </c:pt>
                <c:pt idx="702">
                  <c:v>52.982448422997408</c:v>
                </c:pt>
                <c:pt idx="703">
                  <c:v>52.993445651695772</c:v>
                </c:pt>
                <c:pt idx="704">
                  <c:v>52.960453965600671</c:v>
                </c:pt>
                <c:pt idx="705">
                  <c:v>53.037434566489253</c:v>
                </c:pt>
                <c:pt idx="706">
                  <c:v>53.004442880394137</c:v>
                </c:pt>
                <c:pt idx="707">
                  <c:v>52.993445651695772</c:v>
                </c:pt>
                <c:pt idx="708">
                  <c:v>53.015440109092523</c:v>
                </c:pt>
                <c:pt idx="709">
                  <c:v>53.059429023885983</c:v>
                </c:pt>
                <c:pt idx="710">
                  <c:v>53.114415167377821</c:v>
                </c:pt>
                <c:pt idx="711">
                  <c:v>53.081423481282719</c:v>
                </c:pt>
                <c:pt idx="712">
                  <c:v>53.169401310869667</c:v>
                </c:pt>
                <c:pt idx="713">
                  <c:v>53.125412396076193</c:v>
                </c:pt>
                <c:pt idx="714">
                  <c:v>53.202392996964768</c:v>
                </c:pt>
                <c:pt idx="715">
                  <c:v>53.114415167377821</c:v>
                </c:pt>
                <c:pt idx="716">
                  <c:v>53.180398539568031</c:v>
                </c:pt>
                <c:pt idx="717">
                  <c:v>53.268376369154971</c:v>
                </c:pt>
                <c:pt idx="718">
                  <c:v>53.202392996964768</c:v>
                </c:pt>
                <c:pt idx="719">
                  <c:v>53.30136805525008</c:v>
                </c:pt>
                <c:pt idx="720">
                  <c:v>53.246381911758242</c:v>
                </c:pt>
                <c:pt idx="721">
                  <c:v>53.323362512646817</c:v>
                </c:pt>
                <c:pt idx="722">
                  <c:v>53.323362512646817</c:v>
                </c:pt>
                <c:pt idx="723">
                  <c:v>53.356354198741919</c:v>
                </c:pt>
                <c:pt idx="724">
                  <c:v>53.356354198741919</c:v>
                </c:pt>
                <c:pt idx="725">
                  <c:v>53.334359741345182</c:v>
                </c:pt>
                <c:pt idx="726">
                  <c:v>53.378348656138662</c:v>
                </c:pt>
                <c:pt idx="727">
                  <c:v>53.378348656138662</c:v>
                </c:pt>
                <c:pt idx="728">
                  <c:v>53.45532925702723</c:v>
                </c:pt>
                <c:pt idx="729">
                  <c:v>53.356354198741919</c:v>
                </c:pt>
                <c:pt idx="730">
                  <c:v>53.38934588483702</c:v>
                </c:pt>
                <c:pt idx="731">
                  <c:v>53.488320943122339</c:v>
                </c:pt>
                <c:pt idx="732">
                  <c:v>53.422337570932129</c:v>
                </c:pt>
                <c:pt idx="733">
                  <c:v>53.510315400519069</c:v>
                </c:pt>
                <c:pt idx="734">
                  <c:v>53.510315400519069</c:v>
                </c:pt>
                <c:pt idx="735">
                  <c:v>53.477323714423967</c:v>
                </c:pt>
                <c:pt idx="736">
                  <c:v>53.532309857915813</c:v>
                </c:pt>
                <c:pt idx="737">
                  <c:v>53.477323714423967</c:v>
                </c:pt>
                <c:pt idx="738">
                  <c:v>53.543307086614178</c:v>
                </c:pt>
                <c:pt idx="739">
                  <c:v>53.587296001407637</c:v>
                </c:pt>
                <c:pt idx="740">
                  <c:v>53.620287687502753</c:v>
                </c:pt>
                <c:pt idx="741">
                  <c:v>53.620287687502753</c:v>
                </c:pt>
                <c:pt idx="742">
                  <c:v>53.609290458804388</c:v>
                </c:pt>
                <c:pt idx="743">
                  <c:v>53.653279373597847</c:v>
                </c:pt>
                <c:pt idx="744">
                  <c:v>53.598293230106023</c:v>
                </c:pt>
                <c:pt idx="745">
                  <c:v>53.675273830994598</c:v>
                </c:pt>
                <c:pt idx="746">
                  <c:v>53.64228214489949</c:v>
                </c:pt>
                <c:pt idx="747">
                  <c:v>53.719262745788058</c:v>
                </c:pt>
                <c:pt idx="748">
                  <c:v>53.675273830994598</c:v>
                </c:pt>
                <c:pt idx="749">
                  <c:v>53.708265517089693</c:v>
                </c:pt>
                <c:pt idx="750">
                  <c:v>53.774248889279903</c:v>
                </c:pt>
                <c:pt idx="751">
                  <c:v>53.752254431883173</c:v>
                </c:pt>
                <c:pt idx="752">
                  <c:v>53.840232261470113</c:v>
                </c:pt>
                <c:pt idx="753">
                  <c:v>54.379096467690147</c:v>
                </c:pt>
                <c:pt idx="754">
                  <c:v>53.873223947565222</c:v>
                </c:pt>
                <c:pt idx="755">
                  <c:v>53.840232261470113</c:v>
                </c:pt>
                <c:pt idx="756">
                  <c:v>53.840232261470113</c:v>
                </c:pt>
                <c:pt idx="757">
                  <c:v>53.928210091057053</c:v>
                </c:pt>
                <c:pt idx="758">
                  <c:v>53.851229490168478</c:v>
                </c:pt>
                <c:pt idx="759">
                  <c:v>53.972199005850527</c:v>
                </c:pt>
                <c:pt idx="760">
                  <c:v>53.906215633660317</c:v>
                </c:pt>
                <c:pt idx="761">
                  <c:v>53.972199005850527</c:v>
                </c:pt>
                <c:pt idx="762">
                  <c:v>53.961201777152162</c:v>
                </c:pt>
                <c:pt idx="763">
                  <c:v>54.038182378040737</c:v>
                </c:pt>
                <c:pt idx="764">
                  <c:v>54.049179606739102</c:v>
                </c:pt>
                <c:pt idx="765">
                  <c:v>53.972199005850527</c:v>
                </c:pt>
                <c:pt idx="766">
                  <c:v>54.093168521532583</c:v>
                </c:pt>
                <c:pt idx="767">
                  <c:v>54.016187920644001</c:v>
                </c:pt>
                <c:pt idx="768">
                  <c:v>54.093168521532583</c:v>
                </c:pt>
                <c:pt idx="769">
                  <c:v>54.126160207627677</c:v>
                </c:pt>
                <c:pt idx="770">
                  <c:v>54.049179606739102</c:v>
                </c:pt>
                <c:pt idx="771">
                  <c:v>54.093168521532583</c:v>
                </c:pt>
                <c:pt idx="772">
                  <c:v>54.093168521532583</c:v>
                </c:pt>
                <c:pt idx="773">
                  <c:v>54.192143579817888</c:v>
                </c:pt>
                <c:pt idx="774">
                  <c:v>54.148154665024421</c:v>
                </c:pt>
                <c:pt idx="775">
                  <c:v>54.214138037214617</c:v>
                </c:pt>
                <c:pt idx="776">
                  <c:v>54.20314080851626</c:v>
                </c:pt>
                <c:pt idx="777">
                  <c:v>54.247129723309733</c:v>
                </c:pt>
                <c:pt idx="778">
                  <c:v>54.2911186381032</c:v>
                </c:pt>
                <c:pt idx="779">
                  <c:v>54.236132494611361</c:v>
                </c:pt>
                <c:pt idx="780">
                  <c:v>54.324110324198301</c:v>
                </c:pt>
                <c:pt idx="781">
                  <c:v>54.280121409404828</c:v>
                </c:pt>
                <c:pt idx="782">
                  <c:v>54.346104781595052</c:v>
                </c:pt>
                <c:pt idx="783">
                  <c:v>54.335107552896673</c:v>
                </c:pt>
                <c:pt idx="784">
                  <c:v>54.35710201029341</c:v>
                </c:pt>
                <c:pt idx="785">
                  <c:v>54.412088153785248</c:v>
                </c:pt>
                <c:pt idx="786">
                  <c:v>54.368099238991768</c:v>
                </c:pt>
                <c:pt idx="787">
                  <c:v>54.42308538248362</c:v>
                </c:pt>
                <c:pt idx="788">
                  <c:v>54.390093696388512</c:v>
                </c:pt>
                <c:pt idx="789">
                  <c:v>54.401090925086883</c:v>
                </c:pt>
                <c:pt idx="790">
                  <c:v>54.456077068578708</c:v>
                </c:pt>
                <c:pt idx="791">
                  <c:v>54.434082611181992</c:v>
                </c:pt>
                <c:pt idx="792">
                  <c:v>54.456077068578708</c:v>
                </c:pt>
                <c:pt idx="793">
                  <c:v>54.434082611181992</c:v>
                </c:pt>
                <c:pt idx="794">
                  <c:v>54.51106321207056</c:v>
                </c:pt>
                <c:pt idx="795">
                  <c:v>54.555052126864027</c:v>
                </c:pt>
                <c:pt idx="796">
                  <c:v>54.467074297277087</c:v>
                </c:pt>
                <c:pt idx="797">
                  <c:v>54.566049355562399</c:v>
                </c:pt>
                <c:pt idx="798">
                  <c:v>54.533057669467297</c:v>
                </c:pt>
                <c:pt idx="799">
                  <c:v>54.610038270355872</c:v>
                </c:pt>
                <c:pt idx="800">
                  <c:v>54.566049355562399</c:v>
                </c:pt>
                <c:pt idx="801">
                  <c:v>54.665024413847718</c:v>
                </c:pt>
                <c:pt idx="802">
                  <c:v>54.665024413847718</c:v>
                </c:pt>
                <c:pt idx="803">
                  <c:v>54.632032727752609</c:v>
                </c:pt>
                <c:pt idx="804">
                  <c:v>54.731007786037921</c:v>
                </c:pt>
                <c:pt idx="805">
                  <c:v>54.753002243434658</c:v>
                </c:pt>
                <c:pt idx="806">
                  <c:v>54.753002243434658</c:v>
                </c:pt>
                <c:pt idx="807">
                  <c:v>54.774996700831387</c:v>
                </c:pt>
                <c:pt idx="808">
                  <c:v>54.731007786037921</c:v>
                </c:pt>
                <c:pt idx="809">
                  <c:v>54.796991158228131</c:v>
                </c:pt>
                <c:pt idx="810">
                  <c:v>54.720010557339549</c:v>
                </c:pt>
                <c:pt idx="811">
                  <c:v>54.731007786037921</c:v>
                </c:pt>
                <c:pt idx="812">
                  <c:v>54.785993929529759</c:v>
                </c:pt>
                <c:pt idx="813">
                  <c:v>54.829982844323233</c:v>
                </c:pt>
                <c:pt idx="814">
                  <c:v>54.873971759116714</c:v>
                </c:pt>
                <c:pt idx="815">
                  <c:v>54.829982844323233</c:v>
                </c:pt>
                <c:pt idx="816">
                  <c:v>54.873971759116714</c:v>
                </c:pt>
                <c:pt idx="817">
                  <c:v>54.829982844323233</c:v>
                </c:pt>
                <c:pt idx="818">
                  <c:v>54.917960673910173</c:v>
                </c:pt>
                <c:pt idx="819">
                  <c:v>54.895966216513443</c:v>
                </c:pt>
                <c:pt idx="820">
                  <c:v>54.961949588703654</c:v>
                </c:pt>
                <c:pt idx="821">
                  <c:v>54.950952360005282</c:v>
                </c:pt>
                <c:pt idx="822">
                  <c:v>54.994941274798762</c:v>
                </c:pt>
                <c:pt idx="823">
                  <c:v>55.049927418290601</c:v>
                </c:pt>
                <c:pt idx="824">
                  <c:v>54.994941274798762</c:v>
                </c:pt>
                <c:pt idx="825">
                  <c:v>55.060924646988973</c:v>
                </c:pt>
                <c:pt idx="826">
                  <c:v>55.027932960893857</c:v>
                </c:pt>
                <c:pt idx="827">
                  <c:v>55.082919104385702</c:v>
                </c:pt>
                <c:pt idx="828">
                  <c:v>55.082919104385702</c:v>
                </c:pt>
                <c:pt idx="829">
                  <c:v>55.060924646988973</c:v>
                </c:pt>
                <c:pt idx="830">
                  <c:v>55.082919104385702</c:v>
                </c:pt>
                <c:pt idx="831">
                  <c:v>55.082919104385702</c:v>
                </c:pt>
                <c:pt idx="832">
                  <c:v>55.15989970527427</c:v>
                </c:pt>
                <c:pt idx="833">
                  <c:v>55.126908019179183</c:v>
                </c:pt>
                <c:pt idx="834">
                  <c:v>55.137905247877541</c:v>
                </c:pt>
                <c:pt idx="835">
                  <c:v>55.203888620067751</c:v>
                </c:pt>
                <c:pt idx="836">
                  <c:v>55.126908019179183</c:v>
                </c:pt>
                <c:pt idx="837">
                  <c:v>55.258874763559589</c:v>
                </c:pt>
                <c:pt idx="838">
                  <c:v>55.192891391369379</c:v>
                </c:pt>
                <c:pt idx="839">
                  <c:v>55.258874763559589</c:v>
                </c:pt>
                <c:pt idx="840">
                  <c:v>55.247877534861217</c:v>
                </c:pt>
                <c:pt idx="841">
                  <c:v>55.225883077464481</c:v>
                </c:pt>
                <c:pt idx="842">
                  <c:v>55.335855364448157</c:v>
                </c:pt>
                <c:pt idx="843">
                  <c:v>55.280869220956319</c:v>
                </c:pt>
                <c:pt idx="844">
                  <c:v>55.346852593146529</c:v>
                </c:pt>
                <c:pt idx="845">
                  <c:v>55.401838736638368</c:v>
                </c:pt>
                <c:pt idx="846">
                  <c:v>55.313860907051421</c:v>
                </c:pt>
                <c:pt idx="847">
                  <c:v>55.390841507940003</c:v>
                </c:pt>
                <c:pt idx="848">
                  <c:v>55.346852593146529</c:v>
                </c:pt>
                <c:pt idx="849">
                  <c:v>55.357849821844887</c:v>
                </c:pt>
                <c:pt idx="850">
                  <c:v>55.47881933752695</c:v>
                </c:pt>
                <c:pt idx="851">
                  <c:v>55.489816566225308</c:v>
                </c:pt>
                <c:pt idx="852">
                  <c:v>55.368847050543273</c:v>
                </c:pt>
                <c:pt idx="853">
                  <c:v>55.489816566225308</c:v>
                </c:pt>
                <c:pt idx="854">
                  <c:v>55.434830422733469</c:v>
                </c:pt>
                <c:pt idx="855">
                  <c:v>55.533805481018788</c:v>
                </c:pt>
                <c:pt idx="856">
                  <c:v>55.489816566225308</c:v>
                </c:pt>
                <c:pt idx="857">
                  <c:v>55.445827651431848</c:v>
                </c:pt>
                <c:pt idx="858">
                  <c:v>55.544802709717153</c:v>
                </c:pt>
                <c:pt idx="859">
                  <c:v>55.489816566225308</c:v>
                </c:pt>
                <c:pt idx="860">
                  <c:v>55.588791624510627</c:v>
                </c:pt>
                <c:pt idx="861">
                  <c:v>55.522808252320416</c:v>
                </c:pt>
                <c:pt idx="862">
                  <c:v>55.610786081907357</c:v>
                </c:pt>
                <c:pt idx="863">
                  <c:v>55.555799938415518</c:v>
                </c:pt>
                <c:pt idx="864">
                  <c:v>55.610786081907357</c:v>
                </c:pt>
                <c:pt idx="865">
                  <c:v>55.698763911494297</c:v>
                </c:pt>
                <c:pt idx="866">
                  <c:v>55.599788853208999</c:v>
                </c:pt>
                <c:pt idx="867">
                  <c:v>55.731755597589412</c:v>
                </c:pt>
                <c:pt idx="868">
                  <c:v>55.731755597589412</c:v>
                </c:pt>
                <c:pt idx="869">
                  <c:v>55.687766682795939</c:v>
                </c:pt>
                <c:pt idx="870">
                  <c:v>55.742752826287777</c:v>
                </c:pt>
                <c:pt idx="871">
                  <c:v>55.709761140192668</c:v>
                </c:pt>
                <c:pt idx="872">
                  <c:v>55.830730655874717</c:v>
                </c:pt>
                <c:pt idx="873">
                  <c:v>55.720758368891047</c:v>
                </c:pt>
                <c:pt idx="874">
                  <c:v>55.786741741081251</c:v>
                </c:pt>
                <c:pt idx="875">
                  <c:v>55.786741741081251</c:v>
                </c:pt>
                <c:pt idx="876">
                  <c:v>55.852725113271461</c:v>
                </c:pt>
                <c:pt idx="877">
                  <c:v>55.874719570668198</c:v>
                </c:pt>
                <c:pt idx="878">
                  <c:v>55.797738969779623</c:v>
                </c:pt>
                <c:pt idx="879">
                  <c:v>55.907711256763292</c:v>
                </c:pt>
                <c:pt idx="880">
                  <c:v>55.830730655874717</c:v>
                </c:pt>
                <c:pt idx="881">
                  <c:v>55.951700171556773</c:v>
                </c:pt>
                <c:pt idx="882">
                  <c:v>55.885716799366563</c:v>
                </c:pt>
                <c:pt idx="883">
                  <c:v>55.973694628953503</c:v>
                </c:pt>
                <c:pt idx="884">
                  <c:v>55.929705714160043</c:v>
                </c:pt>
                <c:pt idx="885">
                  <c:v>55.896714028064928</c:v>
                </c:pt>
                <c:pt idx="886">
                  <c:v>56.028680772445348</c:v>
                </c:pt>
                <c:pt idx="887">
                  <c:v>55.973694628953503</c:v>
                </c:pt>
                <c:pt idx="888">
                  <c:v>56.06167245854045</c:v>
                </c:pt>
                <c:pt idx="889">
                  <c:v>56.006686315048611</c:v>
                </c:pt>
                <c:pt idx="890">
                  <c:v>56.017683543746983</c:v>
                </c:pt>
                <c:pt idx="891">
                  <c:v>56.105661373333923</c:v>
                </c:pt>
                <c:pt idx="892">
                  <c:v>56.050675229842078</c:v>
                </c:pt>
                <c:pt idx="893">
                  <c:v>56.138653059429018</c:v>
                </c:pt>
                <c:pt idx="894">
                  <c:v>56.094664144635551</c:v>
                </c:pt>
                <c:pt idx="895">
                  <c:v>56.19363920292087</c:v>
                </c:pt>
                <c:pt idx="896">
                  <c:v>56.19363920292087</c:v>
                </c:pt>
                <c:pt idx="897">
                  <c:v>56.12765583073066</c:v>
                </c:pt>
                <c:pt idx="898">
                  <c:v>56.2156336603176</c:v>
                </c:pt>
                <c:pt idx="899">
                  <c:v>56.138653059429018</c:v>
                </c:pt>
                <c:pt idx="900">
                  <c:v>55.390841507940003</c:v>
                </c:pt>
                <c:pt idx="901">
                  <c:v>54.676021642546083</c:v>
                </c:pt>
                <c:pt idx="902">
                  <c:v>53.961201777152162</c:v>
                </c:pt>
                <c:pt idx="903">
                  <c:v>53.246381911758242</c:v>
                </c:pt>
                <c:pt idx="904">
                  <c:v>52.575550961157788</c:v>
                </c:pt>
                <c:pt idx="905">
                  <c:v>51.838736638367138</c:v>
                </c:pt>
                <c:pt idx="906">
                  <c:v>51.299872432147097</c:v>
                </c:pt>
                <c:pt idx="907">
                  <c:v>50.607047024149907</c:v>
                </c:pt>
                <c:pt idx="908">
                  <c:v>49.935709851910971</c:v>
                </c:pt>
                <c:pt idx="909">
                  <c:v>49.281723862729457</c:v>
                </c:pt>
                <c:pt idx="910">
                  <c:v>48.683160415003996</c:v>
                </c:pt>
                <c:pt idx="911">
                  <c:v>48.128935000443377</c:v>
                </c:pt>
                <c:pt idx="912">
                  <c:v>47.552540569300348</c:v>
                </c:pt>
                <c:pt idx="913">
                  <c:v>46.93180810499247</c:v>
                </c:pt>
                <c:pt idx="914">
                  <c:v>46.299991132393373</c:v>
                </c:pt>
                <c:pt idx="915">
                  <c:v>45.779019242706397</c:v>
                </c:pt>
                <c:pt idx="916">
                  <c:v>45.1472022701073</c:v>
                </c:pt>
                <c:pt idx="917">
                  <c:v>44.415624722887287</c:v>
                </c:pt>
                <c:pt idx="918">
                  <c:v>43.916821849782743</c:v>
                </c:pt>
                <c:pt idx="919">
                  <c:v>43.151990777689107</c:v>
                </c:pt>
                <c:pt idx="920">
                  <c:v>42.398244213886677</c:v>
                </c:pt>
                <c:pt idx="921">
                  <c:v>41.633413141793042</c:v>
                </c:pt>
                <c:pt idx="922">
                  <c:v>40.979427152611507</c:v>
                </c:pt>
                <c:pt idx="923">
                  <c:v>40.236765097100303</c:v>
                </c:pt>
                <c:pt idx="924">
                  <c:v>39.593863616209987</c:v>
                </c:pt>
                <c:pt idx="925">
                  <c:v>38.263722621264527</c:v>
                </c:pt>
                <c:pt idx="926">
                  <c:v>37.576483107209363</c:v>
                </c:pt>
                <c:pt idx="927">
                  <c:v>36.357187195176017</c:v>
                </c:pt>
                <c:pt idx="928">
                  <c:v>35.082468741686618</c:v>
                </c:pt>
                <c:pt idx="929">
                  <c:v>35.115722266560262</c:v>
                </c:pt>
                <c:pt idx="930">
                  <c:v>46.820963022080349</c:v>
                </c:pt>
                <c:pt idx="931">
                  <c:v>54.379096467690147</c:v>
                </c:pt>
                <c:pt idx="932">
                  <c:v>57.513306646725027</c:v>
                </c:pt>
                <c:pt idx="933">
                  <c:v>57.733251220692388</c:v>
                </c:pt>
                <c:pt idx="934">
                  <c:v>57.799234592882598</c:v>
                </c:pt>
                <c:pt idx="935">
                  <c:v>57.67826507720055</c:v>
                </c:pt>
                <c:pt idx="936">
                  <c:v>57.656270619803813</c:v>
                </c:pt>
                <c:pt idx="937">
                  <c:v>57.579290018915238</c:v>
                </c:pt>
                <c:pt idx="938">
                  <c:v>57.381339902344607</c:v>
                </c:pt>
                <c:pt idx="939">
                  <c:v>57.304359301456039</c:v>
                </c:pt>
                <c:pt idx="940">
                  <c:v>57.293362072757667</c:v>
                </c:pt>
                <c:pt idx="941">
                  <c:v>57.381339902344607</c:v>
                </c:pt>
                <c:pt idx="942">
                  <c:v>57.315356530154403</c:v>
                </c:pt>
                <c:pt idx="943">
                  <c:v>57.348348216249512</c:v>
                </c:pt>
                <c:pt idx="944">
                  <c:v>57.216381471869092</c:v>
                </c:pt>
                <c:pt idx="945">
                  <c:v>57.304359301456039</c:v>
                </c:pt>
                <c:pt idx="946">
                  <c:v>57.27136761536093</c:v>
                </c:pt>
                <c:pt idx="947">
                  <c:v>57.35934544494787</c:v>
                </c:pt>
                <c:pt idx="948">
                  <c:v>57.260370386662572</c:v>
                </c:pt>
                <c:pt idx="949">
                  <c:v>57.27136761536093</c:v>
                </c:pt>
                <c:pt idx="950">
                  <c:v>57.348348216249512</c:v>
                </c:pt>
                <c:pt idx="951">
                  <c:v>57.260370386662572</c:v>
                </c:pt>
                <c:pt idx="952">
                  <c:v>57.348348216249512</c:v>
                </c:pt>
                <c:pt idx="953">
                  <c:v>57.326353758852783</c:v>
                </c:pt>
                <c:pt idx="954">
                  <c:v>57.392337131042979</c:v>
                </c:pt>
                <c:pt idx="955">
                  <c:v>57.293362072757667</c:v>
                </c:pt>
                <c:pt idx="956">
                  <c:v>57.381339902344607</c:v>
                </c:pt>
                <c:pt idx="957">
                  <c:v>57.392337131042979</c:v>
                </c:pt>
                <c:pt idx="958">
                  <c:v>57.293362072757667</c:v>
                </c:pt>
                <c:pt idx="959">
                  <c:v>57.35934544494787</c:v>
                </c:pt>
                <c:pt idx="960">
                  <c:v>57.348348216249512</c:v>
                </c:pt>
                <c:pt idx="961">
                  <c:v>57.447323274534817</c:v>
                </c:pt>
                <c:pt idx="962">
                  <c:v>57.392337131042979</c:v>
                </c:pt>
                <c:pt idx="963">
                  <c:v>57.425328817138087</c:v>
                </c:pt>
                <c:pt idx="964">
                  <c:v>57.348348216249512</c:v>
                </c:pt>
                <c:pt idx="965">
                  <c:v>57.33735098755114</c:v>
                </c:pt>
                <c:pt idx="966">
                  <c:v>57.425328817138087</c:v>
                </c:pt>
                <c:pt idx="967">
                  <c:v>57.35934544494787</c:v>
                </c:pt>
                <c:pt idx="968">
                  <c:v>57.447323274534817</c:v>
                </c:pt>
                <c:pt idx="969">
                  <c:v>57.35934544494787</c:v>
                </c:pt>
                <c:pt idx="970">
                  <c:v>57.381339902344607</c:v>
                </c:pt>
                <c:pt idx="971">
                  <c:v>57.491312189328298</c:v>
                </c:pt>
                <c:pt idx="972">
                  <c:v>57.392337131042979</c:v>
                </c:pt>
                <c:pt idx="973">
                  <c:v>57.491312189328298</c:v>
                </c:pt>
                <c:pt idx="974">
                  <c:v>57.447323274534817</c:v>
                </c:pt>
                <c:pt idx="975">
                  <c:v>57.535301104121757</c:v>
                </c:pt>
                <c:pt idx="976">
                  <c:v>57.524303875423399</c:v>
                </c:pt>
                <c:pt idx="977">
                  <c:v>57.535301104121757</c:v>
                </c:pt>
                <c:pt idx="978">
                  <c:v>57.557295561518487</c:v>
                </c:pt>
                <c:pt idx="979">
                  <c:v>57.535301104121757</c:v>
                </c:pt>
                <c:pt idx="980">
                  <c:v>57.590287247613603</c:v>
                </c:pt>
                <c:pt idx="981">
                  <c:v>57.491312189328298</c:v>
                </c:pt>
                <c:pt idx="982">
                  <c:v>57.612281705010339</c:v>
                </c:pt>
                <c:pt idx="983">
                  <c:v>57.524303875423399</c:v>
                </c:pt>
                <c:pt idx="984">
                  <c:v>57.634276162407083</c:v>
                </c:pt>
                <c:pt idx="985">
                  <c:v>57.579290018915238</c:v>
                </c:pt>
                <c:pt idx="986">
                  <c:v>57.612281705010339</c:v>
                </c:pt>
                <c:pt idx="987">
                  <c:v>57.667267848502178</c:v>
                </c:pt>
                <c:pt idx="988">
                  <c:v>57.612281705010339</c:v>
                </c:pt>
                <c:pt idx="989">
                  <c:v>57.689262305898922</c:v>
                </c:pt>
                <c:pt idx="990">
                  <c:v>57.634276162407083</c:v>
                </c:pt>
                <c:pt idx="991">
                  <c:v>57.689262305898922</c:v>
                </c:pt>
                <c:pt idx="992">
                  <c:v>57.667267848502178</c:v>
                </c:pt>
                <c:pt idx="993">
                  <c:v>57.67826507720055</c:v>
                </c:pt>
                <c:pt idx="994">
                  <c:v>57.689262305898922</c:v>
                </c:pt>
                <c:pt idx="995">
                  <c:v>57.689262305898922</c:v>
                </c:pt>
                <c:pt idx="996">
                  <c:v>57.755245678089118</c:v>
                </c:pt>
                <c:pt idx="997">
                  <c:v>57.777240135485862</c:v>
                </c:pt>
                <c:pt idx="998">
                  <c:v>57.755245678089118</c:v>
                </c:pt>
                <c:pt idx="999">
                  <c:v>57.744248449390753</c:v>
                </c:pt>
                <c:pt idx="1000">
                  <c:v>57.755245678089118</c:v>
                </c:pt>
                <c:pt idx="1001">
                  <c:v>57.810231821580963</c:v>
                </c:pt>
                <c:pt idx="1002">
                  <c:v>57.788237364184234</c:v>
                </c:pt>
                <c:pt idx="1003">
                  <c:v>57.8322262789777</c:v>
                </c:pt>
                <c:pt idx="1004">
                  <c:v>57.788237364184234</c:v>
                </c:pt>
                <c:pt idx="1005">
                  <c:v>57.843223507676072</c:v>
                </c:pt>
                <c:pt idx="1006">
                  <c:v>57.843223507676072</c:v>
                </c:pt>
                <c:pt idx="1007">
                  <c:v>57.843223507676072</c:v>
                </c:pt>
                <c:pt idx="1008">
                  <c:v>57.887212422469553</c:v>
                </c:pt>
                <c:pt idx="1009">
                  <c:v>57.854220736374437</c:v>
                </c:pt>
                <c:pt idx="1010">
                  <c:v>57.89820965116791</c:v>
                </c:pt>
                <c:pt idx="1011">
                  <c:v>57.89820965116791</c:v>
                </c:pt>
                <c:pt idx="1012">
                  <c:v>57.942198565961377</c:v>
                </c:pt>
                <c:pt idx="1013">
                  <c:v>57.975190252056493</c:v>
                </c:pt>
                <c:pt idx="1014">
                  <c:v>57.920204108564647</c:v>
                </c:pt>
                <c:pt idx="1015">
                  <c:v>57.975190252056493</c:v>
                </c:pt>
                <c:pt idx="1016">
                  <c:v>58.019179166849959</c:v>
                </c:pt>
                <c:pt idx="1017">
                  <c:v>58.019179166849959</c:v>
                </c:pt>
                <c:pt idx="1018">
                  <c:v>57.98618748075485</c:v>
                </c:pt>
                <c:pt idx="1019">
                  <c:v>57.98618748075485</c:v>
                </c:pt>
                <c:pt idx="1020">
                  <c:v>58.052170852945061</c:v>
                </c:pt>
                <c:pt idx="1021">
                  <c:v>58.019179166849959</c:v>
                </c:pt>
                <c:pt idx="1022">
                  <c:v>58.008181938151587</c:v>
                </c:pt>
                <c:pt idx="1023">
                  <c:v>58.063168081643433</c:v>
                </c:pt>
                <c:pt idx="1024">
                  <c:v>58.107156996436899</c:v>
                </c:pt>
                <c:pt idx="1025">
                  <c:v>58.162143139928737</c:v>
                </c:pt>
                <c:pt idx="1026">
                  <c:v>58.063168081643433</c:v>
                </c:pt>
                <c:pt idx="1027">
                  <c:v>58.15114591123038</c:v>
                </c:pt>
                <c:pt idx="1028">
                  <c:v>58.118154225135271</c:v>
                </c:pt>
                <c:pt idx="1029">
                  <c:v>58.15114591123038</c:v>
                </c:pt>
                <c:pt idx="1030">
                  <c:v>58.184137597325467</c:v>
                </c:pt>
                <c:pt idx="1031">
                  <c:v>58.217129283420583</c:v>
                </c:pt>
                <c:pt idx="1032">
                  <c:v>58.206132054722211</c:v>
                </c:pt>
                <c:pt idx="1033">
                  <c:v>58.162143139928737</c:v>
                </c:pt>
                <c:pt idx="1034">
                  <c:v>58.305107113007523</c:v>
                </c:pt>
                <c:pt idx="1035">
                  <c:v>58.217129283420583</c:v>
                </c:pt>
                <c:pt idx="1036">
                  <c:v>58.250120969515677</c:v>
                </c:pt>
                <c:pt idx="1037">
                  <c:v>58.305107113007523</c:v>
                </c:pt>
                <c:pt idx="1038">
                  <c:v>58.305107113007523</c:v>
                </c:pt>
                <c:pt idx="1039">
                  <c:v>58.305107113007523</c:v>
                </c:pt>
                <c:pt idx="1040">
                  <c:v>58.250120969515677</c:v>
                </c:pt>
                <c:pt idx="1041">
                  <c:v>58.316104341705888</c:v>
                </c:pt>
                <c:pt idx="1042">
                  <c:v>58.305107113007523</c:v>
                </c:pt>
                <c:pt idx="1043">
                  <c:v>58.32710157040426</c:v>
                </c:pt>
                <c:pt idx="1044">
                  <c:v>58.316104341705888</c:v>
                </c:pt>
                <c:pt idx="1045">
                  <c:v>58.360093256499368</c:v>
                </c:pt>
                <c:pt idx="1046">
                  <c:v>58.459068314784673</c:v>
                </c:pt>
                <c:pt idx="1047">
                  <c:v>58.349096027800996</c:v>
                </c:pt>
                <c:pt idx="1048">
                  <c:v>58.437073857387936</c:v>
                </c:pt>
                <c:pt idx="1049">
                  <c:v>58.448071086086308</c:v>
                </c:pt>
                <c:pt idx="1050">
                  <c:v>58.415079399991207</c:v>
                </c:pt>
                <c:pt idx="1051">
                  <c:v>58.470065543483052</c:v>
                </c:pt>
                <c:pt idx="1052">
                  <c:v>58.448071086086308</c:v>
                </c:pt>
                <c:pt idx="1053">
                  <c:v>58.503057229578147</c:v>
                </c:pt>
                <c:pt idx="1054">
                  <c:v>58.448071086086308</c:v>
                </c:pt>
                <c:pt idx="1055">
                  <c:v>58.503057229578147</c:v>
                </c:pt>
                <c:pt idx="1056">
                  <c:v>58.514054458276519</c:v>
                </c:pt>
                <c:pt idx="1057">
                  <c:v>58.569040601768357</c:v>
                </c:pt>
                <c:pt idx="1058">
                  <c:v>58.558043373069992</c:v>
                </c:pt>
                <c:pt idx="1059">
                  <c:v>58.525051686974876</c:v>
                </c:pt>
                <c:pt idx="1060">
                  <c:v>58.525051686974876</c:v>
                </c:pt>
                <c:pt idx="1061">
                  <c:v>58.580037830466722</c:v>
                </c:pt>
                <c:pt idx="1062">
                  <c:v>58.635023973958567</c:v>
                </c:pt>
                <c:pt idx="1063">
                  <c:v>58.558043373069992</c:v>
                </c:pt>
                <c:pt idx="1064">
                  <c:v>58.591035059165087</c:v>
                </c:pt>
                <c:pt idx="1065">
                  <c:v>58.668015660053669</c:v>
                </c:pt>
                <c:pt idx="1066">
                  <c:v>58.624026745260203</c:v>
                </c:pt>
                <c:pt idx="1067">
                  <c:v>58.690010117450413</c:v>
                </c:pt>
                <c:pt idx="1068">
                  <c:v>58.657018431355297</c:v>
                </c:pt>
                <c:pt idx="1069">
                  <c:v>58.755993489640623</c:v>
                </c:pt>
                <c:pt idx="1070">
                  <c:v>58.646021202656932</c:v>
                </c:pt>
                <c:pt idx="1071">
                  <c:v>58.690010117450413</c:v>
                </c:pt>
                <c:pt idx="1072">
                  <c:v>58.744996260942251</c:v>
                </c:pt>
                <c:pt idx="1073">
                  <c:v>58.690010117450413</c:v>
                </c:pt>
                <c:pt idx="1074">
                  <c:v>58.766990718338981</c:v>
                </c:pt>
                <c:pt idx="1075">
                  <c:v>58.690010117450413</c:v>
                </c:pt>
                <c:pt idx="1076">
                  <c:v>58.843971319227563</c:v>
                </c:pt>
                <c:pt idx="1077">
                  <c:v>58.777987947037353</c:v>
                </c:pt>
                <c:pt idx="1078">
                  <c:v>58.755993489640623</c:v>
                </c:pt>
                <c:pt idx="1079">
                  <c:v>58.821976861830827</c:v>
                </c:pt>
                <c:pt idx="1080">
                  <c:v>58.788985175735718</c:v>
                </c:pt>
                <c:pt idx="1081">
                  <c:v>58.843971319227563</c:v>
                </c:pt>
                <c:pt idx="1082">
                  <c:v>58.788985175735718</c:v>
                </c:pt>
                <c:pt idx="1083">
                  <c:v>58.832974090529191</c:v>
                </c:pt>
                <c:pt idx="1084">
                  <c:v>58.909954691417767</c:v>
                </c:pt>
                <c:pt idx="1085">
                  <c:v>58.854968547925921</c:v>
                </c:pt>
                <c:pt idx="1086">
                  <c:v>58.942946377512882</c:v>
                </c:pt>
                <c:pt idx="1087">
                  <c:v>58.920951920116131</c:v>
                </c:pt>
                <c:pt idx="1088">
                  <c:v>58.95394360621124</c:v>
                </c:pt>
                <c:pt idx="1089">
                  <c:v>58.942946377512882</c:v>
                </c:pt>
                <c:pt idx="1090">
                  <c:v>58.920951920116131</c:v>
                </c:pt>
                <c:pt idx="1091">
                  <c:v>59.008929749703078</c:v>
                </c:pt>
                <c:pt idx="1092">
                  <c:v>58.942946377512882</c:v>
                </c:pt>
                <c:pt idx="1093">
                  <c:v>58.986935292306342</c:v>
                </c:pt>
                <c:pt idx="1094">
                  <c:v>59.01992697840145</c:v>
                </c:pt>
                <c:pt idx="1095">
                  <c:v>59.01992697840145</c:v>
                </c:pt>
                <c:pt idx="1096">
                  <c:v>59.052918664496552</c:v>
                </c:pt>
                <c:pt idx="1097">
                  <c:v>59.030924207099822</c:v>
                </c:pt>
                <c:pt idx="1098">
                  <c:v>59.118902036686762</c:v>
                </c:pt>
                <c:pt idx="1099">
                  <c:v>59.04192143579818</c:v>
                </c:pt>
                <c:pt idx="1100">
                  <c:v>59.12989926538512</c:v>
                </c:pt>
                <c:pt idx="1101">
                  <c:v>59.063915893194917</c:v>
                </c:pt>
                <c:pt idx="1102">
                  <c:v>59.096907579290033</c:v>
                </c:pt>
                <c:pt idx="1103">
                  <c:v>59.118902036686762</c:v>
                </c:pt>
                <c:pt idx="1104">
                  <c:v>59.096907579290033</c:v>
                </c:pt>
                <c:pt idx="1105">
                  <c:v>59.118902036686762</c:v>
                </c:pt>
                <c:pt idx="1106">
                  <c:v>59.10790480798839</c:v>
                </c:pt>
                <c:pt idx="1107">
                  <c:v>59.19588263757533</c:v>
                </c:pt>
                <c:pt idx="1108">
                  <c:v>59.162890951480229</c:v>
                </c:pt>
                <c:pt idx="1109">
                  <c:v>59.261866009765541</c:v>
                </c:pt>
                <c:pt idx="1110">
                  <c:v>59.250868781067183</c:v>
                </c:pt>
                <c:pt idx="1111">
                  <c:v>59.206879866273702</c:v>
                </c:pt>
                <c:pt idx="1112">
                  <c:v>59.338846610654123</c:v>
                </c:pt>
                <c:pt idx="1113">
                  <c:v>59.228874323670439</c:v>
                </c:pt>
                <c:pt idx="1114">
                  <c:v>59.338846610654123</c:v>
                </c:pt>
                <c:pt idx="1115">
                  <c:v>59.250868781067183</c:v>
                </c:pt>
                <c:pt idx="1116">
                  <c:v>59.316852153257379</c:v>
                </c:pt>
                <c:pt idx="1117">
                  <c:v>59.393832754145947</c:v>
                </c:pt>
                <c:pt idx="1118">
                  <c:v>59.305854924559007</c:v>
                </c:pt>
                <c:pt idx="1119">
                  <c:v>59.426824440241063</c:v>
                </c:pt>
                <c:pt idx="1120">
                  <c:v>59.4488188976378</c:v>
                </c:pt>
                <c:pt idx="1121">
                  <c:v>59.437821668939428</c:v>
                </c:pt>
                <c:pt idx="1122">
                  <c:v>59.459816126336158</c:v>
                </c:pt>
                <c:pt idx="1123">
                  <c:v>59.349843839352488</c:v>
                </c:pt>
                <c:pt idx="1124">
                  <c:v>59.459816126336158</c:v>
                </c:pt>
                <c:pt idx="1125">
                  <c:v>59.404829982844333</c:v>
                </c:pt>
                <c:pt idx="1126">
                  <c:v>59.415827211542698</c:v>
                </c:pt>
                <c:pt idx="1127">
                  <c:v>59.514802269828003</c:v>
                </c:pt>
                <c:pt idx="1128">
                  <c:v>59.470813355034537</c:v>
                </c:pt>
                <c:pt idx="1129">
                  <c:v>59.536796727224747</c:v>
                </c:pt>
                <c:pt idx="1130">
                  <c:v>59.492807812431273</c:v>
                </c:pt>
                <c:pt idx="1131">
                  <c:v>59.569788413319849</c:v>
                </c:pt>
                <c:pt idx="1132">
                  <c:v>59.547793955923112</c:v>
                </c:pt>
                <c:pt idx="1133">
                  <c:v>59.536796727224747</c:v>
                </c:pt>
                <c:pt idx="1134">
                  <c:v>59.602780099414957</c:v>
                </c:pt>
                <c:pt idx="1135">
                  <c:v>59.558791184621477</c:v>
                </c:pt>
                <c:pt idx="1136">
                  <c:v>59.646769014208417</c:v>
                </c:pt>
                <c:pt idx="1137">
                  <c:v>59.624774556811687</c:v>
                </c:pt>
                <c:pt idx="1138">
                  <c:v>59.646769014208417</c:v>
                </c:pt>
                <c:pt idx="1139">
                  <c:v>59.66876347160516</c:v>
                </c:pt>
                <c:pt idx="1140">
                  <c:v>59.624774556811687</c:v>
                </c:pt>
                <c:pt idx="1141">
                  <c:v>59.712752386398627</c:v>
                </c:pt>
                <c:pt idx="1142">
                  <c:v>59.66876347160516</c:v>
                </c:pt>
                <c:pt idx="1143">
                  <c:v>59.679760700303532</c:v>
                </c:pt>
                <c:pt idx="1144">
                  <c:v>59.712752386398627</c:v>
                </c:pt>
                <c:pt idx="1145">
                  <c:v>59.712752386398627</c:v>
                </c:pt>
                <c:pt idx="1146">
                  <c:v>59.767738529890472</c:v>
                </c:pt>
                <c:pt idx="1147">
                  <c:v>59.723749615096999</c:v>
                </c:pt>
                <c:pt idx="1148">
                  <c:v>59.800730215985581</c:v>
                </c:pt>
                <c:pt idx="1149">
                  <c:v>59.745744072493743</c:v>
                </c:pt>
                <c:pt idx="1150">
                  <c:v>59.789732987287202</c:v>
                </c:pt>
                <c:pt idx="1151">
                  <c:v>59.822724673382311</c:v>
                </c:pt>
                <c:pt idx="1152">
                  <c:v>59.811727444683953</c:v>
                </c:pt>
                <c:pt idx="1153">
                  <c:v>59.844719130779048</c:v>
                </c:pt>
                <c:pt idx="1154">
                  <c:v>59.822724673382311</c:v>
                </c:pt>
                <c:pt idx="1155">
                  <c:v>59.921699731667623</c:v>
                </c:pt>
                <c:pt idx="1156">
                  <c:v>59.844719130779048</c:v>
                </c:pt>
                <c:pt idx="1157">
                  <c:v>59.954691417762717</c:v>
                </c:pt>
                <c:pt idx="1158">
                  <c:v>59.877710816874163</c:v>
                </c:pt>
                <c:pt idx="1159">
                  <c:v>59.932696960365988</c:v>
                </c:pt>
                <c:pt idx="1160">
                  <c:v>59.954691417762717</c:v>
                </c:pt>
                <c:pt idx="1161">
                  <c:v>59.921699731667623</c:v>
                </c:pt>
                <c:pt idx="1162">
                  <c:v>60.042669247349671</c:v>
                </c:pt>
                <c:pt idx="1163">
                  <c:v>59.94369418906436</c:v>
                </c:pt>
                <c:pt idx="1164">
                  <c:v>59.954691417762717</c:v>
                </c:pt>
                <c:pt idx="1165">
                  <c:v>60.042669247349671</c:v>
                </c:pt>
                <c:pt idx="1166">
                  <c:v>60.020674789952928</c:v>
                </c:pt>
                <c:pt idx="1167">
                  <c:v>60.00967756125457</c:v>
                </c:pt>
                <c:pt idx="1168">
                  <c:v>60.00967756125457</c:v>
                </c:pt>
                <c:pt idx="1169">
                  <c:v>60.130647076936619</c:v>
                </c:pt>
                <c:pt idx="1170">
                  <c:v>60.141644305634983</c:v>
                </c:pt>
                <c:pt idx="1171">
                  <c:v>60.152641534333362</c:v>
                </c:pt>
                <c:pt idx="1172">
                  <c:v>60.108652619539868</c:v>
                </c:pt>
                <c:pt idx="1173">
                  <c:v>60.119649848238247</c:v>
                </c:pt>
                <c:pt idx="1174">
                  <c:v>60.174635991730092</c:v>
                </c:pt>
                <c:pt idx="1175">
                  <c:v>60.09765539084151</c:v>
                </c:pt>
                <c:pt idx="1176">
                  <c:v>60.229622135221923</c:v>
                </c:pt>
                <c:pt idx="1177">
                  <c:v>60.130647076936619</c:v>
                </c:pt>
                <c:pt idx="1178">
                  <c:v>60.174635991730092</c:v>
                </c:pt>
                <c:pt idx="1179">
                  <c:v>60.262613821317032</c:v>
                </c:pt>
                <c:pt idx="1180">
                  <c:v>60.218624906523559</c:v>
                </c:pt>
                <c:pt idx="1181">
                  <c:v>60.317599964808871</c:v>
                </c:pt>
                <c:pt idx="1182">
                  <c:v>60.218624906523559</c:v>
                </c:pt>
                <c:pt idx="1183">
                  <c:v>60.262613821317032</c:v>
                </c:pt>
                <c:pt idx="1184">
                  <c:v>60.25161659261866</c:v>
                </c:pt>
                <c:pt idx="1185">
                  <c:v>60.350591650903979</c:v>
                </c:pt>
                <c:pt idx="1186">
                  <c:v>60.317599964808871</c:v>
                </c:pt>
                <c:pt idx="1187">
                  <c:v>60.372586108300709</c:v>
                </c:pt>
                <c:pt idx="1188">
                  <c:v>60.317599964808871</c:v>
                </c:pt>
                <c:pt idx="1189">
                  <c:v>60.405577794395818</c:v>
                </c:pt>
                <c:pt idx="1190">
                  <c:v>60.405577794395818</c:v>
                </c:pt>
                <c:pt idx="1191">
                  <c:v>60.383583336999067</c:v>
                </c:pt>
                <c:pt idx="1192">
                  <c:v>60.427572251792547</c:v>
                </c:pt>
                <c:pt idx="1193">
                  <c:v>60.427572251792547</c:v>
                </c:pt>
                <c:pt idx="1194">
                  <c:v>60.504552852681122</c:v>
                </c:pt>
                <c:pt idx="1195">
                  <c:v>60.427572251792547</c:v>
                </c:pt>
                <c:pt idx="1196">
                  <c:v>60.482558395284393</c:v>
                </c:pt>
                <c:pt idx="1197">
                  <c:v>60.493555623982758</c:v>
                </c:pt>
                <c:pt idx="1198">
                  <c:v>60.493555623982758</c:v>
                </c:pt>
                <c:pt idx="1199">
                  <c:v>60.537544538776231</c:v>
                </c:pt>
                <c:pt idx="1200">
                  <c:v>60.504552852681122</c:v>
                </c:pt>
                <c:pt idx="1201">
                  <c:v>60.581533453569698</c:v>
                </c:pt>
                <c:pt idx="1202">
                  <c:v>60.515550081379487</c:v>
                </c:pt>
                <c:pt idx="1203">
                  <c:v>60.581533453569698</c:v>
                </c:pt>
                <c:pt idx="1204">
                  <c:v>60.603527910966442</c:v>
                </c:pt>
                <c:pt idx="1205">
                  <c:v>60.548541767474603</c:v>
                </c:pt>
                <c:pt idx="1206">
                  <c:v>60.636519597061543</c:v>
                </c:pt>
                <c:pt idx="1207">
                  <c:v>60.592530682268077</c:v>
                </c:pt>
                <c:pt idx="1208">
                  <c:v>60.680508511855017</c:v>
                </c:pt>
                <c:pt idx="1209">
                  <c:v>60.625522368363178</c:v>
                </c:pt>
                <c:pt idx="1210">
                  <c:v>60.691505740553382</c:v>
                </c:pt>
                <c:pt idx="1211">
                  <c:v>60.746491884045227</c:v>
                </c:pt>
                <c:pt idx="1212">
                  <c:v>60.680508511855017</c:v>
                </c:pt>
                <c:pt idx="1213">
                  <c:v>60.735494655346862</c:v>
                </c:pt>
                <c:pt idx="1214">
                  <c:v>60.713500197950118</c:v>
                </c:pt>
                <c:pt idx="1215">
                  <c:v>60.757489112743592</c:v>
                </c:pt>
                <c:pt idx="1216">
                  <c:v>60.757489112743592</c:v>
                </c:pt>
                <c:pt idx="1217">
                  <c:v>60.801478027537073</c:v>
                </c:pt>
                <c:pt idx="1218">
                  <c:v>60.81247525623543</c:v>
                </c:pt>
                <c:pt idx="1219">
                  <c:v>60.757489112743592</c:v>
                </c:pt>
                <c:pt idx="1220">
                  <c:v>60.834469713632167</c:v>
                </c:pt>
                <c:pt idx="1221">
                  <c:v>60.834469713632167</c:v>
                </c:pt>
                <c:pt idx="1222">
                  <c:v>60.878458628425641</c:v>
                </c:pt>
                <c:pt idx="1223">
                  <c:v>60.845466942330532</c:v>
                </c:pt>
                <c:pt idx="1224">
                  <c:v>60.834469713632167</c:v>
                </c:pt>
                <c:pt idx="1225">
                  <c:v>60.900453085822377</c:v>
                </c:pt>
                <c:pt idx="1226">
                  <c:v>60.856464171028897</c:v>
                </c:pt>
                <c:pt idx="1227">
                  <c:v>60.889455857124013</c:v>
                </c:pt>
                <c:pt idx="1228">
                  <c:v>60.933444771917479</c:v>
                </c:pt>
                <c:pt idx="1229">
                  <c:v>60.933444771917479</c:v>
                </c:pt>
                <c:pt idx="1230">
                  <c:v>61.010425372806047</c:v>
                </c:pt>
                <c:pt idx="1231">
                  <c:v>60.933444771917479</c:v>
                </c:pt>
                <c:pt idx="1232">
                  <c:v>61.043417058901163</c:v>
                </c:pt>
                <c:pt idx="1233">
                  <c:v>60.999428144107689</c:v>
                </c:pt>
                <c:pt idx="1234">
                  <c:v>61.021422601504433</c:v>
                </c:pt>
                <c:pt idx="1235">
                  <c:v>61.043417058901163</c:v>
                </c:pt>
                <c:pt idx="1236">
                  <c:v>61.054414287599528</c:v>
                </c:pt>
                <c:pt idx="1237">
                  <c:v>61.0654115162979</c:v>
                </c:pt>
                <c:pt idx="1238">
                  <c:v>61.021422601504433</c:v>
                </c:pt>
                <c:pt idx="1239">
                  <c:v>61.087405973694629</c:v>
                </c:pt>
                <c:pt idx="1240">
                  <c:v>61.076408744996257</c:v>
                </c:pt>
                <c:pt idx="1241">
                  <c:v>61.087405973694629</c:v>
                </c:pt>
                <c:pt idx="1242">
                  <c:v>61.142392117186468</c:v>
                </c:pt>
                <c:pt idx="1243">
                  <c:v>61.131394888488103</c:v>
                </c:pt>
                <c:pt idx="1244">
                  <c:v>61.098403202393001</c:v>
                </c:pt>
                <c:pt idx="1245">
                  <c:v>61.131394888488103</c:v>
                </c:pt>
                <c:pt idx="1246">
                  <c:v>61.120397659789738</c:v>
                </c:pt>
                <c:pt idx="1247">
                  <c:v>61.142392117186468</c:v>
                </c:pt>
                <c:pt idx="1248">
                  <c:v>61.230369946773408</c:v>
                </c:pt>
                <c:pt idx="1249">
                  <c:v>61.274358861566888</c:v>
                </c:pt>
                <c:pt idx="1250">
                  <c:v>61.285356090265253</c:v>
                </c:pt>
                <c:pt idx="1251">
                  <c:v>61.296353318963632</c:v>
                </c:pt>
                <c:pt idx="1252">
                  <c:v>61.30735054766199</c:v>
                </c:pt>
                <c:pt idx="1253">
                  <c:v>61.3733339198522</c:v>
                </c:pt>
                <c:pt idx="1254">
                  <c:v>61.263361632868524</c:v>
                </c:pt>
                <c:pt idx="1255">
                  <c:v>61.274358861566888</c:v>
                </c:pt>
                <c:pt idx="1256">
                  <c:v>61.318347776360362</c:v>
                </c:pt>
                <c:pt idx="1257">
                  <c:v>61.406325605947302</c:v>
                </c:pt>
                <c:pt idx="1258">
                  <c:v>61.30735054766199</c:v>
                </c:pt>
                <c:pt idx="1259">
                  <c:v>61.395328377248937</c:v>
                </c:pt>
                <c:pt idx="1260">
                  <c:v>61.439317292042404</c:v>
                </c:pt>
                <c:pt idx="1261">
                  <c:v>61.384331148550572</c:v>
                </c:pt>
                <c:pt idx="1262">
                  <c:v>61.461311749439147</c:v>
                </c:pt>
                <c:pt idx="1263">
                  <c:v>61.406325605947302</c:v>
                </c:pt>
                <c:pt idx="1264">
                  <c:v>61.505300664232607</c:v>
                </c:pt>
                <c:pt idx="1265">
                  <c:v>61.450314520740783</c:v>
                </c:pt>
                <c:pt idx="1266">
                  <c:v>61.516297892930993</c:v>
                </c:pt>
                <c:pt idx="1267">
                  <c:v>61.472308978137512</c:v>
                </c:pt>
                <c:pt idx="1268">
                  <c:v>61.494303435534249</c:v>
                </c:pt>
                <c:pt idx="1269">
                  <c:v>61.560286807724452</c:v>
                </c:pt>
                <c:pt idx="1270">
                  <c:v>61.527295121629358</c:v>
                </c:pt>
                <c:pt idx="1271">
                  <c:v>61.582281265121203</c:v>
                </c:pt>
                <c:pt idx="1272">
                  <c:v>61.538292350327723</c:v>
                </c:pt>
                <c:pt idx="1273">
                  <c:v>61.549289579026087</c:v>
                </c:pt>
                <c:pt idx="1274">
                  <c:v>61.626270179914663</c:v>
                </c:pt>
                <c:pt idx="1275">
                  <c:v>61.582281265121203</c:v>
                </c:pt>
                <c:pt idx="1276">
                  <c:v>61.681256323406501</c:v>
                </c:pt>
                <c:pt idx="1277">
                  <c:v>61.615272951216298</c:v>
                </c:pt>
                <c:pt idx="1278">
                  <c:v>61.71424800950161</c:v>
                </c:pt>
                <c:pt idx="1279">
                  <c:v>61.736242466898346</c:v>
                </c:pt>
                <c:pt idx="1280">
                  <c:v>61.670259094708143</c:v>
                </c:pt>
                <c:pt idx="1281">
                  <c:v>61.71424800950161</c:v>
                </c:pt>
                <c:pt idx="1282">
                  <c:v>61.736242466898346</c:v>
                </c:pt>
                <c:pt idx="1283">
                  <c:v>61.802225839088557</c:v>
                </c:pt>
                <c:pt idx="1284">
                  <c:v>61.769234152993448</c:v>
                </c:pt>
                <c:pt idx="1285">
                  <c:v>61.813223067786922</c:v>
                </c:pt>
                <c:pt idx="1286">
                  <c:v>61.747239695596711</c:v>
                </c:pt>
                <c:pt idx="1287">
                  <c:v>61.747239695596711</c:v>
                </c:pt>
                <c:pt idx="1288">
                  <c:v>61.813223067786922</c:v>
                </c:pt>
                <c:pt idx="1289">
                  <c:v>61.802225839088557</c:v>
                </c:pt>
                <c:pt idx="1290">
                  <c:v>61.901200897373862</c:v>
                </c:pt>
                <c:pt idx="1291">
                  <c:v>61.835217525183651</c:v>
                </c:pt>
                <c:pt idx="1292">
                  <c:v>61.901200897373862</c:v>
                </c:pt>
                <c:pt idx="1293">
                  <c:v>61.93419258346897</c:v>
                </c:pt>
                <c:pt idx="1294">
                  <c:v>61.912198126072227</c:v>
                </c:pt>
                <c:pt idx="1295">
                  <c:v>61.967184269564072</c:v>
                </c:pt>
                <c:pt idx="1296">
                  <c:v>61.879206439977118</c:v>
                </c:pt>
                <c:pt idx="1297">
                  <c:v>61.9561870408657</c:v>
                </c:pt>
                <c:pt idx="1298">
                  <c:v>61.93419258346897</c:v>
                </c:pt>
                <c:pt idx="1299">
                  <c:v>61.923195354770613</c:v>
                </c:pt>
                <c:pt idx="1300">
                  <c:v>61.967184269564072</c:v>
                </c:pt>
                <c:pt idx="1301">
                  <c:v>61.93419258346897</c:v>
                </c:pt>
                <c:pt idx="1302">
                  <c:v>62.077156556547763</c:v>
                </c:pt>
                <c:pt idx="1303">
                  <c:v>62.000175955659181</c:v>
                </c:pt>
                <c:pt idx="1304">
                  <c:v>62.044164870452647</c:v>
                </c:pt>
                <c:pt idx="1305">
                  <c:v>62.110148242642857</c:v>
                </c:pt>
                <c:pt idx="1306">
                  <c:v>62.099151013944493</c:v>
                </c:pt>
                <c:pt idx="1307">
                  <c:v>62.121145471341229</c:v>
                </c:pt>
                <c:pt idx="1308">
                  <c:v>62.033167641754282</c:v>
                </c:pt>
                <c:pt idx="1309">
                  <c:v>62.077156556547763</c:v>
                </c:pt>
                <c:pt idx="1310">
                  <c:v>62.077156556547763</c:v>
                </c:pt>
                <c:pt idx="1311">
                  <c:v>62.088153785246121</c:v>
                </c:pt>
                <c:pt idx="1312">
                  <c:v>62.176131614833068</c:v>
                </c:pt>
                <c:pt idx="1313">
                  <c:v>62.121145471341229</c:v>
                </c:pt>
                <c:pt idx="1314">
                  <c:v>62.231117758324899</c:v>
                </c:pt>
                <c:pt idx="1315">
                  <c:v>62.209123300928169</c:v>
                </c:pt>
                <c:pt idx="1316">
                  <c:v>62.154137157436317</c:v>
                </c:pt>
                <c:pt idx="1317">
                  <c:v>62.187128843531433</c:v>
                </c:pt>
                <c:pt idx="1318">
                  <c:v>62.253112215721643</c:v>
                </c:pt>
                <c:pt idx="1319">
                  <c:v>62.286103901816738</c:v>
                </c:pt>
                <c:pt idx="1320">
                  <c:v>62.231117758324899</c:v>
                </c:pt>
                <c:pt idx="1321">
                  <c:v>62.352087274006948</c:v>
                </c:pt>
                <c:pt idx="1322">
                  <c:v>62.242114987023278</c:v>
                </c:pt>
                <c:pt idx="1323">
                  <c:v>62.396076188800428</c:v>
                </c:pt>
                <c:pt idx="1324">
                  <c:v>62.407073417498793</c:v>
                </c:pt>
                <c:pt idx="1325">
                  <c:v>62.297101130515109</c:v>
                </c:pt>
                <c:pt idx="1326">
                  <c:v>62.440065103593902</c:v>
                </c:pt>
                <c:pt idx="1327">
                  <c:v>62.374081731403692</c:v>
                </c:pt>
                <c:pt idx="1328">
                  <c:v>62.451062332292267</c:v>
                </c:pt>
                <c:pt idx="1329">
                  <c:v>62.36308450270532</c:v>
                </c:pt>
                <c:pt idx="1330">
                  <c:v>62.36308450270532</c:v>
                </c:pt>
                <c:pt idx="1331">
                  <c:v>62.506048475784112</c:v>
                </c:pt>
                <c:pt idx="1332">
                  <c:v>62.440065103593902</c:v>
                </c:pt>
                <c:pt idx="1333">
                  <c:v>62.517045704482477</c:v>
                </c:pt>
                <c:pt idx="1334">
                  <c:v>62.484054018387369</c:v>
                </c:pt>
                <c:pt idx="1335">
                  <c:v>62.561034619275937</c:v>
                </c:pt>
                <c:pt idx="1336">
                  <c:v>62.594026305371052</c:v>
                </c:pt>
                <c:pt idx="1337">
                  <c:v>62.517045704482477</c:v>
                </c:pt>
                <c:pt idx="1338">
                  <c:v>62.638015220164533</c:v>
                </c:pt>
                <c:pt idx="1339">
                  <c:v>62.539040161879207</c:v>
                </c:pt>
                <c:pt idx="1340">
                  <c:v>62.616020762767782</c:v>
                </c:pt>
                <c:pt idx="1341">
                  <c:v>62.594026305371052</c:v>
                </c:pt>
                <c:pt idx="1342">
                  <c:v>62.605023534069417</c:v>
                </c:pt>
                <c:pt idx="1343">
                  <c:v>62.703998592354729</c:v>
                </c:pt>
                <c:pt idx="1344">
                  <c:v>62.616020762767782</c:v>
                </c:pt>
                <c:pt idx="1345">
                  <c:v>62.758984735846568</c:v>
                </c:pt>
                <c:pt idx="1346">
                  <c:v>62.747987507148203</c:v>
                </c:pt>
                <c:pt idx="1347">
                  <c:v>62.714995821053101</c:v>
                </c:pt>
                <c:pt idx="1348">
                  <c:v>62.693001363656357</c:v>
                </c:pt>
                <c:pt idx="1349">
                  <c:v>40.979427152611507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429824"/>
        <c:axId val="188431744"/>
      </c:scatterChart>
      <c:valAx>
        <c:axId val="188429824"/>
        <c:scaling>
          <c:orientation val="minMax"/>
          <c:max val="90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 smtClean="0"/>
                  <a:t>Time </a:t>
                </a:r>
                <a:r>
                  <a:rPr lang="de-DE" dirty="0"/>
                  <a:t>t [min]</a:t>
                </a:r>
              </a:p>
            </c:rich>
          </c:tx>
          <c:layout>
            <c:manualLayout>
              <c:xMode val="edge"/>
              <c:yMode val="edge"/>
              <c:x val="0.38393983208239324"/>
              <c:y val="0.92534375649087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88431744"/>
        <c:crosses val="autoZero"/>
        <c:crossBetween val="midCat"/>
        <c:majorUnit val="10"/>
      </c:valAx>
      <c:valAx>
        <c:axId val="188431744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 err="1" smtClean="0"/>
                  <a:t>Torque</a:t>
                </a:r>
                <a:r>
                  <a:rPr lang="de-DE" dirty="0" smtClean="0"/>
                  <a:t> </a:t>
                </a:r>
                <a:r>
                  <a:rPr lang="de-DE" dirty="0"/>
                  <a:t>M [</a:t>
                </a:r>
                <a:r>
                  <a:rPr lang="de-DE" dirty="0" err="1"/>
                  <a:t>Nmm</a:t>
                </a:r>
                <a:r>
                  <a:rPr lang="de-DE" dirty="0"/>
                  <a:t>]</a:t>
                </a:r>
              </a:p>
            </c:rich>
          </c:tx>
          <c:layout>
            <c:manualLayout>
              <c:xMode val="edge"/>
              <c:yMode val="edge"/>
              <c:x val="2.133001795828153E-2"/>
              <c:y val="0.361493041787042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88429824"/>
        <c:crosses val="autoZero"/>
        <c:crossBetween val="midCat"/>
        <c:majorUnit val="10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2183186750778958"/>
          <c:y val="0.29666005778054721"/>
          <c:w val="0.15287390830532149"/>
          <c:h val="0.3879416152117676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12700">
      <a:solidFill>
        <a:schemeClr val="tx1"/>
      </a:solidFill>
      <a:prstDash val="solid"/>
    </a:ln>
  </c:spPr>
  <c:txPr>
    <a:bodyPr/>
    <a:lstStyle/>
    <a:p>
      <a:pPr>
        <a:defRPr sz="16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e-DE" dirty="0" err="1" smtClean="0"/>
              <a:t>Rheological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dirty="0" smtClean="0"/>
              <a:t>/</a:t>
            </a:r>
            <a:r>
              <a:rPr lang="de-DE" dirty="0" err="1" smtClean="0"/>
              <a:t>fineness</a:t>
            </a:r>
            <a:endParaRPr lang="de-DE" dirty="0"/>
          </a:p>
        </c:rich>
      </c:tx>
      <c:layout>
        <c:manualLayout>
          <c:xMode val="edge"/>
          <c:yMode val="edge"/>
          <c:x val="0.38644918444165621"/>
          <c:y val="2.946954813359528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048933500627352"/>
          <c:y val="0.13752455795677801"/>
          <c:w val="0.75407779171894607"/>
          <c:h val="0.64440078585461691"/>
        </c:manualLayout>
      </c:layout>
      <c:scatterChart>
        <c:scatterStyle val="lineMarker"/>
        <c:varyColors val="0"/>
        <c:ser>
          <c:idx val="8"/>
          <c:order val="0"/>
          <c:tx>
            <c:v>Max-Min</c:v>
          </c:tx>
          <c:spPr>
            <a:ln w="12700">
              <a:solidFill>
                <a:srgbClr val="3366FF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3366FF"/>
              </a:solidFill>
              <a:ln>
                <a:solidFill>
                  <a:srgbClr val="3366FF"/>
                </a:solidFill>
                <a:prstDash val="solid"/>
              </a:ln>
            </c:spPr>
          </c:marker>
          <c:xVal>
            <c:numRef>
              <c:f>[16]Fließkurven!$M$10:$M$50</c:f>
              <c:numCache>
                <c:formatCode>General</c:formatCode>
                <c:ptCount val="41"/>
                <c:pt idx="0">
                  <c:v>40451</c:v>
                </c:pt>
                <c:pt idx="1">
                  <c:v>40458</c:v>
                </c:pt>
                <c:pt idx="2">
                  <c:v>40465</c:v>
                </c:pt>
                <c:pt idx="3">
                  <c:v>40472</c:v>
                </c:pt>
                <c:pt idx="4">
                  <c:v>40479</c:v>
                </c:pt>
                <c:pt idx="5">
                  <c:v>40486</c:v>
                </c:pt>
                <c:pt idx="6">
                  <c:v>40493</c:v>
                </c:pt>
                <c:pt idx="7">
                  <c:v>40500</c:v>
                </c:pt>
                <c:pt idx="8">
                  <c:v>40507</c:v>
                </c:pt>
                <c:pt idx="9">
                  <c:v>40514</c:v>
                </c:pt>
                <c:pt idx="10">
                  <c:v>40521</c:v>
                </c:pt>
                <c:pt idx="11">
                  <c:v>40528</c:v>
                </c:pt>
                <c:pt idx="12">
                  <c:v>40542</c:v>
                </c:pt>
                <c:pt idx="13">
                  <c:v>40549</c:v>
                </c:pt>
                <c:pt idx="14">
                  <c:v>40554</c:v>
                </c:pt>
                <c:pt idx="15">
                  <c:v>40563</c:v>
                </c:pt>
                <c:pt idx="16">
                  <c:v>40570</c:v>
                </c:pt>
                <c:pt idx="17">
                  <c:v>40577</c:v>
                </c:pt>
                <c:pt idx="18">
                  <c:v>40584</c:v>
                </c:pt>
                <c:pt idx="19">
                  <c:v>40591</c:v>
                </c:pt>
                <c:pt idx="20">
                  <c:v>40598</c:v>
                </c:pt>
                <c:pt idx="21">
                  <c:v>40605</c:v>
                </c:pt>
                <c:pt idx="22">
                  <c:v>40612</c:v>
                </c:pt>
                <c:pt idx="23">
                  <c:v>40619</c:v>
                </c:pt>
                <c:pt idx="24">
                  <c:v>40626</c:v>
                </c:pt>
                <c:pt idx="25">
                  <c:v>40633</c:v>
                </c:pt>
                <c:pt idx="26">
                  <c:v>40640</c:v>
                </c:pt>
                <c:pt idx="27">
                  <c:v>40647</c:v>
                </c:pt>
                <c:pt idx="28">
                  <c:v>40654</c:v>
                </c:pt>
                <c:pt idx="29">
                  <c:v>40661</c:v>
                </c:pt>
                <c:pt idx="30">
                  <c:v>40668</c:v>
                </c:pt>
                <c:pt idx="31">
                  <c:v>40675</c:v>
                </c:pt>
                <c:pt idx="32">
                  <c:v>40682</c:v>
                </c:pt>
                <c:pt idx="33">
                  <c:v>40689</c:v>
                </c:pt>
                <c:pt idx="34">
                  <c:v>40695</c:v>
                </c:pt>
                <c:pt idx="35">
                  <c:v>40703</c:v>
                </c:pt>
                <c:pt idx="36">
                  <c:v>40710</c:v>
                </c:pt>
                <c:pt idx="37">
                  <c:v>40716</c:v>
                </c:pt>
                <c:pt idx="38">
                  <c:v>40724</c:v>
                </c:pt>
                <c:pt idx="39">
                  <c:v>40731</c:v>
                </c:pt>
                <c:pt idx="40">
                  <c:v>40738</c:v>
                </c:pt>
              </c:numCache>
            </c:numRef>
          </c:xVal>
          <c:yVal>
            <c:numRef>
              <c:f>[16]Fließkurven!$R$10:$R$50</c:f>
              <c:numCache>
                <c:formatCode>General</c:formatCode>
                <c:ptCount val="41"/>
                <c:pt idx="0">
                  <c:v>4.1123525760397399</c:v>
                </c:pt>
                <c:pt idx="1">
                  <c:v>6.3292542342821605</c:v>
                </c:pt>
                <c:pt idx="2">
                  <c:v>5.7639443114303432</c:v>
                </c:pt>
                <c:pt idx="3">
                  <c:v>5.8637048860512522</c:v>
                </c:pt>
                <c:pt idx="4">
                  <c:v>4.5557329076882098</c:v>
                </c:pt>
                <c:pt idx="5">
                  <c:v>4.9769442227542697</c:v>
                </c:pt>
                <c:pt idx="6">
                  <c:v>4.4892258579409372</c:v>
                </c:pt>
                <c:pt idx="7">
                  <c:v>5.3759865212379054</c:v>
                </c:pt>
                <c:pt idx="8">
                  <c:v>5.387071029529146</c:v>
                </c:pt>
                <c:pt idx="9">
                  <c:v>6.2294936596612445</c:v>
                </c:pt>
                <c:pt idx="10">
                  <c:v>4.8439301232597316</c:v>
                </c:pt>
                <c:pt idx="11">
                  <c:v>6.6396204664360994</c:v>
                </c:pt>
                <c:pt idx="12">
                  <c:v>5.5976766870621546</c:v>
                </c:pt>
                <c:pt idx="13">
                  <c:v>5.2762259466170036</c:v>
                </c:pt>
                <c:pt idx="14">
                  <c:v>4.6776624988915501</c:v>
                </c:pt>
                <c:pt idx="15">
                  <c:v>5.398155537820351</c:v>
                </c:pt>
                <c:pt idx="16">
                  <c:v>4.1123525760397186</c:v>
                </c:pt>
                <c:pt idx="17">
                  <c:v>4.7995920900948903</c:v>
                </c:pt>
                <c:pt idx="18">
                  <c:v>4.6222399574354753</c:v>
                </c:pt>
                <c:pt idx="19">
                  <c:v>6.8613106322603556</c:v>
                </c:pt>
                <c:pt idx="20">
                  <c:v>5.2762259466170036</c:v>
                </c:pt>
                <c:pt idx="21">
                  <c:v>3.835239868759416</c:v>
                </c:pt>
                <c:pt idx="22">
                  <c:v>4.9326061895894142</c:v>
                </c:pt>
                <c:pt idx="23">
                  <c:v>4.5889864325618532</c:v>
                </c:pt>
                <c:pt idx="24">
                  <c:v>10.106453173800205</c:v>
                </c:pt>
                <c:pt idx="25">
                  <c:v>9.8975058285312087</c:v>
                </c:pt>
                <c:pt idx="26">
                  <c:v>9.7545418554524304</c:v>
                </c:pt>
                <c:pt idx="27">
                  <c:v>10.040469801610001</c:v>
                </c:pt>
                <c:pt idx="28">
                  <c:v>9.2376721066291339</c:v>
                </c:pt>
                <c:pt idx="29">
                  <c:v>12.437865657854218</c:v>
                </c:pt>
                <c:pt idx="30">
                  <c:v>7.1262041965424672</c:v>
                </c:pt>
                <c:pt idx="31">
                  <c:v>9.6885584832622271</c:v>
                </c:pt>
                <c:pt idx="32">
                  <c:v>10.865261953987599</c:v>
                </c:pt>
                <c:pt idx="33">
                  <c:v>7.5001099722869782</c:v>
                </c:pt>
                <c:pt idx="34">
                  <c:v>9.8095279989442545</c:v>
                </c:pt>
                <c:pt idx="35">
                  <c:v>9.9964808868165136</c:v>
                </c:pt>
                <c:pt idx="36">
                  <c:v>6.7742928781947001</c:v>
                </c:pt>
                <c:pt idx="37">
                  <c:v>10.315400519069186</c:v>
                </c:pt>
                <c:pt idx="38">
                  <c:v>8.1599436941890531</c:v>
                </c:pt>
                <c:pt idx="39">
                  <c:v>8.9847358465666574</c:v>
                </c:pt>
                <c:pt idx="40">
                  <c:v>10.249417146878983</c:v>
                </c:pt>
              </c:numCache>
            </c:numRef>
          </c:yVal>
          <c:smooth val="0"/>
        </c:ser>
        <c:ser>
          <c:idx val="12"/>
          <c:order val="1"/>
          <c:tx>
            <c:v>M10</c:v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800080"/>
              </a:solidFill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[16]Fließkurven!$M$10:$M$50</c:f>
              <c:numCache>
                <c:formatCode>General</c:formatCode>
                <c:ptCount val="41"/>
                <c:pt idx="0">
                  <c:v>40451</c:v>
                </c:pt>
                <c:pt idx="1">
                  <c:v>40458</c:v>
                </c:pt>
                <c:pt idx="2">
                  <c:v>40465</c:v>
                </c:pt>
                <c:pt idx="3">
                  <c:v>40472</c:v>
                </c:pt>
                <c:pt idx="4">
                  <c:v>40479</c:v>
                </c:pt>
                <c:pt idx="5">
                  <c:v>40486</c:v>
                </c:pt>
                <c:pt idx="6">
                  <c:v>40493</c:v>
                </c:pt>
                <c:pt idx="7">
                  <c:v>40500</c:v>
                </c:pt>
                <c:pt idx="8">
                  <c:v>40507</c:v>
                </c:pt>
                <c:pt idx="9">
                  <c:v>40514</c:v>
                </c:pt>
                <c:pt idx="10">
                  <c:v>40521</c:v>
                </c:pt>
                <c:pt idx="11">
                  <c:v>40528</c:v>
                </c:pt>
                <c:pt idx="12">
                  <c:v>40542</c:v>
                </c:pt>
                <c:pt idx="13">
                  <c:v>40549</c:v>
                </c:pt>
                <c:pt idx="14">
                  <c:v>40554</c:v>
                </c:pt>
                <c:pt idx="15">
                  <c:v>40563</c:v>
                </c:pt>
                <c:pt idx="16">
                  <c:v>40570</c:v>
                </c:pt>
                <c:pt idx="17">
                  <c:v>40577</c:v>
                </c:pt>
                <c:pt idx="18">
                  <c:v>40584</c:v>
                </c:pt>
                <c:pt idx="19">
                  <c:v>40591</c:v>
                </c:pt>
                <c:pt idx="20">
                  <c:v>40598</c:v>
                </c:pt>
                <c:pt idx="21">
                  <c:v>40605</c:v>
                </c:pt>
                <c:pt idx="22">
                  <c:v>40612</c:v>
                </c:pt>
                <c:pt idx="23">
                  <c:v>40619</c:v>
                </c:pt>
                <c:pt idx="24">
                  <c:v>40626</c:v>
                </c:pt>
                <c:pt idx="25">
                  <c:v>40633</c:v>
                </c:pt>
                <c:pt idx="26">
                  <c:v>40640</c:v>
                </c:pt>
                <c:pt idx="27">
                  <c:v>40647</c:v>
                </c:pt>
                <c:pt idx="28">
                  <c:v>40654</c:v>
                </c:pt>
                <c:pt idx="29">
                  <c:v>40661</c:v>
                </c:pt>
                <c:pt idx="30">
                  <c:v>40668</c:v>
                </c:pt>
                <c:pt idx="31">
                  <c:v>40675</c:v>
                </c:pt>
                <c:pt idx="32">
                  <c:v>40682</c:v>
                </c:pt>
                <c:pt idx="33">
                  <c:v>40689</c:v>
                </c:pt>
                <c:pt idx="34">
                  <c:v>40695</c:v>
                </c:pt>
                <c:pt idx="35">
                  <c:v>40703</c:v>
                </c:pt>
                <c:pt idx="36">
                  <c:v>40710</c:v>
                </c:pt>
                <c:pt idx="37">
                  <c:v>40716</c:v>
                </c:pt>
                <c:pt idx="38">
                  <c:v>40724</c:v>
                </c:pt>
                <c:pt idx="39">
                  <c:v>40731</c:v>
                </c:pt>
                <c:pt idx="40">
                  <c:v>40738</c:v>
                </c:pt>
              </c:numCache>
            </c:numRef>
          </c:xVal>
          <c:yVal>
            <c:numRef>
              <c:f>[16]Fließkurven!$T$10:$T$500</c:f>
              <c:numCache>
                <c:formatCode>General</c:formatCode>
                <c:ptCount val="491"/>
                <c:pt idx="0">
                  <c:v>39.699166444976512</c:v>
                </c:pt>
                <c:pt idx="1">
                  <c:v>41.417265230114403</c:v>
                </c:pt>
                <c:pt idx="2">
                  <c:v>39.305666400638472</c:v>
                </c:pt>
                <c:pt idx="3">
                  <c:v>35.697658951848901</c:v>
                </c:pt>
                <c:pt idx="4">
                  <c:v>38.457701516360743</c:v>
                </c:pt>
                <c:pt idx="5">
                  <c:v>38.197215571517248</c:v>
                </c:pt>
                <c:pt idx="6">
                  <c:v>40.824244036534537</c:v>
                </c:pt>
                <c:pt idx="7">
                  <c:v>41.444976500842429</c:v>
                </c:pt>
                <c:pt idx="8">
                  <c:v>34.999334929502531</c:v>
                </c:pt>
                <c:pt idx="9">
                  <c:v>37.410215482841181</c:v>
                </c:pt>
                <c:pt idx="10">
                  <c:v>36.046820963022093</c:v>
                </c:pt>
                <c:pt idx="11">
                  <c:v>37.277201383346643</c:v>
                </c:pt>
                <c:pt idx="12">
                  <c:v>37.731666223286339</c:v>
                </c:pt>
                <c:pt idx="13">
                  <c:v>34.788729271969501</c:v>
                </c:pt>
                <c:pt idx="14">
                  <c:v>36.55116609027224</c:v>
                </c:pt>
                <c:pt idx="15">
                  <c:v>36.229715349827089</c:v>
                </c:pt>
                <c:pt idx="16">
                  <c:v>34.312095415447367</c:v>
                </c:pt>
                <c:pt idx="17">
                  <c:v>39.593863616209987</c:v>
                </c:pt>
                <c:pt idx="18">
                  <c:v>38.302518400283773</c:v>
                </c:pt>
                <c:pt idx="19">
                  <c:v>38.341314179303012</c:v>
                </c:pt>
                <c:pt idx="20">
                  <c:v>40.896293340427427</c:v>
                </c:pt>
                <c:pt idx="21">
                  <c:v>39.516272058171502</c:v>
                </c:pt>
                <c:pt idx="22">
                  <c:v>41.533652567172133</c:v>
                </c:pt>
                <c:pt idx="23">
                  <c:v>38.280349383701342</c:v>
                </c:pt>
                <c:pt idx="24">
                  <c:v>67.861698851889329</c:v>
                </c:pt>
                <c:pt idx="25">
                  <c:v>70.160119649848241</c:v>
                </c:pt>
                <c:pt idx="26">
                  <c:v>73.82219680640479</c:v>
                </c:pt>
                <c:pt idx="27">
                  <c:v>72.650991950028597</c:v>
                </c:pt>
                <c:pt idx="28">
                  <c:v>69.076892623058995</c:v>
                </c:pt>
                <c:pt idx="29">
                  <c:v>73.877182949896621</c:v>
                </c:pt>
                <c:pt idx="30">
                  <c:v>58.832974090529191</c:v>
                </c:pt>
                <c:pt idx="31">
                  <c:v>68.329081071569959</c:v>
                </c:pt>
                <c:pt idx="32">
                  <c:v>70.28108916553029</c:v>
                </c:pt>
                <c:pt idx="33">
                  <c:v>67.45480139004971</c:v>
                </c:pt>
                <c:pt idx="34">
                  <c:v>58.701007346148778</c:v>
                </c:pt>
                <c:pt idx="35">
                  <c:v>66.970923327321515</c:v>
                </c:pt>
                <c:pt idx="36">
                  <c:v>60.532045924427052</c:v>
                </c:pt>
                <c:pt idx="37">
                  <c:v>61.895702283024683</c:v>
                </c:pt>
                <c:pt idx="38">
                  <c:v>68.389565829410984</c:v>
                </c:pt>
                <c:pt idx="39">
                  <c:v>58.349096027800996</c:v>
                </c:pt>
                <c:pt idx="40">
                  <c:v>66.767474596401712</c:v>
                </c:pt>
                <c:pt idx="41">
                  <c:v>77.566753178199093</c:v>
                </c:pt>
                <c:pt idx="42">
                  <c:v>68.631504860775081</c:v>
                </c:pt>
                <c:pt idx="43">
                  <c:v>69.209999999999994</c:v>
                </c:pt>
                <c:pt idx="44">
                  <c:v>66.95</c:v>
                </c:pt>
                <c:pt idx="45">
                  <c:v>65.77</c:v>
                </c:pt>
                <c:pt idx="46">
                  <c:v>59.92</c:v>
                </c:pt>
                <c:pt idx="47">
                  <c:v>60.14</c:v>
                </c:pt>
                <c:pt idx="48">
                  <c:v>63.23</c:v>
                </c:pt>
                <c:pt idx="49">
                  <c:v>64.63</c:v>
                </c:pt>
                <c:pt idx="50">
                  <c:v>67.180000000000007</c:v>
                </c:pt>
                <c:pt idx="51">
                  <c:v>69.19</c:v>
                </c:pt>
                <c:pt idx="52">
                  <c:v>71.98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264960"/>
        <c:axId val="96267648"/>
      </c:scatterChart>
      <c:scatterChart>
        <c:scatterStyle val="lineMarker"/>
        <c:varyColors val="0"/>
        <c:ser>
          <c:idx val="2"/>
          <c:order val="2"/>
          <c:tx>
            <c:v>Blaine [cm°2/g]</c:v>
          </c:tx>
          <c:spPr>
            <a:ln w="12700">
              <a:solidFill>
                <a:schemeClr val="bg2">
                  <a:lumMod val="50000"/>
                </a:schemeClr>
              </a:solidFill>
            </a:ln>
          </c:spPr>
          <c:marker>
            <c:symbol val="square"/>
            <c:size val="4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marker>
          <c:xVal>
            <c:numRef>
              <c:f>[16]Fließkurven!$M$10:$M$50</c:f>
              <c:numCache>
                <c:formatCode>General</c:formatCode>
                <c:ptCount val="41"/>
                <c:pt idx="0">
                  <c:v>40451</c:v>
                </c:pt>
                <c:pt idx="1">
                  <c:v>40458</c:v>
                </c:pt>
                <c:pt idx="2">
                  <c:v>40465</c:v>
                </c:pt>
                <c:pt idx="3">
                  <c:v>40472</c:v>
                </c:pt>
                <c:pt idx="4">
                  <c:v>40479</c:v>
                </c:pt>
                <c:pt idx="5">
                  <c:v>40486</c:v>
                </c:pt>
                <c:pt idx="6">
                  <c:v>40493</c:v>
                </c:pt>
                <c:pt idx="7">
                  <c:v>40500</c:v>
                </c:pt>
                <c:pt idx="8">
                  <c:v>40507</c:v>
                </c:pt>
                <c:pt idx="9">
                  <c:v>40514</c:v>
                </c:pt>
                <c:pt idx="10">
                  <c:v>40521</c:v>
                </c:pt>
                <c:pt idx="11">
                  <c:v>40528</c:v>
                </c:pt>
                <c:pt idx="12">
                  <c:v>40542</c:v>
                </c:pt>
                <c:pt idx="13">
                  <c:v>40549</c:v>
                </c:pt>
                <c:pt idx="14">
                  <c:v>40554</c:v>
                </c:pt>
                <c:pt idx="15">
                  <c:v>40563</c:v>
                </c:pt>
                <c:pt idx="16">
                  <c:v>40570</c:v>
                </c:pt>
                <c:pt idx="17">
                  <c:v>40577</c:v>
                </c:pt>
                <c:pt idx="18">
                  <c:v>40584</c:v>
                </c:pt>
                <c:pt idx="19">
                  <c:v>40591</c:v>
                </c:pt>
                <c:pt idx="20">
                  <c:v>40598</c:v>
                </c:pt>
                <c:pt idx="21">
                  <c:v>40605</c:v>
                </c:pt>
                <c:pt idx="22">
                  <c:v>40612</c:v>
                </c:pt>
                <c:pt idx="23">
                  <c:v>40619</c:v>
                </c:pt>
                <c:pt idx="24">
                  <c:v>40626</c:v>
                </c:pt>
                <c:pt idx="25">
                  <c:v>40633</c:v>
                </c:pt>
                <c:pt idx="26">
                  <c:v>40640</c:v>
                </c:pt>
                <c:pt idx="27">
                  <c:v>40647</c:v>
                </c:pt>
                <c:pt idx="28">
                  <c:v>40654</c:v>
                </c:pt>
                <c:pt idx="29">
                  <c:v>40661</c:v>
                </c:pt>
                <c:pt idx="30">
                  <c:v>40668</c:v>
                </c:pt>
                <c:pt idx="31">
                  <c:v>40675</c:v>
                </c:pt>
                <c:pt idx="32">
                  <c:v>40682</c:v>
                </c:pt>
                <c:pt idx="33">
                  <c:v>40689</c:v>
                </c:pt>
                <c:pt idx="34">
                  <c:v>40695</c:v>
                </c:pt>
                <c:pt idx="35">
                  <c:v>40703</c:v>
                </c:pt>
                <c:pt idx="36">
                  <c:v>40710</c:v>
                </c:pt>
                <c:pt idx="37">
                  <c:v>40716</c:v>
                </c:pt>
                <c:pt idx="38">
                  <c:v>40724</c:v>
                </c:pt>
                <c:pt idx="39">
                  <c:v>40731</c:v>
                </c:pt>
                <c:pt idx="40">
                  <c:v>40738</c:v>
                </c:pt>
              </c:numCache>
            </c:numRef>
          </c:xVal>
          <c:yVal>
            <c:numRef>
              <c:f>'[17]252  -  CEM IIB-P 32,5R'!$G$11:$G$50</c:f>
              <c:numCache>
                <c:formatCode>General</c:formatCode>
                <c:ptCount val="40"/>
                <c:pt idx="0">
                  <c:v>4760</c:v>
                </c:pt>
                <c:pt idx="1">
                  <c:v>4900</c:v>
                </c:pt>
                <c:pt idx="2">
                  <c:v>4820</c:v>
                </c:pt>
                <c:pt idx="3">
                  <c:v>4640</c:v>
                </c:pt>
                <c:pt idx="4">
                  <c:v>4650</c:v>
                </c:pt>
                <c:pt idx="5">
                  <c:v>4870</c:v>
                </c:pt>
                <c:pt idx="6">
                  <c:v>4930</c:v>
                </c:pt>
                <c:pt idx="7">
                  <c:v>4960</c:v>
                </c:pt>
                <c:pt idx="8">
                  <c:v>4820</c:v>
                </c:pt>
                <c:pt idx="9">
                  <c:v>4950</c:v>
                </c:pt>
                <c:pt idx="10">
                  <c:v>4860</c:v>
                </c:pt>
                <c:pt idx="11">
                  <c:v>4820</c:v>
                </c:pt>
                <c:pt idx="12">
                  <c:v>4750</c:v>
                </c:pt>
                <c:pt idx="13">
                  <c:v>4740</c:v>
                </c:pt>
                <c:pt idx="15">
                  <c:v>4830</c:v>
                </c:pt>
                <c:pt idx="16">
                  <c:v>4920</c:v>
                </c:pt>
                <c:pt idx="17">
                  <c:v>4920</c:v>
                </c:pt>
                <c:pt idx="18">
                  <c:v>4980</c:v>
                </c:pt>
                <c:pt idx="19">
                  <c:v>4980</c:v>
                </c:pt>
                <c:pt idx="20">
                  <c:v>5140</c:v>
                </c:pt>
                <c:pt idx="21">
                  <c:v>5200</c:v>
                </c:pt>
                <c:pt idx="22">
                  <c:v>5120</c:v>
                </c:pt>
                <c:pt idx="23">
                  <c:v>5190</c:v>
                </c:pt>
                <c:pt idx="24">
                  <c:v>6270</c:v>
                </c:pt>
                <c:pt idx="25">
                  <c:v>5980</c:v>
                </c:pt>
                <c:pt idx="26">
                  <c:v>6080</c:v>
                </c:pt>
                <c:pt idx="27">
                  <c:v>6180</c:v>
                </c:pt>
                <c:pt idx="28">
                  <c:v>6130</c:v>
                </c:pt>
                <c:pt idx="29">
                  <c:v>6060</c:v>
                </c:pt>
                <c:pt idx="30">
                  <c:v>5860</c:v>
                </c:pt>
                <c:pt idx="31">
                  <c:v>5770</c:v>
                </c:pt>
                <c:pt idx="32">
                  <c:v>5940</c:v>
                </c:pt>
                <c:pt idx="33">
                  <c:v>5700</c:v>
                </c:pt>
                <c:pt idx="34">
                  <c:v>5770</c:v>
                </c:pt>
                <c:pt idx="35">
                  <c:v>5930</c:v>
                </c:pt>
                <c:pt idx="36">
                  <c:v>5860</c:v>
                </c:pt>
                <c:pt idx="37">
                  <c:v>5920</c:v>
                </c:pt>
                <c:pt idx="38">
                  <c:v>5920</c:v>
                </c:pt>
                <c:pt idx="39">
                  <c:v>6040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269824"/>
        <c:axId val="96271360"/>
      </c:scatterChart>
      <c:valAx>
        <c:axId val="96264960"/>
        <c:scaling>
          <c:orientation val="minMax"/>
          <c:max val="40790"/>
          <c:min val="40420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 smtClean="0"/>
                  <a:t>Date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sampling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.42283563362609788"/>
              <c:y val="0.90373280943025536"/>
            </c:manualLayout>
          </c:layout>
          <c:overlay val="0"/>
          <c:spPr>
            <a:noFill/>
            <a:ln w="25400">
              <a:noFill/>
            </a:ln>
          </c:spPr>
        </c:title>
        <c:numFmt formatCode="dd/mm/yy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6267648"/>
        <c:crosses val="autoZero"/>
        <c:crossBetween val="midCat"/>
        <c:majorUnit val="21"/>
        <c:minorUnit val="3.27"/>
      </c:valAx>
      <c:valAx>
        <c:axId val="96267648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50" b="1" i="0" u="none" strike="noStrike" baseline="0">
                    <a:solidFill>
                      <a:srgbClr val="3366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M(Max-Min) </a:t>
                </a:r>
                <a:r>
                  <a:rPr lang="de-DE" sz="850" b="1" i="0" u="none" strike="noStrike" baseline="0" dirty="0" err="1" smtClean="0">
                    <a:solidFill>
                      <a:srgbClr val="3366FF"/>
                    </a:solidFill>
                    <a:latin typeface="Arial"/>
                    <a:cs typeface="Arial"/>
                  </a:rPr>
                  <a:t>Torque</a:t>
                </a:r>
                <a:r>
                  <a:rPr lang="de-DE" sz="850" b="1" i="0" u="none" strike="noStrike" baseline="0" dirty="0" smtClean="0">
                    <a:solidFill>
                      <a:srgbClr val="3366FF"/>
                    </a:solidFill>
                    <a:latin typeface="Arial"/>
                    <a:cs typeface="Arial"/>
                  </a:rPr>
                  <a:t> </a:t>
                </a: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[</a:t>
                </a:r>
                <a:r>
                  <a:rPr lang="de-DE" sz="850" b="1" i="0" u="none" strike="noStrike" baseline="0" dirty="0" err="1">
                    <a:solidFill>
                      <a:srgbClr val="3366FF"/>
                    </a:solidFill>
                    <a:latin typeface="Arial"/>
                    <a:cs typeface="Arial"/>
                  </a:rPr>
                  <a:t>Nmm</a:t>
                </a: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]</a:t>
                </a:r>
              </a:p>
              <a:p>
                <a:pPr>
                  <a:defRPr sz="850" b="1" i="0" u="none" strike="noStrike" baseline="0">
                    <a:solidFill>
                      <a:srgbClr val="3366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850" b="1" i="0" u="none" strike="noStrike" baseline="0" dirty="0">
                    <a:solidFill>
                      <a:srgbClr val="800080"/>
                    </a:solidFill>
                    <a:latin typeface="Arial"/>
                    <a:cs typeface="Arial"/>
                  </a:rPr>
                  <a:t>M10 [</a:t>
                </a:r>
                <a:r>
                  <a:rPr lang="de-DE" sz="850" b="1" i="0" u="none" strike="noStrike" baseline="0" dirty="0" err="1">
                    <a:solidFill>
                      <a:srgbClr val="800080"/>
                    </a:solidFill>
                    <a:latin typeface="Arial"/>
                    <a:cs typeface="Arial"/>
                  </a:rPr>
                  <a:t>Nmm</a:t>
                </a:r>
                <a:r>
                  <a:rPr lang="de-DE" sz="850" b="1" i="0" u="none" strike="noStrike" baseline="0" dirty="0">
                    <a:solidFill>
                      <a:srgbClr val="800080"/>
                    </a:solidFill>
                    <a:latin typeface="Arial"/>
                    <a:cs typeface="Arial"/>
                  </a:rPr>
                  <a:t>]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4.7678795483061483E-2"/>
              <c:y val="0.27111984282907664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808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6264960"/>
        <c:crosses val="autoZero"/>
        <c:crossBetween val="midCat"/>
        <c:majorUnit val="10"/>
      </c:valAx>
      <c:valAx>
        <c:axId val="962698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271360"/>
        <c:crosses val="autoZero"/>
        <c:crossBetween val="midCat"/>
      </c:valAx>
      <c:valAx>
        <c:axId val="9627136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000" b="1">
                    <a:solidFill>
                      <a:schemeClr val="bg2">
                        <a:lumMod val="50000"/>
                      </a:schemeClr>
                    </a:solidFill>
                  </a:rPr>
                  <a:t>Blaine [cm^2/g]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6269824"/>
        <c:crosses val="max"/>
        <c:crossBetween val="midCat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6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e-DE"/>
              <a:t>Konsistenz/Leim
 (w/z=0,48)</a:t>
            </a:r>
          </a:p>
        </c:rich>
      </c:tx>
      <c:layout>
        <c:manualLayout>
          <c:xMode val="edge"/>
          <c:yMode val="edge"/>
          <c:x val="0.37747838687493862"/>
          <c:y val="3.186777702243372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1593475533249688E-2"/>
          <c:y val="0.14734774066797643"/>
          <c:w val="0.67252195734002507"/>
          <c:h val="0.71709233791748528"/>
        </c:manualLayout>
      </c:layout>
      <c:scatterChart>
        <c:scatterStyle val="lineMarker"/>
        <c:varyColors val="0"/>
        <c:ser>
          <c:idx val="0"/>
          <c:order val="0"/>
          <c:tx>
            <c:v>12/03-1-128 CEM III/B 42,5N-LH/HS Neuwied (12.01.12)</c:v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'12031128_1D'!$A$33:$A$1382</c:f>
              <c:numCache>
                <c:formatCode>General</c:formatCode>
                <c:ptCount val="1350"/>
                <c:pt idx="0">
                  <c:v>3.3895833333333326E-2</c:v>
                </c:pt>
                <c:pt idx="1">
                  <c:v>0.10054791666666671</c:v>
                </c:pt>
                <c:pt idx="2">
                  <c:v>0.16719375</c:v>
                </c:pt>
                <c:pt idx="3">
                  <c:v>0.23390000000000002</c:v>
                </c:pt>
                <c:pt idx="4">
                  <c:v>0.30049375</c:v>
                </c:pt>
                <c:pt idx="5">
                  <c:v>0.36759375</c:v>
                </c:pt>
                <c:pt idx="6">
                  <c:v>0.43419583333333334</c:v>
                </c:pt>
                <c:pt idx="7">
                  <c:v>0.50084791666666661</c:v>
                </c:pt>
                <c:pt idx="8">
                  <c:v>0.5675</c:v>
                </c:pt>
                <c:pt idx="9">
                  <c:v>0.63415208333333328</c:v>
                </c:pt>
                <c:pt idx="10">
                  <c:v>0.70086041666666665</c:v>
                </c:pt>
                <c:pt idx="11">
                  <c:v>0.76745624999999995</c:v>
                </c:pt>
                <c:pt idx="12">
                  <c:v>0.83410625000000005</c:v>
                </c:pt>
                <c:pt idx="13">
                  <c:v>0.90075833333333333</c:v>
                </c:pt>
                <c:pt idx="14">
                  <c:v>0.96741250000000001</c:v>
                </c:pt>
                <c:pt idx="15">
                  <c:v>1.0340625000000001</c:v>
                </c:pt>
                <c:pt idx="16">
                  <c:v>1.1007125</c:v>
                </c:pt>
                <c:pt idx="17">
                  <c:v>1.1674208333333329</c:v>
                </c:pt>
                <c:pt idx="18">
                  <c:v>1.234016666666667</c:v>
                </c:pt>
                <c:pt idx="19">
                  <c:v>1.301266666666667</c:v>
                </c:pt>
                <c:pt idx="20">
                  <c:v>1.367920833333333</c:v>
                </c:pt>
                <c:pt idx="21">
                  <c:v>1.4345708333333329</c:v>
                </c:pt>
                <c:pt idx="22">
                  <c:v>1.5012229166666671</c:v>
                </c:pt>
                <c:pt idx="23">
                  <c:v>1.5678749999999999</c:v>
                </c:pt>
                <c:pt idx="24">
                  <c:v>1.634525</c:v>
                </c:pt>
                <c:pt idx="25">
                  <c:v>1.7011770833333331</c:v>
                </c:pt>
                <c:pt idx="26">
                  <c:v>1.767829166666667</c:v>
                </c:pt>
                <c:pt idx="27">
                  <c:v>1.8344812500000001</c:v>
                </c:pt>
                <c:pt idx="28">
                  <c:v>1.9011312499999999</c:v>
                </c:pt>
                <c:pt idx="29">
                  <c:v>1.967783333333333</c:v>
                </c:pt>
                <c:pt idx="30">
                  <c:v>2.0344354166666672</c:v>
                </c:pt>
                <c:pt idx="31">
                  <c:v>2.1010895833333332</c:v>
                </c:pt>
                <c:pt idx="32">
                  <c:v>2.1677374999999999</c:v>
                </c:pt>
                <c:pt idx="33">
                  <c:v>2.2343895833333329</c:v>
                </c:pt>
                <c:pt idx="34">
                  <c:v>2.3010416666666669</c:v>
                </c:pt>
                <c:pt idx="35">
                  <c:v>2.367691666666667</c:v>
                </c:pt>
                <c:pt idx="36">
                  <c:v>2.43434375</c:v>
                </c:pt>
                <c:pt idx="37">
                  <c:v>2.500997916666666</c:v>
                </c:pt>
                <c:pt idx="38">
                  <c:v>2.567647916666667</c:v>
                </c:pt>
                <c:pt idx="39">
                  <c:v>2.6343000000000001</c:v>
                </c:pt>
                <c:pt idx="40">
                  <c:v>2.7009500000000002</c:v>
                </c:pt>
                <c:pt idx="41">
                  <c:v>2.7676020833333328</c:v>
                </c:pt>
                <c:pt idx="42">
                  <c:v>2.8342541666666672</c:v>
                </c:pt>
                <c:pt idx="43">
                  <c:v>2.9009062499999998</c:v>
                </c:pt>
                <c:pt idx="44">
                  <c:v>2.9675562499999999</c:v>
                </c:pt>
                <c:pt idx="45">
                  <c:v>3.034208333333333</c:v>
                </c:pt>
                <c:pt idx="46">
                  <c:v>3.1008666666666671</c:v>
                </c:pt>
                <c:pt idx="47">
                  <c:v>3.1675125</c:v>
                </c:pt>
                <c:pt idx="48">
                  <c:v>3.2341625000000001</c:v>
                </c:pt>
                <c:pt idx="49">
                  <c:v>3.300814583333334</c:v>
                </c:pt>
                <c:pt idx="50">
                  <c:v>3.3674666666666671</c:v>
                </c:pt>
                <c:pt idx="51">
                  <c:v>3.4341187500000001</c:v>
                </c:pt>
                <c:pt idx="52">
                  <c:v>3.5007687500000002</c:v>
                </c:pt>
                <c:pt idx="53">
                  <c:v>3.5674208333333328</c:v>
                </c:pt>
                <c:pt idx="54">
                  <c:v>3.634127083333333</c:v>
                </c:pt>
                <c:pt idx="55">
                  <c:v>3.7007249999999998</c:v>
                </c:pt>
                <c:pt idx="56">
                  <c:v>3.7673749999999999</c:v>
                </c:pt>
                <c:pt idx="57">
                  <c:v>3.83431875</c:v>
                </c:pt>
                <c:pt idx="58">
                  <c:v>3.9009458333333331</c:v>
                </c:pt>
                <c:pt idx="59">
                  <c:v>3.9675979166666671</c:v>
                </c:pt>
                <c:pt idx="60">
                  <c:v>4.0343041666666668</c:v>
                </c:pt>
                <c:pt idx="61">
                  <c:v>4.1009020833333336</c:v>
                </c:pt>
                <c:pt idx="62">
                  <c:v>4.1675562499999996</c:v>
                </c:pt>
                <c:pt idx="63">
                  <c:v>4.2342750000000002</c:v>
                </c:pt>
                <c:pt idx="64">
                  <c:v>4.3009229166666669</c:v>
                </c:pt>
                <c:pt idx="65">
                  <c:v>4.3676395833333332</c:v>
                </c:pt>
                <c:pt idx="66">
                  <c:v>4.4342916666666667</c:v>
                </c:pt>
                <c:pt idx="67">
                  <c:v>4.5009437500000002</c:v>
                </c:pt>
                <c:pt idx="68">
                  <c:v>4.5675958333333337</c:v>
                </c:pt>
                <c:pt idx="69">
                  <c:v>4.6343125000000001</c:v>
                </c:pt>
                <c:pt idx="70">
                  <c:v>4.7009645833333336</c:v>
                </c:pt>
                <c:pt idx="71">
                  <c:v>4.7676166666666671</c:v>
                </c:pt>
                <c:pt idx="72">
                  <c:v>4.8342666666666663</c:v>
                </c:pt>
                <c:pt idx="73">
                  <c:v>4.9009229166666666</c:v>
                </c:pt>
                <c:pt idx="74">
                  <c:v>4.9675708333333333</c:v>
                </c:pt>
                <c:pt idx="75">
                  <c:v>5.0343562500000001</c:v>
                </c:pt>
                <c:pt idx="76">
                  <c:v>5.1010083333333336</c:v>
                </c:pt>
                <c:pt idx="77">
                  <c:v>5.1676604166666671</c:v>
                </c:pt>
                <c:pt idx="78">
                  <c:v>5.2343124999999997</c:v>
                </c:pt>
                <c:pt idx="79">
                  <c:v>5.3009624999999998</c:v>
                </c:pt>
                <c:pt idx="80">
                  <c:v>5.36766875</c:v>
                </c:pt>
                <c:pt idx="81">
                  <c:v>5.4342645833333334</c:v>
                </c:pt>
                <c:pt idx="82">
                  <c:v>5.5009166666666669</c:v>
                </c:pt>
                <c:pt idx="83">
                  <c:v>5.5676645833333334</c:v>
                </c:pt>
                <c:pt idx="84">
                  <c:v>5.6343416666666668</c:v>
                </c:pt>
                <c:pt idx="85">
                  <c:v>5.7010729166666669</c:v>
                </c:pt>
                <c:pt idx="86">
                  <c:v>5.767722916666667</c:v>
                </c:pt>
                <c:pt idx="87">
                  <c:v>5.8343749999999996</c:v>
                </c:pt>
                <c:pt idx="88">
                  <c:v>5.9010270833333331</c:v>
                </c:pt>
                <c:pt idx="89">
                  <c:v>5.9676770833333332</c:v>
                </c:pt>
                <c:pt idx="90">
                  <c:v>6.0343291666666667</c:v>
                </c:pt>
                <c:pt idx="91">
                  <c:v>6.1009812500000002</c:v>
                </c:pt>
                <c:pt idx="92">
                  <c:v>6.1676333333333337</c:v>
                </c:pt>
                <c:pt idx="93">
                  <c:v>6.2342854166666664</c:v>
                </c:pt>
                <c:pt idx="94">
                  <c:v>6.3009354166666656</c:v>
                </c:pt>
                <c:pt idx="95">
                  <c:v>6.3675875</c:v>
                </c:pt>
                <c:pt idx="96">
                  <c:v>6.4342395833333326</c:v>
                </c:pt>
                <c:pt idx="97">
                  <c:v>6.5008895833333344</c:v>
                </c:pt>
                <c:pt idx="98">
                  <c:v>6.5675416666666671</c:v>
                </c:pt>
                <c:pt idx="99">
                  <c:v>6.6341937499999997</c:v>
                </c:pt>
                <c:pt idx="100">
                  <c:v>6.7008458333333332</c:v>
                </c:pt>
                <c:pt idx="101">
                  <c:v>6.7674958333333333</c:v>
                </c:pt>
                <c:pt idx="102">
                  <c:v>6.8342187499999998</c:v>
                </c:pt>
                <c:pt idx="103">
                  <c:v>6.9008666666666656</c:v>
                </c:pt>
                <c:pt idx="104">
                  <c:v>6.9675729166666667</c:v>
                </c:pt>
                <c:pt idx="105">
                  <c:v>7.0342270833333336</c:v>
                </c:pt>
                <c:pt idx="106">
                  <c:v>7.1008770833333337</c:v>
                </c:pt>
                <c:pt idx="107">
                  <c:v>7.1674791666666664</c:v>
                </c:pt>
                <c:pt idx="108">
                  <c:v>7.2341249999999997</c:v>
                </c:pt>
                <c:pt idx="109">
                  <c:v>7.3007749999999998</c:v>
                </c:pt>
                <c:pt idx="110">
                  <c:v>7.3674875000000002</c:v>
                </c:pt>
                <c:pt idx="111">
                  <c:v>7.4341333333333326</c:v>
                </c:pt>
                <c:pt idx="112">
                  <c:v>7.5007312500000003</c:v>
                </c:pt>
                <c:pt idx="113">
                  <c:v>7.5674374999999996</c:v>
                </c:pt>
                <c:pt idx="114">
                  <c:v>7.634033333333333</c:v>
                </c:pt>
                <c:pt idx="115">
                  <c:v>7.7008291666666668</c:v>
                </c:pt>
                <c:pt idx="116">
                  <c:v>7.7674708333333333</c:v>
                </c:pt>
                <c:pt idx="117">
                  <c:v>7.8341229166666668</c:v>
                </c:pt>
                <c:pt idx="118">
                  <c:v>7.9008395833333331</c:v>
                </c:pt>
                <c:pt idx="119">
                  <c:v>7.9674916666666666</c:v>
                </c:pt>
                <c:pt idx="120">
                  <c:v>8.034289583333333</c:v>
                </c:pt>
                <c:pt idx="121">
                  <c:v>8.1009270833333336</c:v>
                </c:pt>
                <c:pt idx="122">
                  <c:v>8.1675791666666662</c:v>
                </c:pt>
                <c:pt idx="123">
                  <c:v>8.2343729166666666</c:v>
                </c:pt>
                <c:pt idx="124">
                  <c:v>8.3010166666666674</c:v>
                </c:pt>
                <c:pt idx="125">
                  <c:v>8.3676666666666666</c:v>
                </c:pt>
                <c:pt idx="126">
                  <c:v>8.4343749999999993</c:v>
                </c:pt>
                <c:pt idx="127">
                  <c:v>8.5009708333333336</c:v>
                </c:pt>
                <c:pt idx="128">
                  <c:v>8.5676229166666662</c:v>
                </c:pt>
                <c:pt idx="129">
                  <c:v>8.6342729166666672</c:v>
                </c:pt>
                <c:pt idx="130">
                  <c:v>8.7009249999999998</c:v>
                </c:pt>
                <c:pt idx="131">
                  <c:v>8.7676333333333325</c:v>
                </c:pt>
                <c:pt idx="132">
                  <c:v>8.8342291666666668</c:v>
                </c:pt>
                <c:pt idx="133">
                  <c:v>8.9008812499999994</c:v>
                </c:pt>
                <c:pt idx="134">
                  <c:v>8.9675312500000004</c:v>
                </c:pt>
                <c:pt idx="135">
                  <c:v>9.034183333333333</c:v>
                </c:pt>
                <c:pt idx="136">
                  <c:v>9.1008354166666674</c:v>
                </c:pt>
                <c:pt idx="137">
                  <c:v>9.1674854166666666</c:v>
                </c:pt>
                <c:pt idx="138">
                  <c:v>9.2341374999999992</c:v>
                </c:pt>
                <c:pt idx="139">
                  <c:v>9.3007895833333336</c:v>
                </c:pt>
                <c:pt idx="140">
                  <c:v>9.3674416666666662</c:v>
                </c:pt>
                <c:pt idx="141">
                  <c:v>9.434095833333334</c:v>
                </c:pt>
                <c:pt idx="142">
                  <c:v>9.5007437499999998</c:v>
                </c:pt>
                <c:pt idx="143">
                  <c:v>9.5673958333333342</c:v>
                </c:pt>
                <c:pt idx="144">
                  <c:v>9.6340500000000002</c:v>
                </c:pt>
                <c:pt idx="145">
                  <c:v>9.700697916666666</c:v>
                </c:pt>
                <c:pt idx="146">
                  <c:v>9.7673500000000004</c:v>
                </c:pt>
                <c:pt idx="147">
                  <c:v>9.8340583333333331</c:v>
                </c:pt>
                <c:pt idx="148">
                  <c:v>9.9006541666666674</c:v>
                </c:pt>
                <c:pt idx="149">
                  <c:v>9.9673041666666666</c:v>
                </c:pt>
                <c:pt idx="150">
                  <c:v>10.033956249999999</c:v>
                </c:pt>
                <c:pt idx="151">
                  <c:v>10.10060833333333</c:v>
                </c:pt>
                <c:pt idx="152">
                  <c:v>10.16726041666667</c:v>
                </c:pt>
                <c:pt idx="153">
                  <c:v>10.233910416666671</c:v>
                </c:pt>
                <c:pt idx="154">
                  <c:v>10.3005625</c:v>
                </c:pt>
                <c:pt idx="155">
                  <c:v>10.367214583333331</c:v>
                </c:pt>
                <c:pt idx="156">
                  <c:v>10.43386666666667</c:v>
                </c:pt>
                <c:pt idx="157">
                  <c:v>10.50051666666667</c:v>
                </c:pt>
                <c:pt idx="158">
                  <c:v>10.56717083333333</c:v>
                </c:pt>
                <c:pt idx="159">
                  <c:v>10.63382083333333</c:v>
                </c:pt>
                <c:pt idx="160">
                  <c:v>10.700472916666669</c:v>
                </c:pt>
                <c:pt idx="161">
                  <c:v>10.76712291666667</c:v>
                </c:pt>
                <c:pt idx="162">
                  <c:v>10.833774999999999</c:v>
                </c:pt>
                <c:pt idx="163">
                  <c:v>10.90042708333333</c:v>
                </c:pt>
                <c:pt idx="164">
                  <c:v>10.96707916666667</c:v>
                </c:pt>
                <c:pt idx="165">
                  <c:v>11.033729166666671</c:v>
                </c:pt>
                <c:pt idx="166">
                  <c:v>11.10038125</c:v>
                </c:pt>
                <c:pt idx="167">
                  <c:v>11.167033333333331</c:v>
                </c:pt>
                <c:pt idx="168">
                  <c:v>11.23368541666667</c:v>
                </c:pt>
                <c:pt idx="169">
                  <c:v>11.30033541666667</c:v>
                </c:pt>
                <c:pt idx="170">
                  <c:v>11.3669875</c:v>
                </c:pt>
                <c:pt idx="171">
                  <c:v>11.43380416666667</c:v>
                </c:pt>
                <c:pt idx="172">
                  <c:v>11.50042291666667</c:v>
                </c:pt>
                <c:pt idx="173">
                  <c:v>11.567079166666669</c:v>
                </c:pt>
                <c:pt idx="174">
                  <c:v>11.63372708333333</c:v>
                </c:pt>
                <c:pt idx="175">
                  <c:v>11.70037916666667</c:v>
                </c:pt>
                <c:pt idx="176">
                  <c:v>11.767029166666671</c:v>
                </c:pt>
                <c:pt idx="177">
                  <c:v>11.83368125</c:v>
                </c:pt>
                <c:pt idx="178">
                  <c:v>11.900333333333331</c:v>
                </c:pt>
                <c:pt idx="179">
                  <c:v>11.9669875</c:v>
                </c:pt>
                <c:pt idx="180">
                  <c:v>12.033635416666669</c:v>
                </c:pt>
                <c:pt idx="181">
                  <c:v>12.1002875</c:v>
                </c:pt>
                <c:pt idx="182">
                  <c:v>12.166939583333329</c:v>
                </c:pt>
                <c:pt idx="183">
                  <c:v>12.233591666666671</c:v>
                </c:pt>
                <c:pt idx="184">
                  <c:v>12.30024166666667</c:v>
                </c:pt>
                <c:pt idx="185">
                  <c:v>12.366895833333331</c:v>
                </c:pt>
                <c:pt idx="186">
                  <c:v>12.43354583333333</c:v>
                </c:pt>
                <c:pt idx="187">
                  <c:v>12.50019791666667</c:v>
                </c:pt>
                <c:pt idx="188">
                  <c:v>12.566847916666671</c:v>
                </c:pt>
                <c:pt idx="189">
                  <c:v>12.6335</c:v>
                </c:pt>
                <c:pt idx="190">
                  <c:v>12.700152083333331</c:v>
                </c:pt>
                <c:pt idx="191">
                  <c:v>12.767204166666669</c:v>
                </c:pt>
                <c:pt idx="192">
                  <c:v>12.83421875</c:v>
                </c:pt>
                <c:pt idx="193">
                  <c:v>12.90083958333333</c:v>
                </c:pt>
                <c:pt idx="194">
                  <c:v>12.967491666666669</c:v>
                </c:pt>
                <c:pt idx="195">
                  <c:v>13.03414166666667</c:v>
                </c:pt>
                <c:pt idx="196">
                  <c:v>13.100793749999999</c:v>
                </c:pt>
                <c:pt idx="197">
                  <c:v>13.16757916666667</c:v>
                </c:pt>
                <c:pt idx="198">
                  <c:v>13.234456249999999</c:v>
                </c:pt>
                <c:pt idx="199">
                  <c:v>13.301081249999999</c:v>
                </c:pt>
                <c:pt idx="200">
                  <c:v>13.367735416666671</c:v>
                </c:pt>
                <c:pt idx="201">
                  <c:v>13.43438541666667</c:v>
                </c:pt>
                <c:pt idx="202">
                  <c:v>13.501037500000001</c:v>
                </c:pt>
                <c:pt idx="203">
                  <c:v>13.5676875</c:v>
                </c:pt>
                <c:pt idx="204">
                  <c:v>13.634385416666669</c:v>
                </c:pt>
                <c:pt idx="205">
                  <c:v>13.70099375</c:v>
                </c:pt>
                <c:pt idx="206">
                  <c:v>13.76771041666667</c:v>
                </c:pt>
                <c:pt idx="207">
                  <c:v>13.834360416666669</c:v>
                </c:pt>
                <c:pt idx="208">
                  <c:v>13.9010125</c:v>
                </c:pt>
                <c:pt idx="209">
                  <c:v>13.96773333333333</c:v>
                </c:pt>
                <c:pt idx="210">
                  <c:v>14.034916666666669</c:v>
                </c:pt>
                <c:pt idx="211">
                  <c:v>14.10156666666667</c:v>
                </c:pt>
                <c:pt idx="212">
                  <c:v>14.168354166666671</c:v>
                </c:pt>
                <c:pt idx="213">
                  <c:v>14.23500416666667</c:v>
                </c:pt>
                <c:pt idx="214">
                  <c:v>14.301656250000001</c:v>
                </c:pt>
                <c:pt idx="215">
                  <c:v>14.36830625</c:v>
                </c:pt>
                <c:pt idx="216">
                  <c:v>14.435020833333329</c:v>
                </c:pt>
                <c:pt idx="217">
                  <c:v>14.50167708333333</c:v>
                </c:pt>
                <c:pt idx="218">
                  <c:v>14.56832708333333</c:v>
                </c:pt>
                <c:pt idx="219">
                  <c:v>14.634981249999999</c:v>
                </c:pt>
                <c:pt idx="220">
                  <c:v>14.70163125</c:v>
                </c:pt>
                <c:pt idx="221">
                  <c:v>14.768283333333329</c:v>
                </c:pt>
                <c:pt idx="222">
                  <c:v>14.835000000000001</c:v>
                </c:pt>
                <c:pt idx="223">
                  <c:v>14.90165208333333</c:v>
                </c:pt>
                <c:pt idx="224">
                  <c:v>14.968504166666669</c:v>
                </c:pt>
                <c:pt idx="225">
                  <c:v>15.03515625</c:v>
                </c:pt>
                <c:pt idx="226">
                  <c:v>15.101791666666671</c:v>
                </c:pt>
                <c:pt idx="227">
                  <c:v>15.1685</c:v>
                </c:pt>
                <c:pt idx="228">
                  <c:v>15.23543958333333</c:v>
                </c:pt>
                <c:pt idx="229">
                  <c:v>15.302081250000001</c:v>
                </c:pt>
                <c:pt idx="230">
                  <c:v>15.36886458333333</c:v>
                </c:pt>
                <c:pt idx="231">
                  <c:v>15.435656249999999</c:v>
                </c:pt>
                <c:pt idx="232">
                  <c:v>15.502272916666669</c:v>
                </c:pt>
                <c:pt idx="233">
                  <c:v>15.568897916666669</c:v>
                </c:pt>
                <c:pt idx="234">
                  <c:v>15.63555</c:v>
                </c:pt>
                <c:pt idx="235">
                  <c:v>15.702202083333329</c:v>
                </c:pt>
                <c:pt idx="236">
                  <c:v>15.768847916666671</c:v>
                </c:pt>
                <c:pt idx="237">
                  <c:v>15.835812499999999</c:v>
                </c:pt>
                <c:pt idx="238">
                  <c:v>15.902416666666671</c:v>
                </c:pt>
                <c:pt idx="239">
                  <c:v>15.96944375</c:v>
                </c:pt>
                <c:pt idx="240">
                  <c:v>16.036404166666671</c:v>
                </c:pt>
                <c:pt idx="241">
                  <c:v>16.102966666666671</c:v>
                </c:pt>
                <c:pt idx="242">
                  <c:v>16.169618750000001</c:v>
                </c:pt>
                <c:pt idx="243">
                  <c:v>16.236266666666669</c:v>
                </c:pt>
                <c:pt idx="244">
                  <c:v>16.302912500000001</c:v>
                </c:pt>
                <c:pt idx="245">
                  <c:v>16.369560416666669</c:v>
                </c:pt>
                <c:pt idx="246">
                  <c:v>16.436660416666669</c:v>
                </c:pt>
                <c:pt idx="247">
                  <c:v>16.50326458333333</c:v>
                </c:pt>
                <c:pt idx="248">
                  <c:v>16.569914583333329</c:v>
                </c:pt>
                <c:pt idx="249">
                  <c:v>16.636564583333332</c:v>
                </c:pt>
                <c:pt idx="250">
                  <c:v>16.70321666666667</c:v>
                </c:pt>
                <c:pt idx="251">
                  <c:v>16.769925000000001</c:v>
                </c:pt>
                <c:pt idx="252">
                  <c:v>16.83652291666667</c:v>
                </c:pt>
                <c:pt idx="253">
                  <c:v>16.903170833333331</c:v>
                </c:pt>
                <c:pt idx="254">
                  <c:v>16.969822916666661</c:v>
                </c:pt>
                <c:pt idx="255">
                  <c:v>17.036474999999999</c:v>
                </c:pt>
                <c:pt idx="256">
                  <c:v>17.103177083333328</c:v>
                </c:pt>
                <c:pt idx="257">
                  <c:v>17.169770833333331</c:v>
                </c:pt>
                <c:pt idx="258">
                  <c:v>17.236425000000001</c:v>
                </c:pt>
                <c:pt idx="259">
                  <c:v>17.303075</c:v>
                </c:pt>
                <c:pt idx="260">
                  <c:v>17.369724999999999</c:v>
                </c:pt>
                <c:pt idx="261">
                  <c:v>17.43637708333333</c:v>
                </c:pt>
                <c:pt idx="262">
                  <c:v>17.503029166666671</c:v>
                </c:pt>
                <c:pt idx="263">
                  <c:v>17.569681249999999</c:v>
                </c:pt>
                <c:pt idx="264">
                  <c:v>17.636331250000001</c:v>
                </c:pt>
                <c:pt idx="265">
                  <c:v>17.702983333333329</c:v>
                </c:pt>
                <c:pt idx="266">
                  <c:v>17.76963541666667</c:v>
                </c:pt>
                <c:pt idx="267">
                  <c:v>17.836287500000001</c:v>
                </c:pt>
                <c:pt idx="268">
                  <c:v>17.902939583333328</c:v>
                </c:pt>
                <c:pt idx="269">
                  <c:v>17.969589583333331</c:v>
                </c:pt>
                <c:pt idx="270">
                  <c:v>18.036241666666669</c:v>
                </c:pt>
                <c:pt idx="271">
                  <c:v>18.10295</c:v>
                </c:pt>
                <c:pt idx="272">
                  <c:v>18.169547916666669</c:v>
                </c:pt>
                <c:pt idx="273">
                  <c:v>18.23619583333333</c:v>
                </c:pt>
                <c:pt idx="274">
                  <c:v>18.302916666666668</c:v>
                </c:pt>
                <c:pt idx="275">
                  <c:v>18.369566666666671</c:v>
                </c:pt>
                <c:pt idx="276">
                  <c:v>18.436218749999998</c:v>
                </c:pt>
                <c:pt idx="277">
                  <c:v>18.50297916666667</c:v>
                </c:pt>
                <c:pt idx="278">
                  <c:v>18.569587500000001</c:v>
                </c:pt>
                <c:pt idx="279">
                  <c:v>18.6362375</c:v>
                </c:pt>
                <c:pt idx="280">
                  <c:v>18.702889583333331</c:v>
                </c:pt>
                <c:pt idx="281">
                  <c:v>18.769597916666669</c:v>
                </c:pt>
                <c:pt idx="282">
                  <c:v>18.83619375</c:v>
                </c:pt>
                <c:pt idx="283">
                  <c:v>18.90293333333333</c:v>
                </c:pt>
                <c:pt idx="284">
                  <c:v>18.969610416666669</c:v>
                </c:pt>
                <c:pt idx="285">
                  <c:v>19.036214583333329</c:v>
                </c:pt>
                <c:pt idx="286">
                  <c:v>19.10347916666667</c:v>
                </c:pt>
                <c:pt idx="287">
                  <c:v>19.170116666666669</c:v>
                </c:pt>
                <c:pt idx="288">
                  <c:v>19.236968749999999</c:v>
                </c:pt>
                <c:pt idx="289">
                  <c:v>19.30362083333333</c:v>
                </c:pt>
                <c:pt idx="290">
                  <c:v>19.370270833333329</c:v>
                </c:pt>
                <c:pt idx="291">
                  <c:v>19.436922916666671</c:v>
                </c:pt>
                <c:pt idx="292">
                  <c:v>19.503575000000001</c:v>
                </c:pt>
                <c:pt idx="293">
                  <c:v>19.570293750000001</c:v>
                </c:pt>
                <c:pt idx="294">
                  <c:v>19.637077083333331</c:v>
                </c:pt>
                <c:pt idx="295">
                  <c:v>19.703729166666669</c:v>
                </c:pt>
                <c:pt idx="296">
                  <c:v>19.77038125</c:v>
                </c:pt>
                <c:pt idx="297">
                  <c:v>19.837166666666668</c:v>
                </c:pt>
                <c:pt idx="298">
                  <c:v>19.903818749999999</c:v>
                </c:pt>
                <c:pt idx="299">
                  <c:v>19.970537499999999</c:v>
                </c:pt>
                <c:pt idx="300">
                  <c:v>20.037187500000002</c:v>
                </c:pt>
                <c:pt idx="301">
                  <c:v>20.103889583333331</c:v>
                </c:pt>
                <c:pt idx="302">
                  <c:v>20.170733333333331</c:v>
                </c:pt>
                <c:pt idx="303">
                  <c:v>20.237341666666669</c:v>
                </c:pt>
                <c:pt idx="304">
                  <c:v>20.30453958333333</c:v>
                </c:pt>
                <c:pt idx="305">
                  <c:v>20.371177083333329</c:v>
                </c:pt>
                <c:pt idx="306">
                  <c:v>20.437966666666672</c:v>
                </c:pt>
                <c:pt idx="307">
                  <c:v>20.505175000000001</c:v>
                </c:pt>
                <c:pt idx="308">
                  <c:v>20.571802083333331</c:v>
                </c:pt>
                <c:pt idx="309">
                  <c:v>20.638502083333329</c:v>
                </c:pt>
                <c:pt idx="310">
                  <c:v>20.70510208333333</c:v>
                </c:pt>
                <c:pt idx="311">
                  <c:v>20.771754166666671</c:v>
                </c:pt>
                <c:pt idx="312">
                  <c:v>20.838406249999998</c:v>
                </c:pt>
                <c:pt idx="313">
                  <c:v>20.905058333333329</c:v>
                </c:pt>
                <c:pt idx="314">
                  <c:v>20.971710416666671</c:v>
                </c:pt>
                <c:pt idx="315">
                  <c:v>21.03836041666667</c:v>
                </c:pt>
                <c:pt idx="316">
                  <c:v>21.105010416666669</c:v>
                </c:pt>
                <c:pt idx="317">
                  <c:v>21.1716625</c:v>
                </c:pt>
                <c:pt idx="318">
                  <c:v>21.238314583333331</c:v>
                </c:pt>
                <c:pt idx="319">
                  <c:v>21.30496875</c:v>
                </c:pt>
                <c:pt idx="320">
                  <c:v>21.37161875</c:v>
                </c:pt>
                <c:pt idx="321">
                  <c:v>21.438268749999999</c:v>
                </c:pt>
                <c:pt idx="322">
                  <c:v>21.504922916666668</c:v>
                </c:pt>
                <c:pt idx="323">
                  <c:v>21.571685416666671</c:v>
                </c:pt>
                <c:pt idx="324">
                  <c:v>21.638289583333329</c:v>
                </c:pt>
                <c:pt idx="325">
                  <c:v>21.704943750000002</c:v>
                </c:pt>
                <c:pt idx="326">
                  <c:v>21.771593750000001</c:v>
                </c:pt>
                <c:pt idx="327">
                  <c:v>21.838247916666671</c:v>
                </c:pt>
                <c:pt idx="328">
                  <c:v>21.904902083333329</c:v>
                </c:pt>
                <c:pt idx="329">
                  <c:v>21.971550000000001</c:v>
                </c:pt>
                <c:pt idx="330">
                  <c:v>22.038202083333331</c:v>
                </c:pt>
                <c:pt idx="331">
                  <c:v>22.104852083333331</c:v>
                </c:pt>
                <c:pt idx="332">
                  <c:v>22.171547916666668</c:v>
                </c:pt>
                <c:pt idx="333">
                  <c:v>22.238668749999999</c:v>
                </c:pt>
                <c:pt idx="334">
                  <c:v>22.30527291666667</c:v>
                </c:pt>
                <c:pt idx="335">
                  <c:v>22.371922916666669</c:v>
                </c:pt>
                <c:pt idx="336">
                  <c:v>22.438575</c:v>
                </c:pt>
                <c:pt idx="337">
                  <c:v>22.505227083333331</c:v>
                </c:pt>
                <c:pt idx="338">
                  <c:v>22.571927083333328</c:v>
                </c:pt>
                <c:pt idx="339">
                  <c:v>22.638795833333329</c:v>
                </c:pt>
                <c:pt idx="340">
                  <c:v>22.705447916666671</c:v>
                </c:pt>
                <c:pt idx="341">
                  <c:v>22.772099999999998</c:v>
                </c:pt>
                <c:pt idx="342">
                  <c:v>22.838752083333329</c:v>
                </c:pt>
                <c:pt idx="343">
                  <c:v>22.905468750000001</c:v>
                </c:pt>
                <c:pt idx="344">
                  <c:v>22.972120833333339</c:v>
                </c:pt>
                <c:pt idx="345">
                  <c:v>23.038772916666669</c:v>
                </c:pt>
                <c:pt idx="346">
                  <c:v>23.105425</c:v>
                </c:pt>
                <c:pt idx="347">
                  <c:v>23.172081250000002</c:v>
                </c:pt>
                <c:pt idx="348">
                  <c:v>23.23872708333333</c:v>
                </c:pt>
                <c:pt idx="349">
                  <c:v>23.305639583333331</c:v>
                </c:pt>
                <c:pt idx="350">
                  <c:v>23.372297916666671</c:v>
                </c:pt>
                <c:pt idx="351">
                  <c:v>23.438954166666669</c:v>
                </c:pt>
                <c:pt idx="352">
                  <c:v>23.505649999999999</c:v>
                </c:pt>
                <c:pt idx="353">
                  <c:v>23.572252083333328</c:v>
                </c:pt>
                <c:pt idx="354">
                  <c:v>23.63901666666667</c:v>
                </c:pt>
                <c:pt idx="355">
                  <c:v>23.705620833333331</c:v>
                </c:pt>
                <c:pt idx="356">
                  <c:v>23.772272916666669</c:v>
                </c:pt>
                <c:pt idx="357">
                  <c:v>23.83892916666667</c:v>
                </c:pt>
                <c:pt idx="358">
                  <c:v>23.905574999999999</c:v>
                </c:pt>
                <c:pt idx="359">
                  <c:v>23.972293749999999</c:v>
                </c:pt>
                <c:pt idx="360">
                  <c:v>24.038952083333331</c:v>
                </c:pt>
                <c:pt idx="361">
                  <c:v>24.105597916666671</c:v>
                </c:pt>
                <c:pt idx="362">
                  <c:v>24.17224791666667</c:v>
                </c:pt>
                <c:pt idx="363">
                  <c:v>24.238900000000001</c:v>
                </c:pt>
                <c:pt idx="364">
                  <c:v>24.30555833333333</c:v>
                </c:pt>
                <c:pt idx="365">
                  <c:v>24.372202083333331</c:v>
                </c:pt>
                <c:pt idx="366">
                  <c:v>24.438854166666669</c:v>
                </c:pt>
                <c:pt idx="367">
                  <c:v>24.50550625</c:v>
                </c:pt>
                <c:pt idx="368">
                  <c:v>24.572399999999998</c:v>
                </c:pt>
                <c:pt idx="369">
                  <c:v>24.639010416666672</c:v>
                </c:pt>
                <c:pt idx="370">
                  <c:v>24.705660416666671</c:v>
                </c:pt>
                <c:pt idx="371">
                  <c:v>24.772316666666661</c:v>
                </c:pt>
                <c:pt idx="372">
                  <c:v>24.838966666666671</c:v>
                </c:pt>
                <c:pt idx="373">
                  <c:v>24.905618749999999</c:v>
                </c:pt>
                <c:pt idx="374">
                  <c:v>24.972333333333339</c:v>
                </c:pt>
                <c:pt idx="375">
                  <c:v>25.038985416666669</c:v>
                </c:pt>
                <c:pt idx="376">
                  <c:v>25.1056375</c:v>
                </c:pt>
                <c:pt idx="377">
                  <c:v>25.172287499999999</c:v>
                </c:pt>
                <c:pt idx="378">
                  <c:v>25.23893958333333</c:v>
                </c:pt>
                <c:pt idx="379">
                  <c:v>25.305591666666668</c:v>
                </c:pt>
                <c:pt idx="380">
                  <c:v>25.372291666666669</c:v>
                </c:pt>
                <c:pt idx="381">
                  <c:v>25.43889583333333</c:v>
                </c:pt>
                <c:pt idx="382">
                  <c:v>25.505545833333329</c:v>
                </c:pt>
                <c:pt idx="383">
                  <c:v>25.572199999999999</c:v>
                </c:pt>
                <c:pt idx="384">
                  <c:v>25.639187499999998</c:v>
                </c:pt>
                <c:pt idx="385">
                  <c:v>25.705833333333331</c:v>
                </c:pt>
                <c:pt idx="386">
                  <c:v>25.772485416666669</c:v>
                </c:pt>
                <c:pt idx="387">
                  <c:v>25.8391375</c:v>
                </c:pt>
                <c:pt idx="388">
                  <c:v>25.905787499999999</c:v>
                </c:pt>
                <c:pt idx="389">
                  <c:v>25.97243958333333</c:v>
                </c:pt>
                <c:pt idx="390">
                  <c:v>26.039093749999999</c:v>
                </c:pt>
                <c:pt idx="391">
                  <c:v>26.105743749999998</c:v>
                </c:pt>
                <c:pt idx="392">
                  <c:v>26.172395833333329</c:v>
                </c:pt>
                <c:pt idx="393">
                  <c:v>26.239097916666669</c:v>
                </c:pt>
                <c:pt idx="394">
                  <c:v>26.30616666666667</c:v>
                </c:pt>
                <c:pt idx="395">
                  <c:v>26.372816666666669</c:v>
                </c:pt>
                <c:pt idx="396">
                  <c:v>26.439475000000002</c:v>
                </c:pt>
                <c:pt idx="397">
                  <c:v>26.506125000000001</c:v>
                </c:pt>
                <c:pt idx="398">
                  <c:v>26.57277083333333</c:v>
                </c:pt>
                <c:pt idx="399">
                  <c:v>26.639422916666671</c:v>
                </c:pt>
                <c:pt idx="400">
                  <c:v>26.706366666666671</c:v>
                </c:pt>
                <c:pt idx="401">
                  <c:v>26.772993750000001</c:v>
                </c:pt>
                <c:pt idx="402">
                  <c:v>26.839675</c:v>
                </c:pt>
                <c:pt idx="403">
                  <c:v>26.906295833333331</c:v>
                </c:pt>
                <c:pt idx="404">
                  <c:v>26.972947916666669</c:v>
                </c:pt>
                <c:pt idx="405">
                  <c:v>27.039645833333331</c:v>
                </c:pt>
                <c:pt idx="406">
                  <c:v>27.106252083333331</c:v>
                </c:pt>
                <c:pt idx="407">
                  <c:v>27.17290208333333</c:v>
                </c:pt>
                <c:pt idx="408">
                  <c:v>27.239554166666672</c:v>
                </c:pt>
                <c:pt idx="409">
                  <c:v>27.306208333333331</c:v>
                </c:pt>
                <c:pt idx="410">
                  <c:v>27.372856250000002</c:v>
                </c:pt>
                <c:pt idx="411">
                  <c:v>27.439506250000001</c:v>
                </c:pt>
                <c:pt idx="412">
                  <c:v>27.50616041666667</c:v>
                </c:pt>
                <c:pt idx="413">
                  <c:v>27.57281041666667</c:v>
                </c:pt>
                <c:pt idx="414">
                  <c:v>27.6394625</c:v>
                </c:pt>
                <c:pt idx="415">
                  <c:v>27.7061125</c:v>
                </c:pt>
                <c:pt idx="416">
                  <c:v>27.772764583333331</c:v>
                </c:pt>
                <c:pt idx="417">
                  <c:v>27.839416666666661</c:v>
                </c:pt>
                <c:pt idx="418">
                  <c:v>27.906068749999999</c:v>
                </c:pt>
                <c:pt idx="419">
                  <c:v>27.972718749999999</c:v>
                </c:pt>
                <c:pt idx="420">
                  <c:v>28.039370833333329</c:v>
                </c:pt>
                <c:pt idx="421">
                  <c:v>28.106079166666671</c:v>
                </c:pt>
                <c:pt idx="422">
                  <c:v>28.172887500000002</c:v>
                </c:pt>
                <c:pt idx="423">
                  <c:v>28.239527083333329</c:v>
                </c:pt>
                <c:pt idx="424">
                  <c:v>28.30617916666667</c:v>
                </c:pt>
                <c:pt idx="425">
                  <c:v>28.373029166666669</c:v>
                </c:pt>
                <c:pt idx="426">
                  <c:v>28.440031250000001</c:v>
                </c:pt>
                <c:pt idx="427">
                  <c:v>28.507333333333332</c:v>
                </c:pt>
                <c:pt idx="428">
                  <c:v>28.574081249999999</c:v>
                </c:pt>
                <c:pt idx="429">
                  <c:v>28.640702083333331</c:v>
                </c:pt>
                <c:pt idx="430">
                  <c:v>28.707485416666671</c:v>
                </c:pt>
                <c:pt idx="431">
                  <c:v>28.77456458333333</c:v>
                </c:pt>
                <c:pt idx="432">
                  <c:v>28.841758333333331</c:v>
                </c:pt>
                <c:pt idx="433">
                  <c:v>28.908377083333331</c:v>
                </c:pt>
                <c:pt idx="434">
                  <c:v>28.975133333333329</c:v>
                </c:pt>
                <c:pt idx="435">
                  <c:v>29.041743749999998</c:v>
                </c:pt>
                <c:pt idx="436">
                  <c:v>29.10892916666667</c:v>
                </c:pt>
                <c:pt idx="437">
                  <c:v>29.175693750000001</c:v>
                </c:pt>
                <c:pt idx="438">
                  <c:v>29.24256875</c:v>
                </c:pt>
                <c:pt idx="439">
                  <c:v>29.309416666666671</c:v>
                </c:pt>
                <c:pt idx="440">
                  <c:v>29.376081249999999</c:v>
                </c:pt>
                <c:pt idx="441">
                  <c:v>29.442924999999999</c:v>
                </c:pt>
                <c:pt idx="442">
                  <c:v>29.509916666666669</c:v>
                </c:pt>
                <c:pt idx="443">
                  <c:v>29.576747916666669</c:v>
                </c:pt>
                <c:pt idx="444">
                  <c:v>29.643429166666671</c:v>
                </c:pt>
                <c:pt idx="445">
                  <c:v>29.710062499999999</c:v>
                </c:pt>
                <c:pt idx="446">
                  <c:v>29.776731250000001</c:v>
                </c:pt>
                <c:pt idx="447">
                  <c:v>29.843564583333329</c:v>
                </c:pt>
                <c:pt idx="448">
                  <c:v>29.910547916666669</c:v>
                </c:pt>
                <c:pt idx="449">
                  <c:v>29.97746458333333</c:v>
                </c:pt>
                <c:pt idx="450">
                  <c:v>30.044116666666671</c:v>
                </c:pt>
                <c:pt idx="451">
                  <c:v>30.11076666666667</c:v>
                </c:pt>
                <c:pt idx="452">
                  <c:v>30.177487500000002</c:v>
                </c:pt>
                <c:pt idx="453">
                  <c:v>30.244137500000001</c:v>
                </c:pt>
                <c:pt idx="454">
                  <c:v>30.310856250000001</c:v>
                </c:pt>
                <c:pt idx="455">
                  <c:v>30.377645833333329</c:v>
                </c:pt>
                <c:pt idx="456">
                  <c:v>30.44435833333333</c:v>
                </c:pt>
                <c:pt idx="457">
                  <c:v>30.51107708333333</c:v>
                </c:pt>
                <c:pt idx="458">
                  <c:v>30.578062500000001</c:v>
                </c:pt>
                <c:pt idx="459">
                  <c:v>30.644845833333331</c:v>
                </c:pt>
                <c:pt idx="460">
                  <c:v>30.711697916666669</c:v>
                </c:pt>
                <c:pt idx="461">
                  <c:v>30.778347916666672</c:v>
                </c:pt>
                <c:pt idx="462">
                  <c:v>30.84500208333333</c:v>
                </c:pt>
                <c:pt idx="463">
                  <c:v>30.91165208333333</c:v>
                </c:pt>
                <c:pt idx="464">
                  <c:v>30.978304166666671</c:v>
                </c:pt>
                <c:pt idx="465">
                  <c:v>31.04510625</c:v>
                </c:pt>
                <c:pt idx="466">
                  <c:v>31.11187291666667</c:v>
                </c:pt>
                <c:pt idx="467">
                  <c:v>31.178525</c:v>
                </c:pt>
                <c:pt idx="468">
                  <c:v>31.24517916666667</c:v>
                </c:pt>
                <c:pt idx="469">
                  <c:v>31.311827083333331</c:v>
                </c:pt>
                <c:pt idx="470">
                  <c:v>31.379270833333329</c:v>
                </c:pt>
                <c:pt idx="471">
                  <c:v>31.445864583333329</c:v>
                </c:pt>
                <c:pt idx="472">
                  <c:v>31.51251666666667</c:v>
                </c:pt>
                <c:pt idx="473">
                  <c:v>31.579445833333331</c:v>
                </c:pt>
                <c:pt idx="474">
                  <c:v>31.6460875</c:v>
                </c:pt>
                <c:pt idx="475">
                  <c:v>31.712875</c:v>
                </c:pt>
                <c:pt idx="476">
                  <c:v>31.77965833333333</c:v>
                </c:pt>
                <c:pt idx="477">
                  <c:v>31.84632083333333</c:v>
                </c:pt>
                <c:pt idx="478">
                  <c:v>31.913125000000001</c:v>
                </c:pt>
                <c:pt idx="479">
                  <c:v>31.980010416666669</c:v>
                </c:pt>
                <c:pt idx="480">
                  <c:v>32.046660416666668</c:v>
                </c:pt>
                <c:pt idx="481">
                  <c:v>32.113691666666668</c:v>
                </c:pt>
                <c:pt idx="482">
                  <c:v>32.180408333333332</c:v>
                </c:pt>
                <c:pt idx="483">
                  <c:v>32.24702083333333</c:v>
                </c:pt>
                <c:pt idx="484">
                  <c:v>32.313681250000002</c:v>
                </c:pt>
                <c:pt idx="485">
                  <c:v>32.380556249999998</c:v>
                </c:pt>
                <c:pt idx="486">
                  <c:v>32.447170833333331</c:v>
                </c:pt>
                <c:pt idx="487">
                  <c:v>32.513822916666669</c:v>
                </c:pt>
                <c:pt idx="488">
                  <c:v>32.581308333333332</c:v>
                </c:pt>
                <c:pt idx="489">
                  <c:v>32.647925000000001</c:v>
                </c:pt>
                <c:pt idx="490">
                  <c:v>32.71464375</c:v>
                </c:pt>
                <c:pt idx="491">
                  <c:v>32.781293750000003</c:v>
                </c:pt>
                <c:pt idx="492">
                  <c:v>32.848206249999997</c:v>
                </c:pt>
                <c:pt idx="493">
                  <c:v>32.914945833333327</c:v>
                </c:pt>
                <c:pt idx="494">
                  <c:v>32.981850000000001</c:v>
                </c:pt>
                <c:pt idx="495">
                  <c:v>33.04883541666667</c:v>
                </c:pt>
                <c:pt idx="496">
                  <c:v>33.115685416666658</c:v>
                </c:pt>
                <c:pt idx="497">
                  <c:v>33.182335416666668</c:v>
                </c:pt>
                <c:pt idx="498">
                  <c:v>33.248989583333334</c:v>
                </c:pt>
                <c:pt idx="499">
                  <c:v>33.315841666666657</c:v>
                </c:pt>
                <c:pt idx="500">
                  <c:v>33.382558333333343</c:v>
                </c:pt>
                <c:pt idx="501">
                  <c:v>33.449341666666669</c:v>
                </c:pt>
                <c:pt idx="502">
                  <c:v>33.51599375</c:v>
                </c:pt>
                <c:pt idx="503">
                  <c:v>33.582652083333343</c:v>
                </c:pt>
                <c:pt idx="504">
                  <c:v>33.649297916666669</c:v>
                </c:pt>
                <c:pt idx="505">
                  <c:v>33.715949999999999</c:v>
                </c:pt>
                <c:pt idx="506">
                  <c:v>33.782600000000002</c:v>
                </c:pt>
                <c:pt idx="507">
                  <c:v>33.849318750000002</c:v>
                </c:pt>
                <c:pt idx="508">
                  <c:v>33.915972916666668</c:v>
                </c:pt>
                <c:pt idx="509">
                  <c:v>33.983272916666657</c:v>
                </c:pt>
                <c:pt idx="510">
                  <c:v>34.050072916666657</c:v>
                </c:pt>
                <c:pt idx="511">
                  <c:v>34.116729166666673</c:v>
                </c:pt>
                <c:pt idx="512">
                  <c:v>34.183841666666673</c:v>
                </c:pt>
                <c:pt idx="513">
                  <c:v>34.250847916666658</c:v>
                </c:pt>
                <c:pt idx="514">
                  <c:v>34.317479166666658</c:v>
                </c:pt>
                <c:pt idx="515">
                  <c:v>34.384302083333331</c:v>
                </c:pt>
                <c:pt idx="516">
                  <c:v>34.45091875</c:v>
                </c:pt>
                <c:pt idx="517">
                  <c:v>34.517566666666667</c:v>
                </c:pt>
                <c:pt idx="518">
                  <c:v>34.584218749999998</c:v>
                </c:pt>
                <c:pt idx="519">
                  <c:v>34.651204166666673</c:v>
                </c:pt>
                <c:pt idx="520">
                  <c:v>34.718220833333334</c:v>
                </c:pt>
                <c:pt idx="521">
                  <c:v>34.784906249999999</c:v>
                </c:pt>
                <c:pt idx="522">
                  <c:v>34.851558333333337</c:v>
                </c:pt>
                <c:pt idx="523">
                  <c:v>34.918210416666668</c:v>
                </c:pt>
                <c:pt idx="524">
                  <c:v>34.984860416666663</c:v>
                </c:pt>
                <c:pt idx="525">
                  <c:v>35.051514583333343</c:v>
                </c:pt>
                <c:pt idx="526">
                  <c:v>35.118697916666669</c:v>
                </c:pt>
                <c:pt idx="527">
                  <c:v>35.185352083333328</c:v>
                </c:pt>
                <c:pt idx="528">
                  <c:v>35.25251875</c:v>
                </c:pt>
                <c:pt idx="529">
                  <c:v>35.319118750000001</c:v>
                </c:pt>
                <c:pt idx="530">
                  <c:v>35.385908333333333</c:v>
                </c:pt>
                <c:pt idx="531">
                  <c:v>35.452820833333327</c:v>
                </c:pt>
                <c:pt idx="532">
                  <c:v>35.519475</c:v>
                </c:pt>
                <c:pt idx="533">
                  <c:v>35.586125000000003</c:v>
                </c:pt>
                <c:pt idx="534">
                  <c:v>35.652777083333334</c:v>
                </c:pt>
                <c:pt idx="535">
                  <c:v>35.719629166666657</c:v>
                </c:pt>
                <c:pt idx="536">
                  <c:v>35.786479166666673</c:v>
                </c:pt>
                <c:pt idx="537">
                  <c:v>35.853131249999997</c:v>
                </c:pt>
                <c:pt idx="538">
                  <c:v>35.919787499999998</c:v>
                </c:pt>
                <c:pt idx="539">
                  <c:v>35.986585416666657</c:v>
                </c:pt>
                <c:pt idx="540">
                  <c:v>36.053229166666668</c:v>
                </c:pt>
                <c:pt idx="541">
                  <c:v>36.11996666666667</c:v>
                </c:pt>
                <c:pt idx="542">
                  <c:v>36.186658333333327</c:v>
                </c:pt>
                <c:pt idx="543">
                  <c:v>36.253574999999998</c:v>
                </c:pt>
                <c:pt idx="544">
                  <c:v>36.320425</c:v>
                </c:pt>
                <c:pt idx="545">
                  <c:v>36.387345833333328</c:v>
                </c:pt>
                <c:pt idx="546">
                  <c:v>36.454262499999999</c:v>
                </c:pt>
                <c:pt idx="547">
                  <c:v>36.521037499999998</c:v>
                </c:pt>
                <c:pt idx="548">
                  <c:v>36.587631250000001</c:v>
                </c:pt>
                <c:pt idx="549">
                  <c:v>36.654281249999997</c:v>
                </c:pt>
                <c:pt idx="550">
                  <c:v>36.721460416666673</c:v>
                </c:pt>
                <c:pt idx="551">
                  <c:v>36.788256250000003</c:v>
                </c:pt>
                <c:pt idx="552">
                  <c:v>36.854904166666657</c:v>
                </c:pt>
                <c:pt idx="553">
                  <c:v>36.92155833333333</c:v>
                </c:pt>
                <c:pt idx="554">
                  <c:v>36.988208333333333</c:v>
                </c:pt>
                <c:pt idx="555">
                  <c:v>37.054991666666673</c:v>
                </c:pt>
                <c:pt idx="556">
                  <c:v>37.121643749999997</c:v>
                </c:pt>
                <c:pt idx="557">
                  <c:v>37.18829375</c:v>
                </c:pt>
                <c:pt idx="558">
                  <c:v>37.255279166666668</c:v>
                </c:pt>
                <c:pt idx="559">
                  <c:v>37.321993749999997</c:v>
                </c:pt>
                <c:pt idx="560">
                  <c:v>37.388649999999998</c:v>
                </c:pt>
                <c:pt idx="561">
                  <c:v>37.455733333333328</c:v>
                </c:pt>
                <c:pt idx="562">
                  <c:v>37.522649999999999</c:v>
                </c:pt>
                <c:pt idx="563">
                  <c:v>37.589374999999997</c:v>
                </c:pt>
                <c:pt idx="564">
                  <c:v>37.656054166666657</c:v>
                </c:pt>
                <c:pt idx="565">
                  <c:v>37.722964583333336</c:v>
                </c:pt>
                <c:pt idx="566">
                  <c:v>37.789625000000001</c:v>
                </c:pt>
                <c:pt idx="567">
                  <c:v>37.856679166666673</c:v>
                </c:pt>
                <c:pt idx="568">
                  <c:v>37.923393750000002</c:v>
                </c:pt>
                <c:pt idx="569">
                  <c:v>37.990047916666668</c:v>
                </c:pt>
                <c:pt idx="570">
                  <c:v>38.056697916666657</c:v>
                </c:pt>
                <c:pt idx="571">
                  <c:v>38.123347916666667</c:v>
                </c:pt>
                <c:pt idx="572">
                  <c:v>38.190410416666673</c:v>
                </c:pt>
                <c:pt idx="573">
                  <c:v>38.257056249999998</c:v>
                </c:pt>
                <c:pt idx="574">
                  <c:v>38.32370208333333</c:v>
                </c:pt>
                <c:pt idx="575">
                  <c:v>38.390487499999999</c:v>
                </c:pt>
                <c:pt idx="576">
                  <c:v>38.457722916666668</c:v>
                </c:pt>
                <c:pt idx="577">
                  <c:v>38.524322916666669</c:v>
                </c:pt>
                <c:pt idx="578">
                  <c:v>38.591175</c:v>
                </c:pt>
                <c:pt idx="579">
                  <c:v>38.657831250000001</c:v>
                </c:pt>
                <c:pt idx="580">
                  <c:v>38.72454583333333</c:v>
                </c:pt>
                <c:pt idx="581">
                  <c:v>38.791195833333333</c:v>
                </c:pt>
                <c:pt idx="582">
                  <c:v>38.85789583333333</c:v>
                </c:pt>
                <c:pt idx="583">
                  <c:v>38.924500000000002</c:v>
                </c:pt>
                <c:pt idx="584">
                  <c:v>38.991152083333333</c:v>
                </c:pt>
                <c:pt idx="585">
                  <c:v>39.057802083333343</c:v>
                </c:pt>
                <c:pt idx="586">
                  <c:v>39.124456250000001</c:v>
                </c:pt>
                <c:pt idx="587">
                  <c:v>39.191106249999997</c:v>
                </c:pt>
                <c:pt idx="588">
                  <c:v>39.257760416666663</c:v>
                </c:pt>
                <c:pt idx="589">
                  <c:v>39.324468750000001</c:v>
                </c:pt>
                <c:pt idx="590">
                  <c:v>39.391062499999997</c:v>
                </c:pt>
                <c:pt idx="591">
                  <c:v>39.4577125</c:v>
                </c:pt>
                <c:pt idx="592">
                  <c:v>39.524629166666656</c:v>
                </c:pt>
                <c:pt idx="593">
                  <c:v>39.591283333333337</c:v>
                </c:pt>
                <c:pt idx="594">
                  <c:v>39.657981249999999</c:v>
                </c:pt>
                <c:pt idx="595">
                  <c:v>39.724585416666663</c:v>
                </c:pt>
                <c:pt idx="596">
                  <c:v>39.791237500000001</c:v>
                </c:pt>
                <c:pt idx="597">
                  <c:v>39.85844791666667</c:v>
                </c:pt>
                <c:pt idx="598">
                  <c:v>39.925072916666657</c:v>
                </c:pt>
                <c:pt idx="599">
                  <c:v>39.991725000000002</c:v>
                </c:pt>
                <c:pt idx="600">
                  <c:v>40.058377083333333</c:v>
                </c:pt>
                <c:pt idx="601">
                  <c:v>40.125027083333343</c:v>
                </c:pt>
                <c:pt idx="602">
                  <c:v>40.191679166666667</c:v>
                </c:pt>
                <c:pt idx="603">
                  <c:v>40.258333333333333</c:v>
                </c:pt>
                <c:pt idx="604">
                  <c:v>40.325049999999997</c:v>
                </c:pt>
                <c:pt idx="605">
                  <c:v>40.3917</c:v>
                </c:pt>
                <c:pt idx="606">
                  <c:v>40.458404166666668</c:v>
                </c:pt>
                <c:pt idx="607">
                  <c:v>40.525006249999997</c:v>
                </c:pt>
                <c:pt idx="608">
                  <c:v>40.591654166666657</c:v>
                </c:pt>
                <c:pt idx="609">
                  <c:v>40.658372916666657</c:v>
                </c:pt>
                <c:pt idx="610">
                  <c:v>40.725068749999998</c:v>
                </c:pt>
                <c:pt idx="611">
                  <c:v>40.791674999999998</c:v>
                </c:pt>
                <c:pt idx="612">
                  <c:v>40.858327083333343</c:v>
                </c:pt>
                <c:pt idx="613">
                  <c:v>40.924979166666667</c:v>
                </c:pt>
                <c:pt idx="614">
                  <c:v>40.991633333333333</c:v>
                </c:pt>
                <c:pt idx="615">
                  <c:v>41.059414583333343</c:v>
                </c:pt>
                <c:pt idx="616">
                  <c:v>41.126066666666667</c:v>
                </c:pt>
                <c:pt idx="617">
                  <c:v>41.192718749999997</c:v>
                </c:pt>
                <c:pt idx="618">
                  <c:v>41.25936875</c:v>
                </c:pt>
                <c:pt idx="619">
                  <c:v>41.326020833333331</c:v>
                </c:pt>
                <c:pt idx="620">
                  <c:v>41.392674999999997</c:v>
                </c:pt>
                <c:pt idx="621">
                  <c:v>41.459325</c:v>
                </c:pt>
                <c:pt idx="622">
                  <c:v>41.525977083333331</c:v>
                </c:pt>
                <c:pt idx="623">
                  <c:v>41.592629166666669</c:v>
                </c:pt>
                <c:pt idx="624">
                  <c:v>41.659279166666657</c:v>
                </c:pt>
                <c:pt idx="625">
                  <c:v>41.725931250000002</c:v>
                </c:pt>
                <c:pt idx="626">
                  <c:v>41.792581249999998</c:v>
                </c:pt>
                <c:pt idx="627">
                  <c:v>41.859233333333343</c:v>
                </c:pt>
                <c:pt idx="628">
                  <c:v>41.925885416666667</c:v>
                </c:pt>
                <c:pt idx="629">
                  <c:v>41.992539583333333</c:v>
                </c:pt>
                <c:pt idx="630">
                  <c:v>42.0591875</c:v>
                </c:pt>
                <c:pt idx="631">
                  <c:v>42.126033333333332</c:v>
                </c:pt>
                <c:pt idx="632">
                  <c:v>42.192627083333328</c:v>
                </c:pt>
                <c:pt idx="633">
                  <c:v>42.259279166666673</c:v>
                </c:pt>
                <c:pt idx="634">
                  <c:v>42.326062499999999</c:v>
                </c:pt>
                <c:pt idx="635">
                  <c:v>42.392712500000002</c:v>
                </c:pt>
                <c:pt idx="636">
                  <c:v>42.459364583333333</c:v>
                </c:pt>
                <c:pt idx="637">
                  <c:v>42.526083333333332</c:v>
                </c:pt>
                <c:pt idx="638">
                  <c:v>42.592733333333342</c:v>
                </c:pt>
                <c:pt idx="639">
                  <c:v>42.659385416666673</c:v>
                </c:pt>
                <c:pt idx="640">
                  <c:v>42.726037499999997</c:v>
                </c:pt>
                <c:pt idx="641">
                  <c:v>42.792727083333332</c:v>
                </c:pt>
                <c:pt idx="642">
                  <c:v>42.859341666666673</c:v>
                </c:pt>
                <c:pt idx="643">
                  <c:v>42.925993750000004</c:v>
                </c:pt>
                <c:pt idx="644">
                  <c:v>42.992681249999997</c:v>
                </c:pt>
                <c:pt idx="645">
                  <c:v>43.059293750000002</c:v>
                </c:pt>
                <c:pt idx="646">
                  <c:v>43.125995833333327</c:v>
                </c:pt>
                <c:pt idx="647">
                  <c:v>43.192733333333337</c:v>
                </c:pt>
                <c:pt idx="648">
                  <c:v>43.259383333333332</c:v>
                </c:pt>
                <c:pt idx="649">
                  <c:v>43.326081250000001</c:v>
                </c:pt>
                <c:pt idx="650">
                  <c:v>43.392687500000001</c:v>
                </c:pt>
                <c:pt idx="651">
                  <c:v>43.459337499999997</c:v>
                </c:pt>
                <c:pt idx="652">
                  <c:v>43.525987499999999</c:v>
                </c:pt>
                <c:pt idx="653">
                  <c:v>43.59263958333333</c:v>
                </c:pt>
                <c:pt idx="654">
                  <c:v>43.659291666666668</c:v>
                </c:pt>
                <c:pt idx="655">
                  <c:v>43.726014583333331</c:v>
                </c:pt>
                <c:pt idx="656">
                  <c:v>43.792660416666664</c:v>
                </c:pt>
                <c:pt idx="657">
                  <c:v>43.859360416666668</c:v>
                </c:pt>
                <c:pt idx="658">
                  <c:v>43.92609791666667</c:v>
                </c:pt>
                <c:pt idx="659">
                  <c:v>43.992747916666673</c:v>
                </c:pt>
                <c:pt idx="660">
                  <c:v>44.059399999999997</c:v>
                </c:pt>
                <c:pt idx="661">
                  <c:v>44.126052083333327</c:v>
                </c:pt>
                <c:pt idx="662">
                  <c:v>44.192706250000001</c:v>
                </c:pt>
                <c:pt idx="663">
                  <c:v>44.25940416666667</c:v>
                </c:pt>
                <c:pt idx="664">
                  <c:v>44.326006249999999</c:v>
                </c:pt>
                <c:pt idx="665">
                  <c:v>44.392660416666658</c:v>
                </c:pt>
                <c:pt idx="666">
                  <c:v>44.459310416666668</c:v>
                </c:pt>
                <c:pt idx="667">
                  <c:v>44.525964583333327</c:v>
                </c:pt>
                <c:pt idx="668">
                  <c:v>44.592614583333336</c:v>
                </c:pt>
                <c:pt idx="669">
                  <c:v>44.659264583333332</c:v>
                </c:pt>
                <c:pt idx="670">
                  <c:v>44.725983333333332</c:v>
                </c:pt>
                <c:pt idx="671">
                  <c:v>44.792633333333328</c:v>
                </c:pt>
                <c:pt idx="672">
                  <c:v>44.859285416666673</c:v>
                </c:pt>
                <c:pt idx="673">
                  <c:v>44.925937500000003</c:v>
                </c:pt>
                <c:pt idx="674">
                  <c:v>44.992587499999999</c:v>
                </c:pt>
                <c:pt idx="675">
                  <c:v>45.059247916666664</c:v>
                </c:pt>
                <c:pt idx="676">
                  <c:v>45.125914583333333</c:v>
                </c:pt>
                <c:pt idx="677">
                  <c:v>45.192543749999999</c:v>
                </c:pt>
                <c:pt idx="678">
                  <c:v>45.259193750000001</c:v>
                </c:pt>
                <c:pt idx="679">
                  <c:v>45.325847916666667</c:v>
                </c:pt>
                <c:pt idx="680">
                  <c:v>45.392497916666663</c:v>
                </c:pt>
                <c:pt idx="681">
                  <c:v>45.459147916666673</c:v>
                </c:pt>
                <c:pt idx="682">
                  <c:v>45.525799999999997</c:v>
                </c:pt>
                <c:pt idx="683">
                  <c:v>45.592518750000004</c:v>
                </c:pt>
                <c:pt idx="684">
                  <c:v>45.659170833333327</c:v>
                </c:pt>
                <c:pt idx="685">
                  <c:v>45.725822916666672</c:v>
                </c:pt>
                <c:pt idx="686">
                  <c:v>45.792539583333337</c:v>
                </c:pt>
                <c:pt idx="687">
                  <c:v>45.859193750000003</c:v>
                </c:pt>
                <c:pt idx="688">
                  <c:v>45.925843749999999</c:v>
                </c:pt>
                <c:pt idx="689">
                  <c:v>45.992493750000001</c:v>
                </c:pt>
                <c:pt idx="690">
                  <c:v>46.059145833333332</c:v>
                </c:pt>
                <c:pt idx="691">
                  <c:v>46.125847916666658</c:v>
                </c:pt>
                <c:pt idx="692">
                  <c:v>46.192450000000001</c:v>
                </c:pt>
                <c:pt idx="693">
                  <c:v>46.259233333333327</c:v>
                </c:pt>
                <c:pt idx="694">
                  <c:v>46.326000000000001</c:v>
                </c:pt>
                <c:pt idx="695">
                  <c:v>46.39260625</c:v>
                </c:pt>
                <c:pt idx="696">
                  <c:v>46.459254166666668</c:v>
                </c:pt>
                <c:pt idx="697">
                  <c:v>46.525906249999998</c:v>
                </c:pt>
                <c:pt idx="698">
                  <c:v>46.592558333333344</c:v>
                </c:pt>
                <c:pt idx="699">
                  <c:v>46.659610416666673</c:v>
                </c:pt>
                <c:pt idx="700">
                  <c:v>46.726262499999997</c:v>
                </c:pt>
                <c:pt idx="701">
                  <c:v>46.7929125</c:v>
                </c:pt>
                <c:pt idx="702">
                  <c:v>46.859564583333331</c:v>
                </c:pt>
                <c:pt idx="703">
                  <c:v>46.926214583333334</c:v>
                </c:pt>
                <c:pt idx="704">
                  <c:v>46.992866666666657</c:v>
                </c:pt>
                <c:pt idx="705">
                  <c:v>47.059518750000002</c:v>
                </c:pt>
                <c:pt idx="706">
                  <c:v>47.126306249999999</c:v>
                </c:pt>
                <c:pt idx="707">
                  <c:v>47.192954166666667</c:v>
                </c:pt>
                <c:pt idx="708">
                  <c:v>47.259606249999997</c:v>
                </c:pt>
                <c:pt idx="709">
                  <c:v>47.326258333333342</c:v>
                </c:pt>
                <c:pt idx="710">
                  <c:v>47.392910416666673</c:v>
                </c:pt>
                <c:pt idx="711">
                  <c:v>47.459560416666669</c:v>
                </c:pt>
                <c:pt idx="712">
                  <c:v>47.5262125</c:v>
                </c:pt>
                <c:pt idx="713">
                  <c:v>47.592912499999997</c:v>
                </c:pt>
                <c:pt idx="714">
                  <c:v>47.659514583333333</c:v>
                </c:pt>
                <c:pt idx="715">
                  <c:v>47.726166666666657</c:v>
                </c:pt>
                <c:pt idx="716">
                  <c:v>47.792885416666657</c:v>
                </c:pt>
                <c:pt idx="717">
                  <c:v>47.859537500000002</c:v>
                </c:pt>
                <c:pt idx="718">
                  <c:v>47.926237499999999</c:v>
                </c:pt>
                <c:pt idx="719">
                  <c:v>47.992839583333343</c:v>
                </c:pt>
                <c:pt idx="720">
                  <c:v>48.059558333333342</c:v>
                </c:pt>
                <c:pt idx="721">
                  <c:v>48.126212500000001</c:v>
                </c:pt>
                <c:pt idx="722">
                  <c:v>48.192860416666669</c:v>
                </c:pt>
                <c:pt idx="723">
                  <c:v>48.2595125</c:v>
                </c:pt>
                <c:pt idx="724">
                  <c:v>48.32616458333333</c:v>
                </c:pt>
                <c:pt idx="725">
                  <c:v>48.392816666666668</c:v>
                </c:pt>
                <c:pt idx="726">
                  <c:v>48.459518750000001</c:v>
                </c:pt>
                <c:pt idx="727">
                  <c:v>48.526118750000002</c:v>
                </c:pt>
                <c:pt idx="728">
                  <c:v>48.592770833333333</c:v>
                </c:pt>
                <c:pt idx="729">
                  <c:v>48.659489583333333</c:v>
                </c:pt>
                <c:pt idx="730">
                  <c:v>48.726139583333342</c:v>
                </c:pt>
                <c:pt idx="731">
                  <c:v>48.792791666666673</c:v>
                </c:pt>
                <c:pt idx="732">
                  <c:v>48.859443749999997</c:v>
                </c:pt>
                <c:pt idx="733">
                  <c:v>48.926099999999998</c:v>
                </c:pt>
                <c:pt idx="734">
                  <c:v>48.993366666666667</c:v>
                </c:pt>
                <c:pt idx="735">
                  <c:v>49.060068749999999</c:v>
                </c:pt>
                <c:pt idx="736">
                  <c:v>49.126822916666669</c:v>
                </c:pt>
                <c:pt idx="737">
                  <c:v>49.193433333333331</c:v>
                </c:pt>
                <c:pt idx="738">
                  <c:v>49.260085416666669</c:v>
                </c:pt>
                <c:pt idx="739">
                  <c:v>49.3267375</c:v>
                </c:pt>
                <c:pt idx="740">
                  <c:v>49.393387500000003</c:v>
                </c:pt>
                <c:pt idx="741">
                  <c:v>49.46013958333333</c:v>
                </c:pt>
                <c:pt idx="742">
                  <c:v>49.526758333333333</c:v>
                </c:pt>
                <c:pt idx="743">
                  <c:v>49.593410416666657</c:v>
                </c:pt>
                <c:pt idx="744">
                  <c:v>49.660062500000002</c:v>
                </c:pt>
                <c:pt idx="745">
                  <c:v>49.727322916666672</c:v>
                </c:pt>
                <c:pt idx="746">
                  <c:v>49.793964583333327</c:v>
                </c:pt>
                <c:pt idx="747">
                  <c:v>49.860845833333343</c:v>
                </c:pt>
                <c:pt idx="748">
                  <c:v>49.927470833333331</c:v>
                </c:pt>
                <c:pt idx="749">
                  <c:v>49.994118749999998</c:v>
                </c:pt>
                <c:pt idx="750">
                  <c:v>50.060770833333343</c:v>
                </c:pt>
                <c:pt idx="751">
                  <c:v>50.127620833333332</c:v>
                </c:pt>
                <c:pt idx="752">
                  <c:v>50.194272916666669</c:v>
                </c:pt>
                <c:pt idx="753">
                  <c:v>50.261306249999997</c:v>
                </c:pt>
                <c:pt idx="754">
                  <c:v>50.327910416666668</c:v>
                </c:pt>
                <c:pt idx="755">
                  <c:v>50.394560416666657</c:v>
                </c:pt>
                <c:pt idx="756">
                  <c:v>50.461212500000002</c:v>
                </c:pt>
                <c:pt idx="757">
                  <c:v>50.527864583333333</c:v>
                </c:pt>
                <c:pt idx="758">
                  <c:v>50.594518749999999</c:v>
                </c:pt>
                <c:pt idx="759">
                  <c:v>50.661166666666666</c:v>
                </c:pt>
                <c:pt idx="760">
                  <c:v>50.727818749999997</c:v>
                </c:pt>
                <c:pt idx="761">
                  <c:v>50.794470833333342</c:v>
                </c:pt>
                <c:pt idx="762">
                  <c:v>50.861631250000002</c:v>
                </c:pt>
                <c:pt idx="763">
                  <c:v>50.928306249999999</c:v>
                </c:pt>
                <c:pt idx="764">
                  <c:v>50.994964583333328</c:v>
                </c:pt>
                <c:pt idx="765">
                  <c:v>51.061687499999998</c:v>
                </c:pt>
                <c:pt idx="766">
                  <c:v>51.128327083333332</c:v>
                </c:pt>
                <c:pt idx="767">
                  <c:v>51.19497916666667</c:v>
                </c:pt>
                <c:pt idx="768">
                  <c:v>51.262297916666668</c:v>
                </c:pt>
                <c:pt idx="769">
                  <c:v>51.328947916666657</c:v>
                </c:pt>
                <c:pt idx="770">
                  <c:v>51.39560208333333</c:v>
                </c:pt>
                <c:pt idx="771">
                  <c:v>51.462464583333343</c:v>
                </c:pt>
                <c:pt idx="772">
                  <c:v>51.52910416666667</c:v>
                </c:pt>
                <c:pt idx="773">
                  <c:v>51.595754166666673</c:v>
                </c:pt>
                <c:pt idx="774">
                  <c:v>51.662408333333332</c:v>
                </c:pt>
                <c:pt idx="775">
                  <c:v>51.729058333333327</c:v>
                </c:pt>
                <c:pt idx="776">
                  <c:v>51.795924999999997</c:v>
                </c:pt>
                <c:pt idx="777">
                  <c:v>51.862562500000003</c:v>
                </c:pt>
                <c:pt idx="778">
                  <c:v>51.929212499999998</c:v>
                </c:pt>
                <c:pt idx="779">
                  <c:v>51.996066666666657</c:v>
                </c:pt>
                <c:pt idx="780">
                  <c:v>52.062758333333328</c:v>
                </c:pt>
                <c:pt idx="781">
                  <c:v>52.12936666666667</c:v>
                </c:pt>
                <c:pt idx="782">
                  <c:v>52.19601875</c:v>
                </c:pt>
                <c:pt idx="783">
                  <c:v>52.262668750000003</c:v>
                </c:pt>
                <c:pt idx="784">
                  <c:v>52.329583333333332</c:v>
                </c:pt>
                <c:pt idx="785">
                  <c:v>52.396239583333333</c:v>
                </c:pt>
                <c:pt idx="786">
                  <c:v>52.462891666666657</c:v>
                </c:pt>
                <c:pt idx="787">
                  <c:v>52.529541666666667</c:v>
                </c:pt>
                <c:pt idx="788">
                  <c:v>52.596195833333333</c:v>
                </c:pt>
                <c:pt idx="789">
                  <c:v>52.662847916666657</c:v>
                </c:pt>
                <c:pt idx="790">
                  <c:v>52.729495833333331</c:v>
                </c:pt>
                <c:pt idx="791">
                  <c:v>52.796147916666669</c:v>
                </c:pt>
                <c:pt idx="792">
                  <c:v>52.8628</c:v>
                </c:pt>
                <c:pt idx="793">
                  <c:v>52.929452083333331</c:v>
                </c:pt>
                <c:pt idx="794">
                  <c:v>52.99637083333333</c:v>
                </c:pt>
                <c:pt idx="795">
                  <c:v>53.063020833333333</c:v>
                </c:pt>
                <c:pt idx="796">
                  <c:v>53.129672916666657</c:v>
                </c:pt>
                <c:pt idx="797">
                  <c:v>53.196327083333337</c:v>
                </c:pt>
                <c:pt idx="798">
                  <c:v>53.262977083333332</c:v>
                </c:pt>
                <c:pt idx="799">
                  <c:v>53.329693749999997</c:v>
                </c:pt>
                <c:pt idx="800">
                  <c:v>53.396345833333328</c:v>
                </c:pt>
                <c:pt idx="801">
                  <c:v>53.463000000000001</c:v>
                </c:pt>
                <c:pt idx="802">
                  <c:v>53.529783333333327</c:v>
                </c:pt>
                <c:pt idx="803">
                  <c:v>53.59643333333333</c:v>
                </c:pt>
                <c:pt idx="804">
                  <c:v>53.663091666666674</c:v>
                </c:pt>
                <c:pt idx="805">
                  <c:v>53.729735416666657</c:v>
                </c:pt>
                <c:pt idx="806">
                  <c:v>53.796745833333333</c:v>
                </c:pt>
                <c:pt idx="807">
                  <c:v>53.863641666666673</c:v>
                </c:pt>
                <c:pt idx="808">
                  <c:v>53.930291666666669</c:v>
                </c:pt>
                <c:pt idx="809">
                  <c:v>53.996941666666658</c:v>
                </c:pt>
                <c:pt idx="810">
                  <c:v>54.063618750000003</c:v>
                </c:pt>
                <c:pt idx="811">
                  <c:v>54.130343750000002</c:v>
                </c:pt>
                <c:pt idx="812">
                  <c:v>54.196964583333333</c:v>
                </c:pt>
                <c:pt idx="813">
                  <c:v>54.263747916666667</c:v>
                </c:pt>
                <c:pt idx="814">
                  <c:v>54.330399999999997</c:v>
                </c:pt>
                <c:pt idx="815">
                  <c:v>54.397289583333333</c:v>
                </c:pt>
                <c:pt idx="816">
                  <c:v>54.463906250000001</c:v>
                </c:pt>
                <c:pt idx="817">
                  <c:v>54.530554166666668</c:v>
                </c:pt>
                <c:pt idx="818">
                  <c:v>54.597806249999998</c:v>
                </c:pt>
                <c:pt idx="819">
                  <c:v>54.664460416666657</c:v>
                </c:pt>
                <c:pt idx="820">
                  <c:v>54.731108333333331</c:v>
                </c:pt>
                <c:pt idx="821">
                  <c:v>54.797760416666669</c:v>
                </c:pt>
                <c:pt idx="822">
                  <c:v>54.8644125</c:v>
                </c:pt>
                <c:pt idx="823">
                  <c:v>54.931064583333331</c:v>
                </c:pt>
                <c:pt idx="824">
                  <c:v>54.998114583333333</c:v>
                </c:pt>
                <c:pt idx="825">
                  <c:v>55.064766666666657</c:v>
                </c:pt>
                <c:pt idx="826">
                  <c:v>55.131418750000002</c:v>
                </c:pt>
                <c:pt idx="827">
                  <c:v>55.198135416666673</c:v>
                </c:pt>
                <c:pt idx="828">
                  <c:v>55.265322916666669</c:v>
                </c:pt>
                <c:pt idx="829">
                  <c:v>55.331983333333334</c:v>
                </c:pt>
                <c:pt idx="830">
                  <c:v>55.398622916666667</c:v>
                </c:pt>
                <c:pt idx="831">
                  <c:v>55.465274999999998</c:v>
                </c:pt>
                <c:pt idx="832">
                  <c:v>55.531927083333343</c:v>
                </c:pt>
                <c:pt idx="833">
                  <c:v>55.598585416666673</c:v>
                </c:pt>
                <c:pt idx="834">
                  <c:v>55.665243750000002</c:v>
                </c:pt>
                <c:pt idx="835">
                  <c:v>55.731891666666669</c:v>
                </c:pt>
                <c:pt idx="836">
                  <c:v>55.798541666666672</c:v>
                </c:pt>
                <c:pt idx="837">
                  <c:v>55.865316666666658</c:v>
                </c:pt>
                <c:pt idx="838">
                  <c:v>55.932104166666669</c:v>
                </c:pt>
                <c:pt idx="839">
                  <c:v>55.999287500000001</c:v>
                </c:pt>
                <c:pt idx="840">
                  <c:v>56.065939583333332</c:v>
                </c:pt>
                <c:pt idx="841">
                  <c:v>56.13259166666667</c:v>
                </c:pt>
                <c:pt idx="842">
                  <c:v>56.199241666666673</c:v>
                </c:pt>
                <c:pt idx="843">
                  <c:v>56.265893749999996</c:v>
                </c:pt>
                <c:pt idx="844">
                  <c:v>56.332708333333343</c:v>
                </c:pt>
                <c:pt idx="845">
                  <c:v>56.399329166666668</c:v>
                </c:pt>
                <c:pt idx="846">
                  <c:v>56.46639583333333</c:v>
                </c:pt>
                <c:pt idx="847">
                  <c:v>56.533033333333343</c:v>
                </c:pt>
                <c:pt idx="848">
                  <c:v>56.599818749999997</c:v>
                </c:pt>
                <c:pt idx="849">
                  <c:v>56.66646875</c:v>
                </c:pt>
                <c:pt idx="850">
                  <c:v>56.73332083333333</c:v>
                </c:pt>
                <c:pt idx="851">
                  <c:v>56.799975000000003</c:v>
                </c:pt>
                <c:pt idx="852">
                  <c:v>56.866627083333327</c:v>
                </c:pt>
                <c:pt idx="853">
                  <c:v>56.93327708333333</c:v>
                </c:pt>
                <c:pt idx="854">
                  <c:v>56.999927083333333</c:v>
                </c:pt>
                <c:pt idx="855">
                  <c:v>57.066579166666664</c:v>
                </c:pt>
                <c:pt idx="856">
                  <c:v>57.133362499999997</c:v>
                </c:pt>
                <c:pt idx="857">
                  <c:v>57.200024999999997</c:v>
                </c:pt>
                <c:pt idx="858">
                  <c:v>57.266666666666673</c:v>
                </c:pt>
                <c:pt idx="859">
                  <c:v>57.333316666666668</c:v>
                </c:pt>
                <c:pt idx="860">
                  <c:v>57.39997291666667</c:v>
                </c:pt>
                <c:pt idx="861">
                  <c:v>57.466687499999999</c:v>
                </c:pt>
                <c:pt idx="862">
                  <c:v>57.533406249999999</c:v>
                </c:pt>
                <c:pt idx="863">
                  <c:v>57.600056250000002</c:v>
                </c:pt>
                <c:pt idx="864">
                  <c:v>57.66680625</c:v>
                </c:pt>
                <c:pt idx="865">
                  <c:v>57.733427083333332</c:v>
                </c:pt>
                <c:pt idx="866">
                  <c:v>57.80007916666667</c:v>
                </c:pt>
                <c:pt idx="867">
                  <c:v>57.866731250000001</c:v>
                </c:pt>
                <c:pt idx="868">
                  <c:v>57.933450000000001</c:v>
                </c:pt>
                <c:pt idx="869">
                  <c:v>58.000100000000003</c:v>
                </c:pt>
                <c:pt idx="870">
                  <c:v>58.066818750000003</c:v>
                </c:pt>
                <c:pt idx="871">
                  <c:v>58.133468749999999</c:v>
                </c:pt>
                <c:pt idx="872">
                  <c:v>58.200120833333337</c:v>
                </c:pt>
                <c:pt idx="873">
                  <c:v>58.267106249999998</c:v>
                </c:pt>
                <c:pt idx="874">
                  <c:v>58.333758333333343</c:v>
                </c:pt>
                <c:pt idx="875">
                  <c:v>58.400408333333331</c:v>
                </c:pt>
                <c:pt idx="876">
                  <c:v>58.467062499999997</c:v>
                </c:pt>
                <c:pt idx="877">
                  <c:v>58.533710416666658</c:v>
                </c:pt>
                <c:pt idx="878">
                  <c:v>58.600362500000003</c:v>
                </c:pt>
                <c:pt idx="879">
                  <c:v>58.667014583333327</c:v>
                </c:pt>
                <c:pt idx="880">
                  <c:v>58.733666666666657</c:v>
                </c:pt>
                <c:pt idx="881">
                  <c:v>58.80032083333333</c:v>
                </c:pt>
                <c:pt idx="882">
                  <c:v>58.866968749999998</c:v>
                </c:pt>
                <c:pt idx="883">
                  <c:v>58.933622916666657</c:v>
                </c:pt>
                <c:pt idx="884">
                  <c:v>59.000272916666667</c:v>
                </c:pt>
                <c:pt idx="885">
                  <c:v>59.06692291666667</c:v>
                </c:pt>
                <c:pt idx="886">
                  <c:v>59.133575</c:v>
                </c:pt>
                <c:pt idx="887">
                  <c:v>59.200229166666666</c:v>
                </c:pt>
                <c:pt idx="888">
                  <c:v>59.266877083333327</c:v>
                </c:pt>
                <c:pt idx="889">
                  <c:v>59.33353125</c:v>
                </c:pt>
                <c:pt idx="890">
                  <c:v>59.400281249999999</c:v>
                </c:pt>
                <c:pt idx="891">
                  <c:v>59.466902083333331</c:v>
                </c:pt>
                <c:pt idx="892">
                  <c:v>59.533683333333343</c:v>
                </c:pt>
                <c:pt idx="893">
                  <c:v>59.600537500000002</c:v>
                </c:pt>
                <c:pt idx="894">
                  <c:v>59.667187499999997</c:v>
                </c:pt>
                <c:pt idx="895">
                  <c:v>59.7338375</c:v>
                </c:pt>
                <c:pt idx="896">
                  <c:v>59.800489583333331</c:v>
                </c:pt>
                <c:pt idx="897">
                  <c:v>59.867308333333327</c:v>
                </c:pt>
                <c:pt idx="898">
                  <c:v>59.93392708333333</c:v>
                </c:pt>
                <c:pt idx="899">
                  <c:v>60.000579166666668</c:v>
                </c:pt>
                <c:pt idx="900">
                  <c:v>60.067225000000001</c:v>
                </c:pt>
                <c:pt idx="901">
                  <c:v>60.133875000000003</c:v>
                </c:pt>
                <c:pt idx="902">
                  <c:v>60.200527083333327</c:v>
                </c:pt>
                <c:pt idx="903">
                  <c:v>60.26717708333333</c:v>
                </c:pt>
                <c:pt idx="904">
                  <c:v>60.333829166666668</c:v>
                </c:pt>
                <c:pt idx="905">
                  <c:v>60.400483333333327</c:v>
                </c:pt>
                <c:pt idx="906">
                  <c:v>60.467127083333331</c:v>
                </c:pt>
                <c:pt idx="907">
                  <c:v>60.53369166666667</c:v>
                </c:pt>
                <c:pt idx="908">
                  <c:v>60.600341666666672</c:v>
                </c:pt>
                <c:pt idx="909">
                  <c:v>60.667279166666667</c:v>
                </c:pt>
                <c:pt idx="910">
                  <c:v>60.733910416666667</c:v>
                </c:pt>
                <c:pt idx="911">
                  <c:v>60.80056041666667</c:v>
                </c:pt>
                <c:pt idx="912">
                  <c:v>60.867258333333332</c:v>
                </c:pt>
                <c:pt idx="913">
                  <c:v>60.933856249999998</c:v>
                </c:pt>
                <c:pt idx="914">
                  <c:v>61.000631249999998</c:v>
                </c:pt>
                <c:pt idx="915">
                  <c:v>61.067283333333343</c:v>
                </c:pt>
                <c:pt idx="916">
                  <c:v>61.133902083333332</c:v>
                </c:pt>
                <c:pt idx="917">
                  <c:v>61.200552083333328</c:v>
                </c:pt>
                <c:pt idx="918">
                  <c:v>61.267202083333331</c:v>
                </c:pt>
                <c:pt idx="919">
                  <c:v>61.33384791666667</c:v>
                </c:pt>
                <c:pt idx="920">
                  <c:v>61.400495833333331</c:v>
                </c:pt>
                <c:pt idx="921">
                  <c:v>61.467149999999997</c:v>
                </c:pt>
                <c:pt idx="922">
                  <c:v>61.533822916666672</c:v>
                </c:pt>
                <c:pt idx="923">
                  <c:v>61.600447916666667</c:v>
                </c:pt>
                <c:pt idx="924">
                  <c:v>61.667104166666668</c:v>
                </c:pt>
                <c:pt idx="925">
                  <c:v>61.733818749999998</c:v>
                </c:pt>
                <c:pt idx="926">
                  <c:v>61.80046875</c:v>
                </c:pt>
                <c:pt idx="927">
                  <c:v>61.867120833333331</c:v>
                </c:pt>
                <c:pt idx="928">
                  <c:v>61.933839583333331</c:v>
                </c:pt>
                <c:pt idx="929">
                  <c:v>62.000489583333326</c:v>
                </c:pt>
                <c:pt idx="930">
                  <c:v>62.067139583333343</c:v>
                </c:pt>
                <c:pt idx="931">
                  <c:v>62.133787499999997</c:v>
                </c:pt>
                <c:pt idx="932">
                  <c:v>62.2004375</c:v>
                </c:pt>
                <c:pt idx="933">
                  <c:v>62.267087500000002</c:v>
                </c:pt>
                <c:pt idx="934">
                  <c:v>62.333739583333333</c:v>
                </c:pt>
                <c:pt idx="935">
                  <c:v>62.400475</c:v>
                </c:pt>
                <c:pt idx="936">
                  <c:v>62.467108333333343</c:v>
                </c:pt>
                <c:pt idx="937">
                  <c:v>62.533760416666667</c:v>
                </c:pt>
                <c:pt idx="938">
                  <c:v>62.600412499999997</c:v>
                </c:pt>
                <c:pt idx="939">
                  <c:v>62.667397916666673</c:v>
                </c:pt>
                <c:pt idx="940">
                  <c:v>62.734047916666668</c:v>
                </c:pt>
                <c:pt idx="941">
                  <c:v>62.800702083333327</c:v>
                </c:pt>
                <c:pt idx="942">
                  <c:v>62.86735208333333</c:v>
                </c:pt>
                <c:pt idx="943">
                  <c:v>62.934004166666668</c:v>
                </c:pt>
                <c:pt idx="944">
                  <c:v>63.000654166666664</c:v>
                </c:pt>
                <c:pt idx="945">
                  <c:v>63.067306250000001</c:v>
                </c:pt>
                <c:pt idx="946">
                  <c:v>63.133960416666667</c:v>
                </c:pt>
                <c:pt idx="947">
                  <c:v>63.200608333333342</c:v>
                </c:pt>
                <c:pt idx="948">
                  <c:v>63.267375000000001</c:v>
                </c:pt>
                <c:pt idx="949">
                  <c:v>63.333979166666673</c:v>
                </c:pt>
                <c:pt idx="950">
                  <c:v>63.400637500000002</c:v>
                </c:pt>
                <c:pt idx="951">
                  <c:v>63.467331250000001</c:v>
                </c:pt>
                <c:pt idx="952">
                  <c:v>63.53396875</c:v>
                </c:pt>
                <c:pt idx="953">
                  <c:v>63.600585416666668</c:v>
                </c:pt>
                <c:pt idx="954">
                  <c:v>63.667285416666672</c:v>
                </c:pt>
                <c:pt idx="955">
                  <c:v>63.733889583333337</c:v>
                </c:pt>
                <c:pt idx="956">
                  <c:v>63.800539583333332</c:v>
                </c:pt>
                <c:pt idx="957">
                  <c:v>63.867591666666669</c:v>
                </c:pt>
                <c:pt idx="958">
                  <c:v>63.93424375</c:v>
                </c:pt>
                <c:pt idx="959">
                  <c:v>64.001029166666669</c:v>
                </c:pt>
                <c:pt idx="960">
                  <c:v>64.067679166666665</c:v>
                </c:pt>
                <c:pt idx="961">
                  <c:v>64.134331250000002</c:v>
                </c:pt>
                <c:pt idx="962">
                  <c:v>64.201181250000005</c:v>
                </c:pt>
                <c:pt idx="963">
                  <c:v>64.267899999999997</c:v>
                </c:pt>
                <c:pt idx="964">
                  <c:v>64.334552083333335</c:v>
                </c:pt>
                <c:pt idx="965">
                  <c:v>64.401202083333331</c:v>
                </c:pt>
                <c:pt idx="966">
                  <c:v>64.468291666666673</c:v>
                </c:pt>
                <c:pt idx="967">
                  <c:v>64.534908333333334</c:v>
                </c:pt>
                <c:pt idx="968">
                  <c:v>64.60155833333333</c:v>
                </c:pt>
                <c:pt idx="969">
                  <c:v>64.66820833333334</c:v>
                </c:pt>
                <c:pt idx="970">
                  <c:v>64.735127083333339</c:v>
                </c:pt>
                <c:pt idx="971">
                  <c:v>64.801779166666662</c:v>
                </c:pt>
                <c:pt idx="972">
                  <c:v>64.86843125</c:v>
                </c:pt>
                <c:pt idx="973">
                  <c:v>64.935083333333338</c:v>
                </c:pt>
                <c:pt idx="974">
                  <c:v>65.001781249999993</c:v>
                </c:pt>
                <c:pt idx="975">
                  <c:v>65.068385416666672</c:v>
                </c:pt>
                <c:pt idx="976">
                  <c:v>65.135037499999996</c:v>
                </c:pt>
                <c:pt idx="977">
                  <c:v>65.201687500000006</c:v>
                </c:pt>
                <c:pt idx="978">
                  <c:v>65.268387500000003</c:v>
                </c:pt>
                <c:pt idx="979">
                  <c:v>65.334991666666667</c:v>
                </c:pt>
                <c:pt idx="980">
                  <c:v>65.401643750000005</c:v>
                </c:pt>
                <c:pt idx="981">
                  <c:v>65.468293750000001</c:v>
                </c:pt>
                <c:pt idx="982">
                  <c:v>65.534945833333339</c:v>
                </c:pt>
                <c:pt idx="983">
                  <c:v>65.60173125</c:v>
                </c:pt>
                <c:pt idx="984">
                  <c:v>65.668381249999996</c:v>
                </c:pt>
                <c:pt idx="985">
                  <c:v>65.735033333333334</c:v>
                </c:pt>
                <c:pt idx="986">
                  <c:v>65.801685416666672</c:v>
                </c:pt>
                <c:pt idx="987">
                  <c:v>65.868404166666664</c:v>
                </c:pt>
                <c:pt idx="988">
                  <c:v>65.935102083333334</c:v>
                </c:pt>
                <c:pt idx="989">
                  <c:v>66.001706249999998</c:v>
                </c:pt>
                <c:pt idx="990">
                  <c:v>66.068672916666671</c:v>
                </c:pt>
                <c:pt idx="991">
                  <c:v>66.135277083333335</c:v>
                </c:pt>
                <c:pt idx="992">
                  <c:v>66.201927083333331</c:v>
                </c:pt>
                <c:pt idx="993">
                  <c:v>66.268581249999997</c:v>
                </c:pt>
                <c:pt idx="994">
                  <c:v>66.335231250000007</c:v>
                </c:pt>
                <c:pt idx="995">
                  <c:v>66.401881250000002</c:v>
                </c:pt>
                <c:pt idx="996">
                  <c:v>66.468535416666668</c:v>
                </c:pt>
                <c:pt idx="997">
                  <c:v>66.535537500000004</c:v>
                </c:pt>
                <c:pt idx="998">
                  <c:v>66.602168750000004</c:v>
                </c:pt>
                <c:pt idx="999">
                  <c:v>66.668820833333328</c:v>
                </c:pt>
                <c:pt idx="1000">
                  <c:v>66.735472916666666</c:v>
                </c:pt>
                <c:pt idx="1001">
                  <c:v>66.802125000000004</c:v>
                </c:pt>
                <c:pt idx="1002">
                  <c:v>66.868774999999999</c:v>
                </c:pt>
                <c:pt idx="1003">
                  <c:v>66.935429166666665</c:v>
                </c:pt>
                <c:pt idx="1004">
                  <c:v>67.002079166666661</c:v>
                </c:pt>
                <c:pt idx="1005">
                  <c:v>67.068731249999999</c:v>
                </c:pt>
                <c:pt idx="1006">
                  <c:v>67.135847916666663</c:v>
                </c:pt>
                <c:pt idx="1007">
                  <c:v>67.202500000000001</c:v>
                </c:pt>
                <c:pt idx="1008">
                  <c:v>67.269627083333333</c:v>
                </c:pt>
                <c:pt idx="1009">
                  <c:v>67.33627083333333</c:v>
                </c:pt>
                <c:pt idx="1010">
                  <c:v>67.40292083333334</c:v>
                </c:pt>
                <c:pt idx="1011">
                  <c:v>67.469572916666664</c:v>
                </c:pt>
                <c:pt idx="1012">
                  <c:v>67.536225000000002</c:v>
                </c:pt>
                <c:pt idx="1013">
                  <c:v>67.602941666666666</c:v>
                </c:pt>
                <c:pt idx="1014">
                  <c:v>67.669593750000004</c:v>
                </c:pt>
                <c:pt idx="1015">
                  <c:v>67.736362499999998</c:v>
                </c:pt>
                <c:pt idx="1016">
                  <c:v>67.80328333333334</c:v>
                </c:pt>
                <c:pt idx="1017">
                  <c:v>67.869885416666662</c:v>
                </c:pt>
                <c:pt idx="1018">
                  <c:v>67.9365375</c:v>
                </c:pt>
                <c:pt idx="1019">
                  <c:v>68.003252083333336</c:v>
                </c:pt>
                <c:pt idx="1020">
                  <c:v>68.06990416666666</c:v>
                </c:pt>
                <c:pt idx="1021">
                  <c:v>68.13655416666667</c:v>
                </c:pt>
                <c:pt idx="1022">
                  <c:v>68.203347916666672</c:v>
                </c:pt>
                <c:pt idx="1023">
                  <c:v>68.26999166666667</c:v>
                </c:pt>
                <c:pt idx="1024">
                  <c:v>68.336643749999993</c:v>
                </c:pt>
                <c:pt idx="1025">
                  <c:v>68.403364583333328</c:v>
                </c:pt>
                <c:pt idx="1026">
                  <c:v>68.470012499999996</c:v>
                </c:pt>
                <c:pt idx="1027">
                  <c:v>68.536664583333334</c:v>
                </c:pt>
                <c:pt idx="1028">
                  <c:v>68.603314583333329</c:v>
                </c:pt>
                <c:pt idx="1029">
                  <c:v>68.669968749999995</c:v>
                </c:pt>
                <c:pt idx="1030">
                  <c:v>68.736618750000005</c:v>
                </c:pt>
                <c:pt idx="1031">
                  <c:v>68.803270833333329</c:v>
                </c:pt>
                <c:pt idx="1032">
                  <c:v>68.869924999999995</c:v>
                </c:pt>
                <c:pt idx="1033">
                  <c:v>68.936572916666663</c:v>
                </c:pt>
                <c:pt idx="1034">
                  <c:v>69.003225</c:v>
                </c:pt>
                <c:pt idx="1035">
                  <c:v>69.069877083333338</c:v>
                </c:pt>
                <c:pt idx="1036">
                  <c:v>69.136527083333334</c:v>
                </c:pt>
                <c:pt idx="1037">
                  <c:v>69.203179166666672</c:v>
                </c:pt>
                <c:pt idx="1038">
                  <c:v>69.269829166666668</c:v>
                </c:pt>
                <c:pt idx="1039">
                  <c:v>69.336481250000006</c:v>
                </c:pt>
                <c:pt idx="1040">
                  <c:v>69.403133333333329</c:v>
                </c:pt>
                <c:pt idx="1041">
                  <c:v>69.469975000000005</c:v>
                </c:pt>
                <c:pt idx="1042">
                  <c:v>69.536570833333329</c:v>
                </c:pt>
                <c:pt idx="1043">
                  <c:v>69.603220833333339</c:v>
                </c:pt>
                <c:pt idx="1044">
                  <c:v>69.669918749999994</c:v>
                </c:pt>
                <c:pt idx="1045">
                  <c:v>69.737208333333328</c:v>
                </c:pt>
                <c:pt idx="1046">
                  <c:v>69.803843749999999</c:v>
                </c:pt>
                <c:pt idx="1047">
                  <c:v>69.870493749999994</c:v>
                </c:pt>
                <c:pt idx="1048">
                  <c:v>69.937566666666669</c:v>
                </c:pt>
                <c:pt idx="1049">
                  <c:v>70.004197916666669</c:v>
                </c:pt>
                <c:pt idx="1050">
                  <c:v>70.071597916666661</c:v>
                </c:pt>
                <c:pt idx="1051">
                  <c:v>70.138233333333332</c:v>
                </c:pt>
                <c:pt idx="1052">
                  <c:v>70.205018749999994</c:v>
                </c:pt>
                <c:pt idx="1053">
                  <c:v>70.27220208333334</c:v>
                </c:pt>
                <c:pt idx="1054">
                  <c:v>70.338856250000006</c:v>
                </c:pt>
                <c:pt idx="1055">
                  <c:v>70.405510416666672</c:v>
                </c:pt>
                <c:pt idx="1056">
                  <c:v>70.472160416666668</c:v>
                </c:pt>
                <c:pt idx="1057">
                  <c:v>70.538856249999995</c:v>
                </c:pt>
                <c:pt idx="1058">
                  <c:v>70.605462500000002</c:v>
                </c:pt>
                <c:pt idx="1059">
                  <c:v>70.672112499999997</c:v>
                </c:pt>
                <c:pt idx="1060">
                  <c:v>70.738766666666663</c:v>
                </c:pt>
                <c:pt idx="1061">
                  <c:v>70.805547916666669</c:v>
                </c:pt>
                <c:pt idx="1062">
                  <c:v>70.872202083333335</c:v>
                </c:pt>
                <c:pt idx="1063">
                  <c:v>70.93885208333333</c:v>
                </c:pt>
                <c:pt idx="1064">
                  <c:v>71.00550208333334</c:v>
                </c:pt>
                <c:pt idx="1065">
                  <c:v>71.072154166666664</c:v>
                </c:pt>
                <c:pt idx="1066">
                  <c:v>71.138872916666671</c:v>
                </c:pt>
                <c:pt idx="1067">
                  <c:v>71.205524999999994</c:v>
                </c:pt>
                <c:pt idx="1068">
                  <c:v>71.272175000000004</c:v>
                </c:pt>
                <c:pt idx="1069">
                  <c:v>71.338827083333328</c:v>
                </c:pt>
                <c:pt idx="1070">
                  <c:v>71.405697916666668</c:v>
                </c:pt>
                <c:pt idx="1071">
                  <c:v>71.472399999999993</c:v>
                </c:pt>
                <c:pt idx="1072">
                  <c:v>71.539050000000003</c:v>
                </c:pt>
                <c:pt idx="1073">
                  <c:v>71.605699999999999</c:v>
                </c:pt>
                <c:pt idx="1074">
                  <c:v>71.672352083333337</c:v>
                </c:pt>
                <c:pt idx="1075">
                  <c:v>71.73900416666666</c:v>
                </c:pt>
                <c:pt idx="1076">
                  <c:v>71.80565416666667</c:v>
                </c:pt>
                <c:pt idx="1077">
                  <c:v>71.872483333333335</c:v>
                </c:pt>
                <c:pt idx="1078">
                  <c:v>71.939093749999998</c:v>
                </c:pt>
                <c:pt idx="1079">
                  <c:v>72.005741666666665</c:v>
                </c:pt>
                <c:pt idx="1080">
                  <c:v>72.072593749999996</c:v>
                </c:pt>
                <c:pt idx="1081">
                  <c:v>72.139745833333336</c:v>
                </c:pt>
                <c:pt idx="1082">
                  <c:v>72.206362499999997</c:v>
                </c:pt>
                <c:pt idx="1083">
                  <c:v>72.273014583333335</c:v>
                </c:pt>
                <c:pt idx="1084">
                  <c:v>72.339733333333328</c:v>
                </c:pt>
                <c:pt idx="1085">
                  <c:v>72.406383333333338</c:v>
                </c:pt>
                <c:pt idx="1086">
                  <c:v>72.473037500000004</c:v>
                </c:pt>
                <c:pt idx="1087">
                  <c:v>72.539820833333337</c:v>
                </c:pt>
                <c:pt idx="1088">
                  <c:v>72.606470833333333</c:v>
                </c:pt>
                <c:pt idx="1089">
                  <c:v>72.673122916666671</c:v>
                </c:pt>
                <c:pt idx="1090">
                  <c:v>72.739908333333332</c:v>
                </c:pt>
                <c:pt idx="1091">
                  <c:v>72.80656041666667</c:v>
                </c:pt>
                <c:pt idx="1092">
                  <c:v>72.873212499999994</c:v>
                </c:pt>
                <c:pt idx="1093">
                  <c:v>72.939916666666662</c:v>
                </c:pt>
                <c:pt idx="1094">
                  <c:v>73.006581249999996</c:v>
                </c:pt>
                <c:pt idx="1095">
                  <c:v>73.073233333333334</c:v>
                </c:pt>
                <c:pt idx="1096">
                  <c:v>73.13988333333333</c:v>
                </c:pt>
                <c:pt idx="1097">
                  <c:v>73.206997916666666</c:v>
                </c:pt>
                <c:pt idx="1098">
                  <c:v>73.27365416666666</c:v>
                </c:pt>
                <c:pt idx="1099">
                  <c:v>73.34030416666667</c:v>
                </c:pt>
                <c:pt idx="1100">
                  <c:v>73.406956249999993</c:v>
                </c:pt>
                <c:pt idx="1101">
                  <c:v>73.473608333333331</c:v>
                </c:pt>
                <c:pt idx="1102">
                  <c:v>73.540260416666669</c:v>
                </c:pt>
                <c:pt idx="1103">
                  <c:v>73.606914583333335</c:v>
                </c:pt>
                <c:pt idx="1104">
                  <c:v>73.674283333333335</c:v>
                </c:pt>
                <c:pt idx="1105">
                  <c:v>73.740881250000001</c:v>
                </c:pt>
                <c:pt idx="1106">
                  <c:v>73.807533333333339</c:v>
                </c:pt>
                <c:pt idx="1107">
                  <c:v>73.874183333333335</c:v>
                </c:pt>
                <c:pt idx="1108">
                  <c:v>73.940835416666673</c:v>
                </c:pt>
                <c:pt idx="1109">
                  <c:v>74.007487499999996</c:v>
                </c:pt>
                <c:pt idx="1110">
                  <c:v>74.074137500000006</c:v>
                </c:pt>
                <c:pt idx="1111">
                  <c:v>74.14079375</c:v>
                </c:pt>
                <c:pt idx="1112">
                  <c:v>74.207441666666668</c:v>
                </c:pt>
                <c:pt idx="1113">
                  <c:v>74.274139583333337</c:v>
                </c:pt>
                <c:pt idx="1114">
                  <c:v>74.340743750000001</c:v>
                </c:pt>
                <c:pt idx="1115">
                  <c:v>74.407464583333336</c:v>
                </c:pt>
                <c:pt idx="1116">
                  <c:v>74.474114583333332</c:v>
                </c:pt>
                <c:pt idx="1117">
                  <c:v>74.540791666666664</c:v>
                </c:pt>
                <c:pt idx="1118">
                  <c:v>74.607416666666666</c:v>
                </c:pt>
                <c:pt idx="1119">
                  <c:v>74.674068750000004</c:v>
                </c:pt>
                <c:pt idx="1120">
                  <c:v>74.740720833333327</c:v>
                </c:pt>
                <c:pt idx="1121">
                  <c:v>74.807575</c:v>
                </c:pt>
                <c:pt idx="1122">
                  <c:v>74.874222916666668</c:v>
                </c:pt>
                <c:pt idx="1123">
                  <c:v>74.941275000000005</c:v>
                </c:pt>
                <c:pt idx="1124">
                  <c:v>75.007929166666671</c:v>
                </c:pt>
                <c:pt idx="1125">
                  <c:v>75.074579166666666</c:v>
                </c:pt>
                <c:pt idx="1126">
                  <c:v>75.141277083333335</c:v>
                </c:pt>
                <c:pt idx="1127">
                  <c:v>75.208014583333338</c:v>
                </c:pt>
                <c:pt idx="1128">
                  <c:v>75.27478541666666</c:v>
                </c:pt>
                <c:pt idx="1129">
                  <c:v>75.34138333333334</c:v>
                </c:pt>
                <c:pt idx="1130">
                  <c:v>75.408037500000006</c:v>
                </c:pt>
                <c:pt idx="1131">
                  <c:v>75.474687500000002</c:v>
                </c:pt>
                <c:pt idx="1132">
                  <c:v>75.54133958333334</c:v>
                </c:pt>
                <c:pt idx="1133">
                  <c:v>75.607989583333335</c:v>
                </c:pt>
                <c:pt idx="1134">
                  <c:v>75.674641666666673</c:v>
                </c:pt>
                <c:pt idx="1135">
                  <c:v>75.741295833333339</c:v>
                </c:pt>
                <c:pt idx="1136">
                  <c:v>75.807943750000007</c:v>
                </c:pt>
                <c:pt idx="1137">
                  <c:v>75.874595833333331</c:v>
                </c:pt>
                <c:pt idx="1138">
                  <c:v>75.941314583333337</c:v>
                </c:pt>
                <c:pt idx="1139">
                  <c:v>76.007966666666661</c:v>
                </c:pt>
                <c:pt idx="1140">
                  <c:v>76.074616666666671</c:v>
                </c:pt>
                <c:pt idx="1141">
                  <c:v>76.141268749999995</c:v>
                </c:pt>
                <c:pt idx="1142">
                  <c:v>76.207920833333333</c:v>
                </c:pt>
                <c:pt idx="1143">
                  <c:v>76.275370833333326</c:v>
                </c:pt>
                <c:pt idx="1144">
                  <c:v>76.342074999999994</c:v>
                </c:pt>
                <c:pt idx="1145">
                  <c:v>76.408675000000002</c:v>
                </c:pt>
                <c:pt idx="1146">
                  <c:v>76.47532708333334</c:v>
                </c:pt>
                <c:pt idx="1147">
                  <c:v>76.542160416666661</c:v>
                </c:pt>
                <c:pt idx="1148">
                  <c:v>76.608762499999997</c:v>
                </c:pt>
                <c:pt idx="1149">
                  <c:v>76.675547916666673</c:v>
                </c:pt>
                <c:pt idx="1150">
                  <c:v>76.742197916666669</c:v>
                </c:pt>
                <c:pt idx="1151">
                  <c:v>76.808850000000007</c:v>
                </c:pt>
                <c:pt idx="1152">
                  <c:v>76.87550208333333</c:v>
                </c:pt>
                <c:pt idx="1153">
                  <c:v>76.942154166666668</c:v>
                </c:pt>
                <c:pt idx="1154">
                  <c:v>77.008806250000006</c:v>
                </c:pt>
                <c:pt idx="1155">
                  <c:v>77.075456250000002</c:v>
                </c:pt>
                <c:pt idx="1156">
                  <c:v>77.14210833333334</c:v>
                </c:pt>
                <c:pt idx="1157">
                  <c:v>77.208910416666669</c:v>
                </c:pt>
                <c:pt idx="1158">
                  <c:v>77.275543749999997</c:v>
                </c:pt>
                <c:pt idx="1159">
                  <c:v>77.342197916666663</c:v>
                </c:pt>
                <c:pt idx="1160">
                  <c:v>77.408850000000001</c:v>
                </c:pt>
                <c:pt idx="1161">
                  <c:v>77.475545833333328</c:v>
                </c:pt>
                <c:pt idx="1162">
                  <c:v>77.542154166666663</c:v>
                </c:pt>
                <c:pt idx="1163">
                  <c:v>77.608935416666668</c:v>
                </c:pt>
                <c:pt idx="1164">
                  <c:v>77.675631249999995</c:v>
                </c:pt>
                <c:pt idx="1165">
                  <c:v>77.742237500000002</c:v>
                </c:pt>
                <c:pt idx="1166">
                  <c:v>77.80888958333334</c:v>
                </c:pt>
                <c:pt idx="1167">
                  <c:v>77.875541666666663</c:v>
                </c:pt>
                <c:pt idx="1168">
                  <c:v>77.9422</c:v>
                </c:pt>
                <c:pt idx="1169">
                  <c:v>78.008843749999997</c:v>
                </c:pt>
                <c:pt idx="1170">
                  <c:v>78.075495833333335</c:v>
                </c:pt>
                <c:pt idx="1171">
                  <c:v>78.142147916666673</c:v>
                </c:pt>
                <c:pt idx="1172">
                  <c:v>78.208799999999997</c:v>
                </c:pt>
                <c:pt idx="1173">
                  <c:v>78.275452083333334</c:v>
                </c:pt>
                <c:pt idx="1174">
                  <c:v>78.342104166666672</c:v>
                </c:pt>
                <c:pt idx="1175">
                  <c:v>78.40875208333334</c:v>
                </c:pt>
                <c:pt idx="1176">
                  <c:v>78.475404166666664</c:v>
                </c:pt>
                <c:pt idx="1177">
                  <c:v>78.542056250000002</c:v>
                </c:pt>
                <c:pt idx="1178">
                  <c:v>78.60870833333334</c:v>
                </c:pt>
                <c:pt idx="1179">
                  <c:v>78.675358333333335</c:v>
                </c:pt>
                <c:pt idx="1180">
                  <c:v>78.742058333333333</c:v>
                </c:pt>
                <c:pt idx="1181">
                  <c:v>78.808708333333328</c:v>
                </c:pt>
                <c:pt idx="1182">
                  <c:v>78.875314583333335</c:v>
                </c:pt>
                <c:pt idx="1183">
                  <c:v>78.941966666666673</c:v>
                </c:pt>
                <c:pt idx="1184">
                  <c:v>79.009085416666665</c:v>
                </c:pt>
                <c:pt idx="1185">
                  <c:v>79.07573541666666</c:v>
                </c:pt>
                <c:pt idx="1186">
                  <c:v>79.14238541666667</c:v>
                </c:pt>
                <c:pt idx="1187">
                  <c:v>79.209037499999994</c:v>
                </c:pt>
                <c:pt idx="1188">
                  <c:v>79.275704166666671</c:v>
                </c:pt>
                <c:pt idx="1189">
                  <c:v>79.342387500000001</c:v>
                </c:pt>
                <c:pt idx="1190">
                  <c:v>79.408991666666665</c:v>
                </c:pt>
                <c:pt idx="1191">
                  <c:v>79.475645833333331</c:v>
                </c:pt>
                <c:pt idx="1192">
                  <c:v>79.542295833333327</c:v>
                </c:pt>
                <c:pt idx="1193">
                  <c:v>79.608947916666665</c:v>
                </c:pt>
                <c:pt idx="1194">
                  <c:v>79.675597916666661</c:v>
                </c:pt>
                <c:pt idx="1195">
                  <c:v>79.742249999999999</c:v>
                </c:pt>
                <c:pt idx="1196">
                  <c:v>79.808902083333336</c:v>
                </c:pt>
                <c:pt idx="1197">
                  <c:v>79.87555416666666</c:v>
                </c:pt>
                <c:pt idx="1198">
                  <c:v>79.94220833333334</c:v>
                </c:pt>
                <c:pt idx="1199">
                  <c:v>80.008862500000006</c:v>
                </c:pt>
                <c:pt idx="1200">
                  <c:v>80.075508333333332</c:v>
                </c:pt>
                <c:pt idx="1201">
                  <c:v>80.142158333333327</c:v>
                </c:pt>
                <c:pt idx="1202">
                  <c:v>80.208810416666665</c:v>
                </c:pt>
                <c:pt idx="1203">
                  <c:v>80.275510416666663</c:v>
                </c:pt>
                <c:pt idx="1204">
                  <c:v>80.342114583333327</c:v>
                </c:pt>
                <c:pt idx="1205">
                  <c:v>80.408764583333337</c:v>
                </c:pt>
                <c:pt idx="1206">
                  <c:v>80.475416666666661</c:v>
                </c:pt>
                <c:pt idx="1207">
                  <c:v>80.542068749999999</c:v>
                </c:pt>
                <c:pt idx="1208">
                  <c:v>80.608725000000007</c:v>
                </c:pt>
                <c:pt idx="1209">
                  <c:v>80.675370833333332</c:v>
                </c:pt>
                <c:pt idx="1210">
                  <c:v>80.742024999999998</c:v>
                </c:pt>
                <c:pt idx="1211">
                  <c:v>80.808681250000006</c:v>
                </c:pt>
                <c:pt idx="1212">
                  <c:v>80.875327083333332</c:v>
                </c:pt>
                <c:pt idx="1213">
                  <c:v>80.942110416666665</c:v>
                </c:pt>
                <c:pt idx="1214">
                  <c:v>81.008762500000003</c:v>
                </c:pt>
                <c:pt idx="1215">
                  <c:v>81.075414583333327</c:v>
                </c:pt>
                <c:pt idx="1216">
                  <c:v>81.142066666666665</c:v>
                </c:pt>
                <c:pt idx="1217">
                  <c:v>81.20871666666666</c:v>
                </c:pt>
                <c:pt idx="1218">
                  <c:v>81.27541458333333</c:v>
                </c:pt>
                <c:pt idx="1219">
                  <c:v>81.342066666666668</c:v>
                </c:pt>
                <c:pt idx="1220">
                  <c:v>81.408670833333332</c:v>
                </c:pt>
                <c:pt idx="1221">
                  <c:v>81.47532291666667</c:v>
                </c:pt>
                <c:pt idx="1222">
                  <c:v>81.541974999999994</c:v>
                </c:pt>
                <c:pt idx="1223">
                  <c:v>81.608627083333332</c:v>
                </c:pt>
                <c:pt idx="1224">
                  <c:v>81.675743749999995</c:v>
                </c:pt>
                <c:pt idx="1225">
                  <c:v>81.742664583333337</c:v>
                </c:pt>
                <c:pt idx="1226">
                  <c:v>81.80931666666666</c:v>
                </c:pt>
                <c:pt idx="1227">
                  <c:v>81.875964583333328</c:v>
                </c:pt>
                <c:pt idx="1228">
                  <c:v>81.942616666666666</c:v>
                </c:pt>
                <c:pt idx="1229">
                  <c:v>82.009268750000004</c:v>
                </c:pt>
                <c:pt idx="1230">
                  <c:v>82.075920833333328</c:v>
                </c:pt>
                <c:pt idx="1231">
                  <c:v>82.142570833333338</c:v>
                </c:pt>
                <c:pt idx="1232">
                  <c:v>82.209222916666661</c:v>
                </c:pt>
                <c:pt idx="1233">
                  <c:v>82.275874999999999</c:v>
                </c:pt>
                <c:pt idx="1234">
                  <c:v>82.342572916666668</c:v>
                </c:pt>
                <c:pt idx="1235">
                  <c:v>82.40924583333333</c:v>
                </c:pt>
                <c:pt idx="1236">
                  <c:v>82.47589583333334</c:v>
                </c:pt>
                <c:pt idx="1237">
                  <c:v>82.542547916666663</c:v>
                </c:pt>
                <c:pt idx="1238">
                  <c:v>82.609399999999994</c:v>
                </c:pt>
                <c:pt idx="1239">
                  <c:v>82.676050000000004</c:v>
                </c:pt>
                <c:pt idx="1240">
                  <c:v>82.742702083333327</c:v>
                </c:pt>
                <c:pt idx="1241">
                  <c:v>82.809404166666667</c:v>
                </c:pt>
                <c:pt idx="1242">
                  <c:v>82.876006250000003</c:v>
                </c:pt>
                <c:pt idx="1243">
                  <c:v>82.942656249999999</c:v>
                </c:pt>
                <c:pt idx="1244">
                  <c:v>83.009308333333337</c:v>
                </c:pt>
                <c:pt idx="1245">
                  <c:v>83.075958333333332</c:v>
                </c:pt>
                <c:pt idx="1246">
                  <c:v>83.142612499999998</c:v>
                </c:pt>
                <c:pt idx="1247">
                  <c:v>83.209429166666666</c:v>
                </c:pt>
                <c:pt idx="1248">
                  <c:v>83.27604791666667</c:v>
                </c:pt>
                <c:pt idx="1249">
                  <c:v>83.342766666666662</c:v>
                </c:pt>
                <c:pt idx="1250">
                  <c:v>83.40941875</c:v>
                </c:pt>
                <c:pt idx="1251">
                  <c:v>83.476070833333338</c:v>
                </c:pt>
                <c:pt idx="1252">
                  <c:v>83.542787500000003</c:v>
                </c:pt>
                <c:pt idx="1253">
                  <c:v>83.609485416666672</c:v>
                </c:pt>
                <c:pt idx="1254">
                  <c:v>83.676089583333336</c:v>
                </c:pt>
                <c:pt idx="1255">
                  <c:v>83.74274166666666</c:v>
                </c:pt>
                <c:pt idx="1256">
                  <c:v>83.809393749999998</c:v>
                </c:pt>
                <c:pt idx="1257">
                  <c:v>83.876045833333336</c:v>
                </c:pt>
                <c:pt idx="1258">
                  <c:v>83.942695833333332</c:v>
                </c:pt>
                <c:pt idx="1259">
                  <c:v>84.00934791666667</c:v>
                </c:pt>
                <c:pt idx="1260">
                  <c:v>84.076004166666664</c:v>
                </c:pt>
                <c:pt idx="1261">
                  <c:v>84.142849999999996</c:v>
                </c:pt>
                <c:pt idx="1262">
                  <c:v>84.209502083333334</c:v>
                </c:pt>
                <c:pt idx="1263">
                  <c:v>84.276152083333329</c:v>
                </c:pt>
                <c:pt idx="1264">
                  <c:v>84.343137499999997</c:v>
                </c:pt>
                <c:pt idx="1265">
                  <c:v>84.409789583333335</c:v>
                </c:pt>
                <c:pt idx="1266">
                  <c:v>84.476641666666666</c:v>
                </c:pt>
                <c:pt idx="1267">
                  <c:v>84.543293750000004</c:v>
                </c:pt>
                <c:pt idx="1268">
                  <c:v>84.609991666666673</c:v>
                </c:pt>
                <c:pt idx="1269">
                  <c:v>84.676729166666661</c:v>
                </c:pt>
                <c:pt idx="1270">
                  <c:v>84.743433333333329</c:v>
                </c:pt>
                <c:pt idx="1271">
                  <c:v>84.810079166666668</c:v>
                </c:pt>
                <c:pt idx="1272">
                  <c:v>84.876683333333332</c:v>
                </c:pt>
                <c:pt idx="1273">
                  <c:v>84.94333541666667</c:v>
                </c:pt>
                <c:pt idx="1274">
                  <c:v>85.009985416666666</c:v>
                </c:pt>
                <c:pt idx="1275">
                  <c:v>85.076637500000004</c:v>
                </c:pt>
                <c:pt idx="1276">
                  <c:v>85.143289583333328</c:v>
                </c:pt>
                <c:pt idx="1277">
                  <c:v>85.209941666666666</c:v>
                </c:pt>
                <c:pt idx="1278">
                  <c:v>85.276591666666661</c:v>
                </c:pt>
                <c:pt idx="1279">
                  <c:v>85.343243749999999</c:v>
                </c:pt>
                <c:pt idx="1280">
                  <c:v>85.409895833333337</c:v>
                </c:pt>
                <c:pt idx="1281">
                  <c:v>85.476593750000006</c:v>
                </c:pt>
                <c:pt idx="1282">
                  <c:v>85.54324583333333</c:v>
                </c:pt>
                <c:pt idx="1283">
                  <c:v>85.609849999999994</c:v>
                </c:pt>
                <c:pt idx="1284">
                  <c:v>85.676835416666663</c:v>
                </c:pt>
                <c:pt idx="1285">
                  <c:v>85.743485416666672</c:v>
                </c:pt>
                <c:pt idx="1286">
                  <c:v>85.810272916666662</c:v>
                </c:pt>
                <c:pt idx="1287">
                  <c:v>85.876925</c:v>
                </c:pt>
                <c:pt idx="1288">
                  <c:v>85.943574999999996</c:v>
                </c:pt>
                <c:pt idx="1289">
                  <c:v>86.010295833333331</c:v>
                </c:pt>
                <c:pt idx="1290">
                  <c:v>86.07694583333334</c:v>
                </c:pt>
                <c:pt idx="1291">
                  <c:v>86.143595833333336</c:v>
                </c:pt>
                <c:pt idx="1292">
                  <c:v>86.21024791666666</c:v>
                </c:pt>
                <c:pt idx="1293">
                  <c:v>86.27689791666667</c:v>
                </c:pt>
                <c:pt idx="1294">
                  <c:v>86.343554166666664</c:v>
                </c:pt>
                <c:pt idx="1295">
                  <c:v>86.410202083333331</c:v>
                </c:pt>
                <c:pt idx="1296">
                  <c:v>86.476852083333327</c:v>
                </c:pt>
                <c:pt idx="1297">
                  <c:v>86.543506249999993</c:v>
                </c:pt>
                <c:pt idx="1298">
                  <c:v>86.610156250000003</c:v>
                </c:pt>
                <c:pt idx="1299">
                  <c:v>86.676812499999997</c:v>
                </c:pt>
                <c:pt idx="1300">
                  <c:v>86.743831249999999</c:v>
                </c:pt>
                <c:pt idx="1301">
                  <c:v>86.81084791666666</c:v>
                </c:pt>
                <c:pt idx="1302">
                  <c:v>86.877495833333327</c:v>
                </c:pt>
                <c:pt idx="1303">
                  <c:v>86.944145833333337</c:v>
                </c:pt>
                <c:pt idx="1304">
                  <c:v>87.01119791666666</c:v>
                </c:pt>
                <c:pt idx="1305">
                  <c:v>87.077849999999998</c:v>
                </c:pt>
                <c:pt idx="1306">
                  <c:v>87.144506250000006</c:v>
                </c:pt>
                <c:pt idx="1307">
                  <c:v>87.211652083333334</c:v>
                </c:pt>
                <c:pt idx="1308">
                  <c:v>87.278272916666666</c:v>
                </c:pt>
                <c:pt idx="1309">
                  <c:v>87.344922916666661</c:v>
                </c:pt>
                <c:pt idx="1310">
                  <c:v>87.41163958333334</c:v>
                </c:pt>
                <c:pt idx="1311">
                  <c:v>87.478293750000006</c:v>
                </c:pt>
                <c:pt idx="1312">
                  <c:v>87.544943750000002</c:v>
                </c:pt>
                <c:pt idx="1313">
                  <c:v>87.61159583333334</c:v>
                </c:pt>
                <c:pt idx="1314">
                  <c:v>87.678245833333335</c:v>
                </c:pt>
                <c:pt idx="1315">
                  <c:v>87.744900000000001</c:v>
                </c:pt>
                <c:pt idx="1316">
                  <c:v>87.811920833333332</c:v>
                </c:pt>
                <c:pt idx="1317">
                  <c:v>87.878535416666665</c:v>
                </c:pt>
                <c:pt idx="1318">
                  <c:v>87.945185416666661</c:v>
                </c:pt>
                <c:pt idx="1319">
                  <c:v>88.011841666666669</c:v>
                </c:pt>
                <c:pt idx="1320">
                  <c:v>88.078489583333337</c:v>
                </c:pt>
                <c:pt idx="1321">
                  <c:v>88.145143750000003</c:v>
                </c:pt>
                <c:pt idx="1322">
                  <c:v>88.21179166666667</c:v>
                </c:pt>
                <c:pt idx="1323">
                  <c:v>88.278447916666664</c:v>
                </c:pt>
                <c:pt idx="1324">
                  <c:v>88.345093750000004</c:v>
                </c:pt>
                <c:pt idx="1325">
                  <c:v>88.411745833333327</c:v>
                </c:pt>
                <c:pt idx="1326">
                  <c:v>88.478404166666664</c:v>
                </c:pt>
                <c:pt idx="1327">
                  <c:v>88.545050000000003</c:v>
                </c:pt>
                <c:pt idx="1328">
                  <c:v>88.611699999999999</c:v>
                </c:pt>
                <c:pt idx="1329">
                  <c:v>88.678354166666665</c:v>
                </c:pt>
                <c:pt idx="1330">
                  <c:v>88.745004166666661</c:v>
                </c:pt>
                <c:pt idx="1331">
                  <c:v>88.811839583333338</c:v>
                </c:pt>
                <c:pt idx="1332">
                  <c:v>88.878439583333332</c:v>
                </c:pt>
                <c:pt idx="1333">
                  <c:v>88.945341666666664</c:v>
                </c:pt>
                <c:pt idx="1334">
                  <c:v>89.012012499999997</c:v>
                </c:pt>
                <c:pt idx="1335">
                  <c:v>89.078660416666665</c:v>
                </c:pt>
                <c:pt idx="1336">
                  <c:v>89.145512499999995</c:v>
                </c:pt>
                <c:pt idx="1337">
                  <c:v>89.212164583333333</c:v>
                </c:pt>
                <c:pt idx="1338">
                  <c:v>89.27882291666667</c:v>
                </c:pt>
                <c:pt idx="1339">
                  <c:v>89.345466666666667</c:v>
                </c:pt>
                <c:pt idx="1340">
                  <c:v>89.412118750000005</c:v>
                </c:pt>
                <c:pt idx="1341">
                  <c:v>89.478770833333328</c:v>
                </c:pt>
                <c:pt idx="1342">
                  <c:v>89.545424999999994</c:v>
                </c:pt>
                <c:pt idx="1343">
                  <c:v>89.612139583333331</c:v>
                </c:pt>
                <c:pt idx="1344">
                  <c:v>89.679258333333337</c:v>
                </c:pt>
                <c:pt idx="1345">
                  <c:v>89.745910416666661</c:v>
                </c:pt>
                <c:pt idx="1346">
                  <c:v>89.812693749999994</c:v>
                </c:pt>
                <c:pt idx="1347">
                  <c:v>89.87942708333334</c:v>
                </c:pt>
                <c:pt idx="1348">
                  <c:v>89.946066666666667</c:v>
                </c:pt>
                <c:pt idx="1349">
                  <c:v>90.011966666666666</c:v>
                </c:pt>
              </c:numCache>
            </c:numRef>
          </c:xVal>
          <c:yVal>
            <c:numRef>
              <c:f>'12031128_1D'!$C$33:$C$1382</c:f>
              <c:numCache>
                <c:formatCode>General</c:formatCode>
                <c:ptCount val="1350"/>
                <c:pt idx="0">
                  <c:v>49.187505542254151</c:v>
                </c:pt>
                <c:pt idx="1">
                  <c:v>57.320855144503589</c:v>
                </c:pt>
                <c:pt idx="2">
                  <c:v>64.31509259666565</c:v>
                </c:pt>
                <c:pt idx="3">
                  <c:v>68.801961905599796</c:v>
                </c:pt>
                <c:pt idx="4">
                  <c:v>71.199357761844027</c:v>
                </c:pt>
                <c:pt idx="5">
                  <c:v>70.90243258698807</c:v>
                </c:pt>
                <c:pt idx="6">
                  <c:v>70.440548981656633</c:v>
                </c:pt>
                <c:pt idx="7">
                  <c:v>70.209607178990893</c:v>
                </c:pt>
                <c:pt idx="8">
                  <c:v>69.626754057977394</c:v>
                </c:pt>
                <c:pt idx="9">
                  <c:v>69.40680948401004</c:v>
                </c:pt>
                <c:pt idx="10">
                  <c:v>69.054898165662266</c:v>
                </c:pt>
                <c:pt idx="11">
                  <c:v>68.99991202217042</c:v>
                </c:pt>
                <c:pt idx="12">
                  <c:v>68.790964676901424</c:v>
                </c:pt>
                <c:pt idx="13">
                  <c:v>68.549025645537327</c:v>
                </c:pt>
                <c:pt idx="14">
                  <c:v>68.604011789029173</c:v>
                </c:pt>
                <c:pt idx="15">
                  <c:v>68.373069986363433</c:v>
                </c:pt>
                <c:pt idx="16">
                  <c:v>68.43905335855365</c:v>
                </c:pt>
                <c:pt idx="17">
                  <c:v>68.2850921567765</c:v>
                </c:pt>
                <c:pt idx="18">
                  <c:v>68.2850921567765</c:v>
                </c:pt>
                <c:pt idx="19">
                  <c:v>68.197114327189553</c:v>
                </c:pt>
                <c:pt idx="20">
                  <c:v>68.197114327189553</c:v>
                </c:pt>
                <c:pt idx="21">
                  <c:v>68.30708661417323</c:v>
                </c:pt>
                <c:pt idx="22">
                  <c:v>68.065147582809132</c:v>
                </c:pt>
                <c:pt idx="23">
                  <c:v>68.153125412396079</c:v>
                </c:pt>
                <c:pt idx="24">
                  <c:v>68.043153125412402</c:v>
                </c:pt>
                <c:pt idx="25">
                  <c:v>68.175119869792809</c:v>
                </c:pt>
                <c:pt idx="26">
                  <c:v>68.164122641094451</c:v>
                </c:pt>
                <c:pt idx="27">
                  <c:v>67.988166981920557</c:v>
                </c:pt>
                <c:pt idx="28">
                  <c:v>68.164122641094451</c:v>
                </c:pt>
                <c:pt idx="29">
                  <c:v>67.988166981920557</c:v>
                </c:pt>
                <c:pt idx="30">
                  <c:v>68.131130954999335</c:v>
                </c:pt>
                <c:pt idx="31">
                  <c:v>68.087142040205876</c:v>
                </c:pt>
                <c:pt idx="32">
                  <c:v>68.021158668015659</c:v>
                </c:pt>
                <c:pt idx="33">
                  <c:v>68.109136497602606</c:v>
                </c:pt>
                <c:pt idx="34">
                  <c:v>67.955175295825455</c:v>
                </c:pt>
                <c:pt idx="35">
                  <c:v>68.131130954999335</c:v>
                </c:pt>
                <c:pt idx="36">
                  <c:v>67.988166981920557</c:v>
                </c:pt>
                <c:pt idx="37">
                  <c:v>67.977169753222185</c:v>
                </c:pt>
                <c:pt idx="38">
                  <c:v>68.076144811507504</c:v>
                </c:pt>
                <c:pt idx="39">
                  <c:v>67.955175295825455</c:v>
                </c:pt>
                <c:pt idx="40">
                  <c:v>68.109136497602606</c:v>
                </c:pt>
                <c:pt idx="41">
                  <c:v>68.043153125412402</c:v>
                </c:pt>
                <c:pt idx="42">
                  <c:v>67.977169753222185</c:v>
                </c:pt>
                <c:pt idx="43">
                  <c:v>68.131130954999335</c:v>
                </c:pt>
                <c:pt idx="44">
                  <c:v>68.010161439317301</c:v>
                </c:pt>
                <c:pt idx="45">
                  <c:v>68.131130954999335</c:v>
                </c:pt>
                <c:pt idx="46">
                  <c:v>68.065147582809132</c:v>
                </c:pt>
                <c:pt idx="47">
                  <c:v>68.065147582809132</c:v>
                </c:pt>
                <c:pt idx="48">
                  <c:v>68.120133726300978</c:v>
                </c:pt>
                <c:pt idx="49">
                  <c:v>68.021158668015659</c:v>
                </c:pt>
                <c:pt idx="50">
                  <c:v>68.153125412396079</c:v>
                </c:pt>
                <c:pt idx="51">
                  <c:v>68.05415035411076</c:v>
                </c:pt>
                <c:pt idx="52">
                  <c:v>68.087142040205876</c:v>
                </c:pt>
                <c:pt idx="53">
                  <c:v>68.098139268904234</c:v>
                </c:pt>
                <c:pt idx="54">
                  <c:v>68.109136497602606</c:v>
                </c:pt>
                <c:pt idx="55">
                  <c:v>68.153125412396079</c:v>
                </c:pt>
                <c:pt idx="56">
                  <c:v>68.087142040205876</c:v>
                </c:pt>
                <c:pt idx="57">
                  <c:v>68.197114327189553</c:v>
                </c:pt>
                <c:pt idx="58">
                  <c:v>68.087142040205876</c:v>
                </c:pt>
                <c:pt idx="59">
                  <c:v>68.142128183697707</c:v>
                </c:pt>
                <c:pt idx="60">
                  <c:v>68.153125412396079</c:v>
                </c:pt>
                <c:pt idx="61">
                  <c:v>68.131130954999335</c:v>
                </c:pt>
                <c:pt idx="62">
                  <c:v>68.230106013284654</c:v>
                </c:pt>
                <c:pt idx="63">
                  <c:v>68.120133726300978</c:v>
                </c:pt>
                <c:pt idx="64">
                  <c:v>68.208111555887925</c:v>
                </c:pt>
                <c:pt idx="65">
                  <c:v>68.252100470681384</c:v>
                </c:pt>
                <c:pt idx="66">
                  <c:v>68.197114327189553</c:v>
                </c:pt>
                <c:pt idx="67">
                  <c:v>68.296089385474858</c:v>
                </c:pt>
                <c:pt idx="68">
                  <c:v>68.186117098491181</c:v>
                </c:pt>
                <c:pt idx="69">
                  <c:v>68.2850921567765</c:v>
                </c:pt>
                <c:pt idx="70">
                  <c:v>68.197114327189553</c:v>
                </c:pt>
                <c:pt idx="71">
                  <c:v>68.26309769937977</c:v>
                </c:pt>
                <c:pt idx="72">
                  <c:v>68.318083842871602</c:v>
                </c:pt>
                <c:pt idx="73">
                  <c:v>68.274094928078128</c:v>
                </c:pt>
                <c:pt idx="74">
                  <c:v>68.329081071569959</c:v>
                </c:pt>
                <c:pt idx="75">
                  <c:v>68.26309769937977</c:v>
                </c:pt>
                <c:pt idx="76">
                  <c:v>68.362072757665075</c:v>
                </c:pt>
                <c:pt idx="77">
                  <c:v>68.340078300268331</c:v>
                </c:pt>
                <c:pt idx="78">
                  <c:v>68.318083842871602</c:v>
                </c:pt>
                <c:pt idx="79">
                  <c:v>68.373069986363433</c:v>
                </c:pt>
                <c:pt idx="80">
                  <c:v>68.30708661417323</c:v>
                </c:pt>
                <c:pt idx="81">
                  <c:v>68.395064443760177</c:v>
                </c:pt>
                <c:pt idx="82">
                  <c:v>68.329081071569959</c:v>
                </c:pt>
                <c:pt idx="83">
                  <c:v>68.30708661417323</c:v>
                </c:pt>
                <c:pt idx="84">
                  <c:v>68.395064443760177</c:v>
                </c:pt>
                <c:pt idx="85">
                  <c:v>68.373069986363433</c:v>
                </c:pt>
                <c:pt idx="86">
                  <c:v>68.494039502045482</c:v>
                </c:pt>
                <c:pt idx="87">
                  <c:v>68.417058901156906</c:v>
                </c:pt>
                <c:pt idx="88">
                  <c:v>68.461047815950394</c:v>
                </c:pt>
                <c:pt idx="89">
                  <c:v>68.483042273347124</c:v>
                </c:pt>
                <c:pt idx="90">
                  <c:v>68.450050587252008</c:v>
                </c:pt>
                <c:pt idx="91">
                  <c:v>68.538028416838969</c:v>
                </c:pt>
                <c:pt idx="92">
                  <c:v>68.417058901156906</c:v>
                </c:pt>
                <c:pt idx="93">
                  <c:v>68.527031188140583</c:v>
                </c:pt>
                <c:pt idx="94">
                  <c:v>68.472045044648752</c:v>
                </c:pt>
                <c:pt idx="95">
                  <c:v>68.527031188140583</c:v>
                </c:pt>
                <c:pt idx="96">
                  <c:v>68.527031188140583</c:v>
                </c:pt>
                <c:pt idx="97">
                  <c:v>68.472045044648752</c:v>
                </c:pt>
                <c:pt idx="98">
                  <c:v>68.61500901772753</c:v>
                </c:pt>
                <c:pt idx="99">
                  <c:v>68.505036730743853</c:v>
                </c:pt>
                <c:pt idx="100">
                  <c:v>68.582017331632429</c:v>
                </c:pt>
                <c:pt idx="101">
                  <c:v>68.680992389917748</c:v>
                </c:pt>
                <c:pt idx="102">
                  <c:v>68.571020102934057</c:v>
                </c:pt>
                <c:pt idx="103">
                  <c:v>68.648000703822632</c:v>
                </c:pt>
                <c:pt idx="104">
                  <c:v>68.527031188140583</c:v>
                </c:pt>
                <c:pt idx="105">
                  <c:v>68.61500901772753</c:v>
                </c:pt>
                <c:pt idx="106">
                  <c:v>68.582017331632429</c:v>
                </c:pt>
                <c:pt idx="107">
                  <c:v>68.538028416838969</c:v>
                </c:pt>
                <c:pt idx="108">
                  <c:v>68.637003475124274</c:v>
                </c:pt>
                <c:pt idx="109">
                  <c:v>68.604011789029173</c:v>
                </c:pt>
                <c:pt idx="110">
                  <c:v>68.702986847314477</c:v>
                </c:pt>
                <c:pt idx="111">
                  <c:v>68.61500901772753</c:v>
                </c:pt>
                <c:pt idx="112">
                  <c:v>68.702986847314477</c:v>
                </c:pt>
                <c:pt idx="113">
                  <c:v>68.779967448203053</c:v>
                </c:pt>
                <c:pt idx="114">
                  <c:v>68.724981304711207</c:v>
                </c:pt>
                <c:pt idx="115">
                  <c:v>68.779967448203053</c:v>
                </c:pt>
                <c:pt idx="116">
                  <c:v>68.658997932521018</c:v>
                </c:pt>
                <c:pt idx="117">
                  <c:v>68.779967448203053</c:v>
                </c:pt>
                <c:pt idx="118">
                  <c:v>68.691989618616105</c:v>
                </c:pt>
                <c:pt idx="119">
                  <c:v>68.669995161219376</c:v>
                </c:pt>
                <c:pt idx="120">
                  <c:v>68.834953591694898</c:v>
                </c:pt>
                <c:pt idx="121">
                  <c:v>68.680992389917748</c:v>
                </c:pt>
                <c:pt idx="122">
                  <c:v>68.856948049091642</c:v>
                </c:pt>
                <c:pt idx="123">
                  <c:v>68.724981304711207</c:v>
                </c:pt>
                <c:pt idx="124">
                  <c:v>68.812959134298168</c:v>
                </c:pt>
                <c:pt idx="125">
                  <c:v>68.856948049091642</c:v>
                </c:pt>
                <c:pt idx="126">
                  <c:v>68.735978533409593</c:v>
                </c:pt>
                <c:pt idx="127">
                  <c:v>68.878942506488372</c:v>
                </c:pt>
                <c:pt idx="128">
                  <c:v>68.746975762107951</c:v>
                </c:pt>
                <c:pt idx="129">
                  <c:v>68.922931421281831</c:v>
                </c:pt>
                <c:pt idx="130">
                  <c:v>68.779967448203053</c:v>
                </c:pt>
                <c:pt idx="131">
                  <c:v>68.779967448203053</c:v>
                </c:pt>
                <c:pt idx="132">
                  <c:v>68.922931421281831</c:v>
                </c:pt>
                <c:pt idx="133">
                  <c:v>68.790964676901424</c:v>
                </c:pt>
                <c:pt idx="134">
                  <c:v>68.944925878678575</c:v>
                </c:pt>
                <c:pt idx="135">
                  <c:v>68.944925878678575</c:v>
                </c:pt>
                <c:pt idx="136">
                  <c:v>68.801961905599796</c:v>
                </c:pt>
                <c:pt idx="137">
                  <c:v>68.99991202217042</c:v>
                </c:pt>
                <c:pt idx="138">
                  <c:v>68.845950820393256</c:v>
                </c:pt>
                <c:pt idx="139">
                  <c:v>68.977917564773676</c:v>
                </c:pt>
                <c:pt idx="140">
                  <c:v>68.86794527779</c:v>
                </c:pt>
                <c:pt idx="141">
                  <c:v>68.86794527779</c:v>
                </c:pt>
                <c:pt idx="142">
                  <c:v>68.99991202217042</c:v>
                </c:pt>
                <c:pt idx="143">
                  <c:v>68.845950820393256</c:v>
                </c:pt>
                <c:pt idx="144">
                  <c:v>69.065895394360624</c:v>
                </c:pt>
                <c:pt idx="145">
                  <c:v>69.032903708265522</c:v>
                </c:pt>
                <c:pt idx="146">
                  <c:v>68.911934192583473</c:v>
                </c:pt>
                <c:pt idx="147">
                  <c:v>69.032903708265522</c:v>
                </c:pt>
                <c:pt idx="148">
                  <c:v>68.955923107376947</c:v>
                </c:pt>
                <c:pt idx="149">
                  <c:v>69.02190647956715</c:v>
                </c:pt>
                <c:pt idx="150">
                  <c:v>68.911934192583473</c:v>
                </c:pt>
                <c:pt idx="151">
                  <c:v>69.076892623058995</c:v>
                </c:pt>
                <c:pt idx="152">
                  <c:v>69.087889851757367</c:v>
                </c:pt>
                <c:pt idx="153">
                  <c:v>69.087889851757367</c:v>
                </c:pt>
                <c:pt idx="154">
                  <c:v>69.219856596137774</c:v>
                </c:pt>
                <c:pt idx="155">
                  <c:v>69.219856596137774</c:v>
                </c:pt>
                <c:pt idx="156">
                  <c:v>69.197862138741044</c:v>
                </c:pt>
                <c:pt idx="157">
                  <c:v>69.230853824836146</c:v>
                </c:pt>
                <c:pt idx="158">
                  <c:v>69.1758676813443</c:v>
                </c:pt>
                <c:pt idx="159">
                  <c:v>69.329828883121465</c:v>
                </c:pt>
                <c:pt idx="160">
                  <c:v>69.219856596137774</c:v>
                </c:pt>
                <c:pt idx="161">
                  <c:v>69.274842739629619</c:v>
                </c:pt>
                <c:pt idx="162">
                  <c:v>69.307834425724721</c:v>
                </c:pt>
                <c:pt idx="163">
                  <c:v>69.274842739629619</c:v>
                </c:pt>
                <c:pt idx="164">
                  <c:v>69.340826111819823</c:v>
                </c:pt>
                <c:pt idx="165">
                  <c:v>69.208859367439416</c:v>
                </c:pt>
                <c:pt idx="166">
                  <c:v>69.329828883121465</c:v>
                </c:pt>
                <c:pt idx="167">
                  <c:v>69.329828883121465</c:v>
                </c:pt>
                <c:pt idx="168">
                  <c:v>69.274842739629619</c:v>
                </c:pt>
                <c:pt idx="169">
                  <c:v>69.340826111819823</c:v>
                </c:pt>
                <c:pt idx="170">
                  <c:v>69.296837197026349</c:v>
                </c:pt>
                <c:pt idx="171">
                  <c:v>69.263845510931247</c:v>
                </c:pt>
                <c:pt idx="172">
                  <c:v>69.351823340518195</c:v>
                </c:pt>
                <c:pt idx="173">
                  <c:v>69.439801170105127</c:v>
                </c:pt>
                <c:pt idx="174">
                  <c:v>69.362820569216566</c:v>
                </c:pt>
                <c:pt idx="175">
                  <c:v>69.395812255311668</c:v>
                </c:pt>
                <c:pt idx="176">
                  <c:v>69.472792856200243</c:v>
                </c:pt>
                <c:pt idx="177">
                  <c:v>69.58276514318392</c:v>
                </c:pt>
                <c:pt idx="178">
                  <c:v>69.505784542295345</c:v>
                </c:pt>
                <c:pt idx="179">
                  <c:v>69.450798398803514</c:v>
                </c:pt>
                <c:pt idx="180">
                  <c:v>69.483790084898615</c:v>
                </c:pt>
                <c:pt idx="181">
                  <c:v>69.527778999692089</c:v>
                </c:pt>
                <c:pt idx="182">
                  <c:v>69.461795627501871</c:v>
                </c:pt>
                <c:pt idx="183">
                  <c:v>69.56077068578719</c:v>
                </c:pt>
                <c:pt idx="184">
                  <c:v>69.483790084898615</c:v>
                </c:pt>
                <c:pt idx="185">
                  <c:v>69.549773457088818</c:v>
                </c:pt>
                <c:pt idx="186">
                  <c:v>69.483790084898615</c:v>
                </c:pt>
                <c:pt idx="187">
                  <c:v>69.505784542295345</c:v>
                </c:pt>
                <c:pt idx="188">
                  <c:v>69.615756829279022</c:v>
                </c:pt>
                <c:pt idx="189">
                  <c:v>69.505784542295345</c:v>
                </c:pt>
                <c:pt idx="190">
                  <c:v>69.58276514318392</c:v>
                </c:pt>
                <c:pt idx="191">
                  <c:v>69.549773457088818</c:v>
                </c:pt>
                <c:pt idx="192">
                  <c:v>69.615756829279022</c:v>
                </c:pt>
                <c:pt idx="193">
                  <c:v>69.538776228390446</c:v>
                </c:pt>
                <c:pt idx="194">
                  <c:v>69.571767914485548</c:v>
                </c:pt>
                <c:pt idx="195">
                  <c:v>69.648748515374137</c:v>
                </c:pt>
                <c:pt idx="196">
                  <c:v>69.615756829279022</c:v>
                </c:pt>
                <c:pt idx="197">
                  <c:v>69.681740201469239</c:v>
                </c:pt>
                <c:pt idx="198">
                  <c:v>69.571767914485548</c:v>
                </c:pt>
                <c:pt idx="199">
                  <c:v>69.670742972770867</c:v>
                </c:pt>
                <c:pt idx="200">
                  <c:v>69.659745744072495</c:v>
                </c:pt>
                <c:pt idx="201">
                  <c:v>69.604759600580664</c:v>
                </c:pt>
                <c:pt idx="202">
                  <c:v>69.703734658865969</c:v>
                </c:pt>
                <c:pt idx="203">
                  <c:v>69.615756829279022</c:v>
                </c:pt>
                <c:pt idx="204">
                  <c:v>69.670742972770867</c:v>
                </c:pt>
                <c:pt idx="205">
                  <c:v>69.648748515374137</c:v>
                </c:pt>
                <c:pt idx="206">
                  <c:v>69.681740201469239</c:v>
                </c:pt>
                <c:pt idx="207">
                  <c:v>69.714731887564326</c:v>
                </c:pt>
                <c:pt idx="208">
                  <c:v>69.659745744072495</c:v>
                </c:pt>
                <c:pt idx="209">
                  <c:v>69.802709717151288</c:v>
                </c:pt>
                <c:pt idx="210">
                  <c:v>69.648748515374137</c:v>
                </c:pt>
                <c:pt idx="211">
                  <c:v>69.769718031056172</c:v>
                </c:pt>
                <c:pt idx="212">
                  <c:v>69.648748515374137</c:v>
                </c:pt>
                <c:pt idx="213">
                  <c:v>69.824704174548017</c:v>
                </c:pt>
                <c:pt idx="214">
                  <c:v>69.758720802357814</c:v>
                </c:pt>
                <c:pt idx="215">
                  <c:v>69.813706945849646</c:v>
                </c:pt>
                <c:pt idx="216">
                  <c:v>69.846698631944761</c:v>
                </c:pt>
                <c:pt idx="217">
                  <c:v>69.714731887564326</c:v>
                </c:pt>
                <c:pt idx="218">
                  <c:v>69.868693089341491</c:v>
                </c:pt>
                <c:pt idx="219">
                  <c:v>69.802709717151288</c:v>
                </c:pt>
                <c:pt idx="220">
                  <c:v>69.758720802357814</c:v>
                </c:pt>
                <c:pt idx="221">
                  <c:v>69.813706945849646</c:v>
                </c:pt>
                <c:pt idx="222">
                  <c:v>69.725729116262713</c:v>
                </c:pt>
                <c:pt idx="223">
                  <c:v>69.901684775436593</c:v>
                </c:pt>
                <c:pt idx="224">
                  <c:v>69.769718031056172</c:v>
                </c:pt>
                <c:pt idx="225">
                  <c:v>69.461795627501871</c:v>
                </c:pt>
                <c:pt idx="226">
                  <c:v>68.472045044648752</c:v>
                </c:pt>
                <c:pt idx="227">
                  <c:v>67.504288919192362</c:v>
                </c:pt>
                <c:pt idx="228">
                  <c:v>66.712488452909867</c:v>
                </c:pt>
                <c:pt idx="229">
                  <c:v>65.689746183961645</c:v>
                </c:pt>
                <c:pt idx="230">
                  <c:v>64.787973430695473</c:v>
                </c:pt>
                <c:pt idx="231">
                  <c:v>64.040161879206437</c:v>
                </c:pt>
                <c:pt idx="232">
                  <c:v>63.083402982448433</c:v>
                </c:pt>
                <c:pt idx="233">
                  <c:v>62.313596973562667</c:v>
                </c:pt>
                <c:pt idx="234">
                  <c:v>61.444815906391597</c:v>
                </c:pt>
                <c:pt idx="235">
                  <c:v>60.653015440109101</c:v>
                </c:pt>
                <c:pt idx="236">
                  <c:v>59.641270399859238</c:v>
                </c:pt>
                <c:pt idx="237">
                  <c:v>58.937447763163682</c:v>
                </c:pt>
                <c:pt idx="238">
                  <c:v>58.079663924690983</c:v>
                </c:pt>
                <c:pt idx="239">
                  <c:v>57.188888400123183</c:v>
                </c:pt>
                <c:pt idx="240">
                  <c:v>56.430079619935768</c:v>
                </c:pt>
                <c:pt idx="241">
                  <c:v>55.506312409272873</c:v>
                </c:pt>
                <c:pt idx="242">
                  <c:v>54.615536884705058</c:v>
                </c:pt>
                <c:pt idx="243">
                  <c:v>53.768750274930717</c:v>
                </c:pt>
                <c:pt idx="244">
                  <c:v>52.844983064267808</c:v>
                </c:pt>
                <c:pt idx="245">
                  <c:v>51.965204768398372</c:v>
                </c:pt>
                <c:pt idx="246">
                  <c:v>50.799498526371359</c:v>
                </c:pt>
                <c:pt idx="247">
                  <c:v>49.808238006562043</c:v>
                </c:pt>
                <c:pt idx="248">
                  <c:v>48.766294227188077</c:v>
                </c:pt>
                <c:pt idx="249">
                  <c:v>47.923871597055957</c:v>
                </c:pt>
                <c:pt idx="250">
                  <c:v>46.094927729005953</c:v>
                </c:pt>
                <c:pt idx="251">
                  <c:v>45.163829032544108</c:v>
                </c:pt>
                <c:pt idx="252">
                  <c:v>44.254899352664722</c:v>
                </c:pt>
                <c:pt idx="253">
                  <c:v>42.658730158730172</c:v>
                </c:pt>
                <c:pt idx="254">
                  <c:v>40.929546865301063</c:v>
                </c:pt>
                <c:pt idx="255">
                  <c:v>48.056885696550502</c:v>
                </c:pt>
                <c:pt idx="256">
                  <c:v>58.728500417894693</c:v>
                </c:pt>
                <c:pt idx="257">
                  <c:v>70.660493555623987</c:v>
                </c:pt>
                <c:pt idx="258">
                  <c:v>70.473540667751735</c:v>
                </c:pt>
                <c:pt idx="259">
                  <c:v>70.594510183433783</c:v>
                </c:pt>
                <c:pt idx="260">
                  <c:v>70.792460300004407</c:v>
                </c:pt>
                <c:pt idx="261">
                  <c:v>70.792460300004407</c:v>
                </c:pt>
                <c:pt idx="262">
                  <c:v>70.748471385210934</c:v>
                </c:pt>
                <c:pt idx="263">
                  <c:v>70.693485241719088</c:v>
                </c:pt>
                <c:pt idx="264">
                  <c:v>70.484537896450092</c:v>
                </c:pt>
                <c:pt idx="265">
                  <c:v>70.451546210354991</c:v>
                </c:pt>
                <c:pt idx="266">
                  <c:v>70.407557295561517</c:v>
                </c:pt>
                <c:pt idx="267">
                  <c:v>70.407557295561517</c:v>
                </c:pt>
                <c:pt idx="268">
                  <c:v>70.539524039941938</c:v>
                </c:pt>
                <c:pt idx="269">
                  <c:v>70.462543439053363</c:v>
                </c:pt>
                <c:pt idx="270">
                  <c:v>70.539524039941938</c:v>
                </c:pt>
                <c:pt idx="271">
                  <c:v>70.440548981656633</c:v>
                </c:pt>
                <c:pt idx="272">
                  <c:v>70.440548981656633</c:v>
                </c:pt>
                <c:pt idx="273">
                  <c:v>70.539524039941938</c:v>
                </c:pt>
                <c:pt idx="274">
                  <c:v>70.407557295561517</c:v>
                </c:pt>
                <c:pt idx="275">
                  <c:v>70.55052126864031</c:v>
                </c:pt>
                <c:pt idx="276">
                  <c:v>70.462543439053363</c:v>
                </c:pt>
                <c:pt idx="277">
                  <c:v>70.539524039941938</c:v>
                </c:pt>
                <c:pt idx="278">
                  <c:v>70.495535125148464</c:v>
                </c:pt>
                <c:pt idx="279">
                  <c:v>70.418554524259889</c:v>
                </c:pt>
                <c:pt idx="280">
                  <c:v>70.572515726037039</c:v>
                </c:pt>
                <c:pt idx="281">
                  <c:v>70.451546210354991</c:v>
                </c:pt>
                <c:pt idx="282">
                  <c:v>70.528526811243566</c:v>
                </c:pt>
                <c:pt idx="283">
                  <c:v>70.462543439053363</c:v>
                </c:pt>
                <c:pt idx="284">
                  <c:v>70.528526811243566</c:v>
                </c:pt>
                <c:pt idx="285">
                  <c:v>70.572515726037039</c:v>
                </c:pt>
                <c:pt idx="286">
                  <c:v>70.473540667751735</c:v>
                </c:pt>
                <c:pt idx="287">
                  <c:v>70.55052126864031</c:v>
                </c:pt>
                <c:pt idx="288">
                  <c:v>70.462543439053363</c:v>
                </c:pt>
                <c:pt idx="289">
                  <c:v>70.539524039941938</c:v>
                </c:pt>
                <c:pt idx="290">
                  <c:v>70.484537896450092</c:v>
                </c:pt>
                <c:pt idx="291">
                  <c:v>70.539524039941938</c:v>
                </c:pt>
                <c:pt idx="292">
                  <c:v>70.539524039941938</c:v>
                </c:pt>
                <c:pt idx="293">
                  <c:v>70.517529582545208</c:v>
                </c:pt>
                <c:pt idx="294">
                  <c:v>70.594510183433783</c:v>
                </c:pt>
                <c:pt idx="295">
                  <c:v>70.473540667751735</c:v>
                </c:pt>
                <c:pt idx="296">
                  <c:v>70.55052126864031</c:v>
                </c:pt>
                <c:pt idx="297">
                  <c:v>70.627501869528885</c:v>
                </c:pt>
                <c:pt idx="298">
                  <c:v>70.528526811243566</c:v>
                </c:pt>
                <c:pt idx="299">
                  <c:v>70.561518497338668</c:v>
                </c:pt>
                <c:pt idx="300">
                  <c:v>70.605507412132141</c:v>
                </c:pt>
                <c:pt idx="301">
                  <c:v>70.616504640830513</c:v>
                </c:pt>
                <c:pt idx="302">
                  <c:v>70.484537896450092</c:v>
                </c:pt>
                <c:pt idx="303">
                  <c:v>70.462543439053363</c:v>
                </c:pt>
                <c:pt idx="304">
                  <c:v>70.462543439053363</c:v>
                </c:pt>
                <c:pt idx="305">
                  <c:v>70.627501869528885</c:v>
                </c:pt>
                <c:pt idx="306">
                  <c:v>70.440548981656633</c:v>
                </c:pt>
                <c:pt idx="307">
                  <c:v>70.616504640830513</c:v>
                </c:pt>
                <c:pt idx="308">
                  <c:v>70.495535125148464</c:v>
                </c:pt>
                <c:pt idx="309">
                  <c:v>70.605507412132141</c:v>
                </c:pt>
                <c:pt idx="310">
                  <c:v>70.517529582545208</c:v>
                </c:pt>
                <c:pt idx="311">
                  <c:v>70.484537896450092</c:v>
                </c:pt>
                <c:pt idx="312">
                  <c:v>70.627501869528885</c:v>
                </c:pt>
                <c:pt idx="313">
                  <c:v>70.473540667751735</c:v>
                </c:pt>
                <c:pt idx="314">
                  <c:v>70.638499098227257</c:v>
                </c:pt>
                <c:pt idx="315">
                  <c:v>70.627501869528885</c:v>
                </c:pt>
                <c:pt idx="316">
                  <c:v>70.583512954735411</c:v>
                </c:pt>
                <c:pt idx="317">
                  <c:v>70.627501869528885</c:v>
                </c:pt>
                <c:pt idx="318">
                  <c:v>70.484537896450092</c:v>
                </c:pt>
                <c:pt idx="319">
                  <c:v>70.583512954735411</c:v>
                </c:pt>
                <c:pt idx="320">
                  <c:v>70.495535125148464</c:v>
                </c:pt>
                <c:pt idx="321">
                  <c:v>70.506532353846836</c:v>
                </c:pt>
                <c:pt idx="322">
                  <c:v>70.528526811243566</c:v>
                </c:pt>
                <c:pt idx="323">
                  <c:v>70.506532353846836</c:v>
                </c:pt>
                <c:pt idx="324">
                  <c:v>70.649496326925615</c:v>
                </c:pt>
                <c:pt idx="325">
                  <c:v>70.572515726037039</c:v>
                </c:pt>
                <c:pt idx="326">
                  <c:v>70.528526811243566</c:v>
                </c:pt>
                <c:pt idx="327">
                  <c:v>70.649496326925615</c:v>
                </c:pt>
                <c:pt idx="328">
                  <c:v>70.506532353846836</c:v>
                </c:pt>
                <c:pt idx="329">
                  <c:v>70.682488013020716</c:v>
                </c:pt>
                <c:pt idx="330">
                  <c:v>70.528526811243566</c:v>
                </c:pt>
                <c:pt idx="331">
                  <c:v>70.572515726037039</c:v>
                </c:pt>
                <c:pt idx="332">
                  <c:v>70.627501869528885</c:v>
                </c:pt>
                <c:pt idx="333">
                  <c:v>70.693485241719088</c:v>
                </c:pt>
                <c:pt idx="334">
                  <c:v>70.671490784322359</c:v>
                </c:pt>
                <c:pt idx="335">
                  <c:v>70.539524039941938</c:v>
                </c:pt>
                <c:pt idx="336">
                  <c:v>70.715479699115832</c:v>
                </c:pt>
                <c:pt idx="337">
                  <c:v>70.561518497338668</c:v>
                </c:pt>
                <c:pt idx="338">
                  <c:v>70.715479699115832</c:v>
                </c:pt>
                <c:pt idx="339">
                  <c:v>70.561518497338668</c:v>
                </c:pt>
                <c:pt idx="340">
                  <c:v>70.583512954735411</c:v>
                </c:pt>
                <c:pt idx="341">
                  <c:v>70.561518497338668</c:v>
                </c:pt>
                <c:pt idx="342">
                  <c:v>70.561518497338668</c:v>
                </c:pt>
                <c:pt idx="343">
                  <c:v>70.748471385210934</c:v>
                </c:pt>
                <c:pt idx="344">
                  <c:v>70.572515726037039</c:v>
                </c:pt>
                <c:pt idx="345">
                  <c:v>70.70448247041746</c:v>
                </c:pt>
                <c:pt idx="346">
                  <c:v>70.715479699115832</c:v>
                </c:pt>
                <c:pt idx="347">
                  <c:v>70.583512954735411</c:v>
                </c:pt>
                <c:pt idx="348">
                  <c:v>70.748471385210934</c:v>
                </c:pt>
                <c:pt idx="349">
                  <c:v>70.572515726037039</c:v>
                </c:pt>
                <c:pt idx="350">
                  <c:v>70.737474156512562</c:v>
                </c:pt>
                <c:pt idx="351">
                  <c:v>70.627501869528885</c:v>
                </c:pt>
                <c:pt idx="352">
                  <c:v>70.715479699115832</c:v>
                </c:pt>
                <c:pt idx="353">
                  <c:v>70.715479699115832</c:v>
                </c:pt>
                <c:pt idx="354">
                  <c:v>70.605507412132141</c:v>
                </c:pt>
                <c:pt idx="355">
                  <c:v>70.759468613909291</c:v>
                </c:pt>
                <c:pt idx="356">
                  <c:v>70.605507412132141</c:v>
                </c:pt>
                <c:pt idx="357">
                  <c:v>70.759468613909291</c:v>
                </c:pt>
                <c:pt idx="358">
                  <c:v>70.770465842607663</c:v>
                </c:pt>
                <c:pt idx="359">
                  <c:v>70.627501869528885</c:v>
                </c:pt>
                <c:pt idx="360">
                  <c:v>70.715479699115832</c:v>
                </c:pt>
                <c:pt idx="361">
                  <c:v>70.627501869528885</c:v>
                </c:pt>
                <c:pt idx="362">
                  <c:v>70.781463071306035</c:v>
                </c:pt>
                <c:pt idx="363">
                  <c:v>70.660493555623987</c:v>
                </c:pt>
                <c:pt idx="364">
                  <c:v>70.649496326925615</c:v>
                </c:pt>
                <c:pt idx="365">
                  <c:v>70.803457528702779</c:v>
                </c:pt>
                <c:pt idx="366">
                  <c:v>70.715479699115832</c:v>
                </c:pt>
                <c:pt idx="367">
                  <c:v>70.803457528702779</c:v>
                </c:pt>
                <c:pt idx="368">
                  <c:v>70.682488013020716</c:v>
                </c:pt>
                <c:pt idx="369">
                  <c:v>70.715479699115832</c:v>
                </c:pt>
                <c:pt idx="370">
                  <c:v>70.803457528702779</c:v>
                </c:pt>
                <c:pt idx="371">
                  <c:v>70.660493555623987</c:v>
                </c:pt>
                <c:pt idx="372">
                  <c:v>70.814454757401137</c:v>
                </c:pt>
                <c:pt idx="373">
                  <c:v>70.682488013020716</c:v>
                </c:pt>
                <c:pt idx="374">
                  <c:v>70.825451986099509</c:v>
                </c:pt>
                <c:pt idx="375">
                  <c:v>70.759468613909291</c:v>
                </c:pt>
                <c:pt idx="376">
                  <c:v>70.70448247041746</c:v>
                </c:pt>
                <c:pt idx="377">
                  <c:v>70.825451986099509</c:v>
                </c:pt>
                <c:pt idx="378">
                  <c:v>70.682488013020716</c:v>
                </c:pt>
                <c:pt idx="379">
                  <c:v>70.869440900892968</c:v>
                </c:pt>
                <c:pt idx="380">
                  <c:v>70.72647692781419</c:v>
                </c:pt>
                <c:pt idx="381">
                  <c:v>70.748471385210934</c:v>
                </c:pt>
                <c:pt idx="382">
                  <c:v>70.70448247041746</c:v>
                </c:pt>
                <c:pt idx="383">
                  <c:v>70.72647692781419</c:v>
                </c:pt>
                <c:pt idx="384">
                  <c:v>70.847446443496239</c:v>
                </c:pt>
                <c:pt idx="385">
                  <c:v>70.693485241719088</c:v>
                </c:pt>
                <c:pt idx="386">
                  <c:v>70.869440900892968</c:v>
                </c:pt>
                <c:pt idx="387">
                  <c:v>70.814454757401137</c:v>
                </c:pt>
                <c:pt idx="388">
                  <c:v>70.88043812959134</c:v>
                </c:pt>
                <c:pt idx="389">
                  <c:v>70.85844367219461</c:v>
                </c:pt>
                <c:pt idx="390">
                  <c:v>70.748471385210934</c:v>
                </c:pt>
                <c:pt idx="391">
                  <c:v>70.85844367219461</c:v>
                </c:pt>
                <c:pt idx="392">
                  <c:v>70.70448247041746</c:v>
                </c:pt>
                <c:pt idx="393">
                  <c:v>70.781463071306035</c:v>
                </c:pt>
                <c:pt idx="394">
                  <c:v>70.737474156512562</c:v>
                </c:pt>
                <c:pt idx="395">
                  <c:v>70.85844367219461</c:v>
                </c:pt>
                <c:pt idx="396">
                  <c:v>70.88043812959134</c:v>
                </c:pt>
                <c:pt idx="397">
                  <c:v>70.770465842607663</c:v>
                </c:pt>
                <c:pt idx="398">
                  <c:v>70.891435358289712</c:v>
                </c:pt>
                <c:pt idx="399">
                  <c:v>70.737474156512562</c:v>
                </c:pt>
                <c:pt idx="400">
                  <c:v>70.924427044384828</c:v>
                </c:pt>
                <c:pt idx="401">
                  <c:v>70.836449214797881</c:v>
                </c:pt>
                <c:pt idx="402">
                  <c:v>70.891435358289712</c:v>
                </c:pt>
                <c:pt idx="403">
                  <c:v>70.891435358289712</c:v>
                </c:pt>
                <c:pt idx="404">
                  <c:v>70.792460300004407</c:v>
                </c:pt>
                <c:pt idx="405">
                  <c:v>70.90243258698807</c:v>
                </c:pt>
                <c:pt idx="406">
                  <c:v>70.748471385210934</c:v>
                </c:pt>
                <c:pt idx="407">
                  <c:v>70.85844367219461</c:v>
                </c:pt>
                <c:pt idx="408">
                  <c:v>70.924427044384828</c:v>
                </c:pt>
                <c:pt idx="409">
                  <c:v>70.792460300004407</c:v>
                </c:pt>
                <c:pt idx="410">
                  <c:v>70.891435358289712</c:v>
                </c:pt>
                <c:pt idx="411">
                  <c:v>70.803457528702779</c:v>
                </c:pt>
                <c:pt idx="412">
                  <c:v>70.847446443496239</c:v>
                </c:pt>
                <c:pt idx="413">
                  <c:v>70.90243258698807</c:v>
                </c:pt>
                <c:pt idx="414">
                  <c:v>70.814454757401137</c:v>
                </c:pt>
                <c:pt idx="415">
                  <c:v>70.95741873047993</c:v>
                </c:pt>
                <c:pt idx="416">
                  <c:v>70.836449214797881</c:v>
                </c:pt>
                <c:pt idx="417">
                  <c:v>70.946421501781558</c:v>
                </c:pt>
                <c:pt idx="418">
                  <c:v>70.913429815686456</c:v>
                </c:pt>
                <c:pt idx="419">
                  <c:v>70.88043812959134</c:v>
                </c:pt>
                <c:pt idx="420">
                  <c:v>70.968415959178287</c:v>
                </c:pt>
                <c:pt idx="421">
                  <c:v>70.803457528702779</c:v>
                </c:pt>
                <c:pt idx="422">
                  <c:v>70.990410416575017</c:v>
                </c:pt>
                <c:pt idx="423">
                  <c:v>70.847446443496239</c:v>
                </c:pt>
                <c:pt idx="424">
                  <c:v>70.891435358289712</c:v>
                </c:pt>
                <c:pt idx="425">
                  <c:v>70.935424273083186</c:v>
                </c:pt>
                <c:pt idx="426">
                  <c:v>70.95741873047993</c:v>
                </c:pt>
                <c:pt idx="427">
                  <c:v>70.85844367219461</c:v>
                </c:pt>
                <c:pt idx="428">
                  <c:v>70.990410416575017</c:v>
                </c:pt>
                <c:pt idx="429">
                  <c:v>70.990410416575017</c:v>
                </c:pt>
                <c:pt idx="430">
                  <c:v>70.946421501781558</c:v>
                </c:pt>
                <c:pt idx="431">
                  <c:v>70.891435358289712</c:v>
                </c:pt>
                <c:pt idx="432">
                  <c:v>70.990410416575017</c:v>
                </c:pt>
                <c:pt idx="433">
                  <c:v>70.95741873047993</c:v>
                </c:pt>
                <c:pt idx="434">
                  <c:v>70.90243258698807</c:v>
                </c:pt>
                <c:pt idx="435">
                  <c:v>70.990410416575017</c:v>
                </c:pt>
                <c:pt idx="436">
                  <c:v>71.001407645273389</c:v>
                </c:pt>
                <c:pt idx="437">
                  <c:v>71.001407645273389</c:v>
                </c:pt>
                <c:pt idx="438">
                  <c:v>70.913429815686456</c:v>
                </c:pt>
                <c:pt idx="439">
                  <c:v>70.924427044384828</c:v>
                </c:pt>
                <c:pt idx="440">
                  <c:v>70.85844367219461</c:v>
                </c:pt>
                <c:pt idx="441">
                  <c:v>71.045396560066877</c:v>
                </c:pt>
                <c:pt idx="442">
                  <c:v>70.979413187876659</c:v>
                </c:pt>
                <c:pt idx="443">
                  <c:v>70.979413187876659</c:v>
                </c:pt>
                <c:pt idx="444">
                  <c:v>70.913429815686456</c:v>
                </c:pt>
                <c:pt idx="445">
                  <c:v>70.90243258698807</c:v>
                </c:pt>
                <c:pt idx="446">
                  <c:v>70.935424273083186</c:v>
                </c:pt>
                <c:pt idx="447">
                  <c:v>71.012404873971761</c:v>
                </c:pt>
                <c:pt idx="448">
                  <c:v>70.979413187876659</c:v>
                </c:pt>
                <c:pt idx="449">
                  <c:v>70.95741873047993</c:v>
                </c:pt>
                <c:pt idx="450">
                  <c:v>71.012404873971761</c:v>
                </c:pt>
                <c:pt idx="451">
                  <c:v>70.979413187876659</c:v>
                </c:pt>
                <c:pt idx="452">
                  <c:v>71.034399331368505</c:v>
                </c:pt>
                <c:pt idx="453">
                  <c:v>70.935424273083186</c:v>
                </c:pt>
                <c:pt idx="454">
                  <c:v>71.034399331368505</c:v>
                </c:pt>
                <c:pt idx="455">
                  <c:v>70.924427044384828</c:v>
                </c:pt>
                <c:pt idx="456">
                  <c:v>70.979413187876659</c:v>
                </c:pt>
                <c:pt idx="457">
                  <c:v>71.023402102670119</c:v>
                </c:pt>
                <c:pt idx="458">
                  <c:v>71.100382703558708</c:v>
                </c:pt>
                <c:pt idx="459">
                  <c:v>70.935424273083186</c:v>
                </c:pt>
                <c:pt idx="460">
                  <c:v>70.924427044384828</c:v>
                </c:pt>
                <c:pt idx="461">
                  <c:v>71.122377160955438</c:v>
                </c:pt>
                <c:pt idx="462">
                  <c:v>70.95741873047993</c:v>
                </c:pt>
                <c:pt idx="463">
                  <c:v>71.078388246161978</c:v>
                </c:pt>
                <c:pt idx="464">
                  <c:v>70.95741873047993</c:v>
                </c:pt>
                <c:pt idx="465">
                  <c:v>71.100382703558708</c:v>
                </c:pt>
                <c:pt idx="466">
                  <c:v>70.968415959178287</c:v>
                </c:pt>
                <c:pt idx="467">
                  <c:v>70.95741873047993</c:v>
                </c:pt>
                <c:pt idx="468">
                  <c:v>71.13337438965381</c:v>
                </c:pt>
                <c:pt idx="469">
                  <c:v>70.979413187876659</c:v>
                </c:pt>
                <c:pt idx="470">
                  <c:v>71.11137993225708</c:v>
                </c:pt>
                <c:pt idx="471">
                  <c:v>71.056393788765234</c:v>
                </c:pt>
                <c:pt idx="472">
                  <c:v>71.122377160955438</c:v>
                </c:pt>
                <c:pt idx="473">
                  <c:v>70.95741873047993</c:v>
                </c:pt>
                <c:pt idx="474">
                  <c:v>71.089385474860336</c:v>
                </c:pt>
                <c:pt idx="475">
                  <c:v>71.034399331368505</c:v>
                </c:pt>
                <c:pt idx="476">
                  <c:v>71.067391017463606</c:v>
                </c:pt>
                <c:pt idx="477">
                  <c:v>71.078388246161978</c:v>
                </c:pt>
                <c:pt idx="478">
                  <c:v>71.056393788765234</c:v>
                </c:pt>
                <c:pt idx="479">
                  <c:v>71.056393788765234</c:v>
                </c:pt>
                <c:pt idx="480">
                  <c:v>71.012404873971761</c:v>
                </c:pt>
                <c:pt idx="481">
                  <c:v>71.155368847050539</c:v>
                </c:pt>
                <c:pt idx="482">
                  <c:v>71.001407645273389</c:v>
                </c:pt>
                <c:pt idx="483">
                  <c:v>71.078388246161978</c:v>
                </c:pt>
                <c:pt idx="484">
                  <c:v>71.023402102670119</c:v>
                </c:pt>
                <c:pt idx="485">
                  <c:v>71.166366075748925</c:v>
                </c:pt>
                <c:pt idx="486">
                  <c:v>71.023402102670119</c:v>
                </c:pt>
                <c:pt idx="487">
                  <c:v>71.012404873971761</c:v>
                </c:pt>
                <c:pt idx="488">
                  <c:v>71.023402102670119</c:v>
                </c:pt>
                <c:pt idx="489">
                  <c:v>71.067391017463606</c:v>
                </c:pt>
                <c:pt idx="490">
                  <c:v>71.045396560066877</c:v>
                </c:pt>
                <c:pt idx="491">
                  <c:v>71.012404873971761</c:v>
                </c:pt>
                <c:pt idx="492">
                  <c:v>71.177363304447283</c:v>
                </c:pt>
                <c:pt idx="493">
                  <c:v>71.078388246161978</c:v>
                </c:pt>
                <c:pt idx="494">
                  <c:v>71.122377160955438</c:v>
                </c:pt>
                <c:pt idx="495">
                  <c:v>71.078388246161978</c:v>
                </c:pt>
                <c:pt idx="496">
                  <c:v>71.13337438965381</c:v>
                </c:pt>
                <c:pt idx="497">
                  <c:v>71.067391017463606</c:v>
                </c:pt>
                <c:pt idx="498">
                  <c:v>71.144371618352167</c:v>
                </c:pt>
                <c:pt idx="499">
                  <c:v>71.023402102670119</c:v>
                </c:pt>
                <c:pt idx="500">
                  <c:v>71.089385474860336</c:v>
                </c:pt>
                <c:pt idx="501">
                  <c:v>71.155368847050539</c:v>
                </c:pt>
                <c:pt idx="502">
                  <c:v>71.232349447939129</c:v>
                </c:pt>
                <c:pt idx="503">
                  <c:v>71.166366075748925</c:v>
                </c:pt>
                <c:pt idx="504">
                  <c:v>71.089385474860336</c:v>
                </c:pt>
                <c:pt idx="505">
                  <c:v>71.056393788765234</c:v>
                </c:pt>
                <c:pt idx="506">
                  <c:v>71.13337438965381</c:v>
                </c:pt>
                <c:pt idx="507">
                  <c:v>71.11137993225708</c:v>
                </c:pt>
                <c:pt idx="508">
                  <c:v>71.056393788765234</c:v>
                </c:pt>
                <c:pt idx="509">
                  <c:v>71.188360533145655</c:v>
                </c:pt>
                <c:pt idx="510">
                  <c:v>71.067391017463606</c:v>
                </c:pt>
                <c:pt idx="511">
                  <c:v>71.078388246161978</c:v>
                </c:pt>
                <c:pt idx="512">
                  <c:v>71.089385474860336</c:v>
                </c:pt>
                <c:pt idx="513">
                  <c:v>71.177363304447283</c:v>
                </c:pt>
                <c:pt idx="514">
                  <c:v>71.11137993225708</c:v>
                </c:pt>
                <c:pt idx="515">
                  <c:v>71.144371618352167</c:v>
                </c:pt>
                <c:pt idx="516">
                  <c:v>71.144371618352167</c:v>
                </c:pt>
                <c:pt idx="517">
                  <c:v>71.089385474860336</c:v>
                </c:pt>
                <c:pt idx="518">
                  <c:v>71.188360533145655</c:v>
                </c:pt>
                <c:pt idx="519">
                  <c:v>71.11137993225708</c:v>
                </c:pt>
                <c:pt idx="520">
                  <c:v>71.232349447939129</c:v>
                </c:pt>
                <c:pt idx="521">
                  <c:v>71.188360533145655</c:v>
                </c:pt>
                <c:pt idx="522">
                  <c:v>71.144371618352167</c:v>
                </c:pt>
                <c:pt idx="523">
                  <c:v>71.166366075748925</c:v>
                </c:pt>
                <c:pt idx="524">
                  <c:v>71.199357761844027</c:v>
                </c:pt>
                <c:pt idx="525">
                  <c:v>71.221352219240757</c:v>
                </c:pt>
                <c:pt idx="526">
                  <c:v>71.122377160955438</c:v>
                </c:pt>
                <c:pt idx="527">
                  <c:v>71.144371618352167</c:v>
                </c:pt>
                <c:pt idx="528">
                  <c:v>71.11137993225708</c:v>
                </c:pt>
                <c:pt idx="529">
                  <c:v>71.232349447939129</c:v>
                </c:pt>
                <c:pt idx="530">
                  <c:v>71.188360533145655</c:v>
                </c:pt>
                <c:pt idx="531">
                  <c:v>71.254343905335858</c:v>
                </c:pt>
                <c:pt idx="532">
                  <c:v>71.11137993225708</c:v>
                </c:pt>
                <c:pt idx="533">
                  <c:v>71.276338362732588</c:v>
                </c:pt>
                <c:pt idx="534">
                  <c:v>71.177363304447283</c:v>
                </c:pt>
                <c:pt idx="535">
                  <c:v>71.232349447939129</c:v>
                </c:pt>
                <c:pt idx="536">
                  <c:v>71.166366075748925</c:v>
                </c:pt>
                <c:pt idx="537">
                  <c:v>71.221352219240757</c:v>
                </c:pt>
                <c:pt idx="538">
                  <c:v>71.28733559143096</c:v>
                </c:pt>
                <c:pt idx="539">
                  <c:v>71.13337438965381</c:v>
                </c:pt>
                <c:pt idx="540">
                  <c:v>71.276338362732588</c:v>
                </c:pt>
                <c:pt idx="541">
                  <c:v>71.188360533145655</c:v>
                </c:pt>
                <c:pt idx="542">
                  <c:v>71.243346676637486</c:v>
                </c:pt>
                <c:pt idx="543">
                  <c:v>71.320327277526076</c:v>
                </c:pt>
                <c:pt idx="544">
                  <c:v>71.243346676637486</c:v>
                </c:pt>
                <c:pt idx="545">
                  <c:v>71.232349447939129</c:v>
                </c:pt>
                <c:pt idx="546">
                  <c:v>71.309330048827704</c:v>
                </c:pt>
                <c:pt idx="547">
                  <c:v>71.309330048827704</c:v>
                </c:pt>
                <c:pt idx="548">
                  <c:v>71.188360533145655</c:v>
                </c:pt>
                <c:pt idx="549">
                  <c:v>71.13337438965381</c:v>
                </c:pt>
                <c:pt idx="550">
                  <c:v>71.177363304447283</c:v>
                </c:pt>
                <c:pt idx="551">
                  <c:v>71.320327277526076</c:v>
                </c:pt>
                <c:pt idx="552">
                  <c:v>71.166366075748925</c:v>
                </c:pt>
                <c:pt idx="553">
                  <c:v>71.353318963621177</c:v>
                </c:pt>
                <c:pt idx="554">
                  <c:v>71.309330048827704</c:v>
                </c:pt>
                <c:pt idx="555">
                  <c:v>71.210354990542385</c:v>
                </c:pt>
                <c:pt idx="556">
                  <c:v>71.342321734922805</c:v>
                </c:pt>
                <c:pt idx="557">
                  <c:v>71.199357761844027</c:v>
                </c:pt>
                <c:pt idx="558">
                  <c:v>71.353318963621177</c:v>
                </c:pt>
                <c:pt idx="559">
                  <c:v>71.177363304447283</c:v>
                </c:pt>
                <c:pt idx="560">
                  <c:v>71.353318963621177</c:v>
                </c:pt>
                <c:pt idx="561">
                  <c:v>71.221352219240757</c:v>
                </c:pt>
                <c:pt idx="562">
                  <c:v>71.298332820129318</c:v>
                </c:pt>
                <c:pt idx="563">
                  <c:v>71.243346676637486</c:v>
                </c:pt>
                <c:pt idx="564">
                  <c:v>71.331324506224433</c:v>
                </c:pt>
                <c:pt idx="565">
                  <c:v>71.309330048827704</c:v>
                </c:pt>
                <c:pt idx="566">
                  <c:v>71.28733559143096</c:v>
                </c:pt>
                <c:pt idx="567">
                  <c:v>71.309330048827704</c:v>
                </c:pt>
                <c:pt idx="568">
                  <c:v>71.254343905335858</c:v>
                </c:pt>
                <c:pt idx="569">
                  <c:v>71.320327277526076</c:v>
                </c:pt>
                <c:pt idx="570">
                  <c:v>71.243346676637486</c:v>
                </c:pt>
                <c:pt idx="571">
                  <c:v>71.320327277526076</c:v>
                </c:pt>
                <c:pt idx="572">
                  <c:v>71.210354990542385</c:v>
                </c:pt>
                <c:pt idx="573">
                  <c:v>71.375313421017907</c:v>
                </c:pt>
                <c:pt idx="574">
                  <c:v>71.309330048827704</c:v>
                </c:pt>
                <c:pt idx="575">
                  <c:v>71.364316192319535</c:v>
                </c:pt>
                <c:pt idx="576">
                  <c:v>71.221352219240757</c:v>
                </c:pt>
                <c:pt idx="577">
                  <c:v>71.386310649716279</c:v>
                </c:pt>
                <c:pt idx="578">
                  <c:v>71.232349447939129</c:v>
                </c:pt>
                <c:pt idx="579">
                  <c:v>71.353318963621177</c:v>
                </c:pt>
                <c:pt idx="580">
                  <c:v>71.397307878414637</c:v>
                </c:pt>
                <c:pt idx="581">
                  <c:v>71.254343905335858</c:v>
                </c:pt>
                <c:pt idx="582">
                  <c:v>71.386310649716279</c:v>
                </c:pt>
                <c:pt idx="583">
                  <c:v>71.254343905335858</c:v>
                </c:pt>
                <c:pt idx="584">
                  <c:v>71.430299564509752</c:v>
                </c:pt>
                <c:pt idx="585">
                  <c:v>71.408305107113009</c:v>
                </c:pt>
                <c:pt idx="586">
                  <c:v>71.254343905335858</c:v>
                </c:pt>
                <c:pt idx="587">
                  <c:v>71.419302335811366</c:v>
                </c:pt>
                <c:pt idx="588">
                  <c:v>71.28733559143096</c:v>
                </c:pt>
                <c:pt idx="589">
                  <c:v>71.408305107113009</c:v>
                </c:pt>
                <c:pt idx="590">
                  <c:v>71.243346676637486</c:v>
                </c:pt>
                <c:pt idx="591">
                  <c:v>71.265341134034216</c:v>
                </c:pt>
                <c:pt idx="592">
                  <c:v>71.408305107113009</c:v>
                </c:pt>
                <c:pt idx="593">
                  <c:v>71.243346676637486</c:v>
                </c:pt>
                <c:pt idx="594">
                  <c:v>71.452294021906482</c:v>
                </c:pt>
                <c:pt idx="595">
                  <c:v>71.276338362732588</c:v>
                </c:pt>
                <c:pt idx="596">
                  <c:v>71.408305107113009</c:v>
                </c:pt>
                <c:pt idx="597">
                  <c:v>71.28733559143096</c:v>
                </c:pt>
                <c:pt idx="598">
                  <c:v>71.397307878414637</c:v>
                </c:pt>
                <c:pt idx="599">
                  <c:v>71.298332820129318</c:v>
                </c:pt>
                <c:pt idx="600">
                  <c:v>71.342321734922805</c:v>
                </c:pt>
                <c:pt idx="601">
                  <c:v>71.430299564509752</c:v>
                </c:pt>
                <c:pt idx="602">
                  <c:v>71.28733559143096</c:v>
                </c:pt>
                <c:pt idx="603">
                  <c:v>71.397307878414637</c:v>
                </c:pt>
                <c:pt idx="604">
                  <c:v>71.298332820129318</c:v>
                </c:pt>
                <c:pt idx="605">
                  <c:v>71.298332820129318</c:v>
                </c:pt>
                <c:pt idx="606">
                  <c:v>71.397307878414637</c:v>
                </c:pt>
                <c:pt idx="607">
                  <c:v>71.276338362732588</c:v>
                </c:pt>
                <c:pt idx="608">
                  <c:v>71.452294021906482</c:v>
                </c:pt>
                <c:pt idx="609">
                  <c:v>71.331324506224433</c:v>
                </c:pt>
                <c:pt idx="610">
                  <c:v>71.397307878414637</c:v>
                </c:pt>
                <c:pt idx="611">
                  <c:v>71.441296793208124</c:v>
                </c:pt>
                <c:pt idx="612">
                  <c:v>71.364316192319535</c:v>
                </c:pt>
                <c:pt idx="613">
                  <c:v>71.430299564509752</c:v>
                </c:pt>
                <c:pt idx="614">
                  <c:v>71.265341134034216</c:v>
                </c:pt>
                <c:pt idx="615">
                  <c:v>71.397307878414637</c:v>
                </c:pt>
                <c:pt idx="616">
                  <c:v>71.342321734922805</c:v>
                </c:pt>
                <c:pt idx="617">
                  <c:v>71.408305107113009</c:v>
                </c:pt>
                <c:pt idx="618">
                  <c:v>71.320327277526076</c:v>
                </c:pt>
                <c:pt idx="619">
                  <c:v>71.386310649716279</c:v>
                </c:pt>
                <c:pt idx="620">
                  <c:v>71.386310649716279</c:v>
                </c:pt>
                <c:pt idx="621">
                  <c:v>71.397307878414637</c:v>
                </c:pt>
                <c:pt idx="622">
                  <c:v>71.474288479303226</c:v>
                </c:pt>
                <c:pt idx="623">
                  <c:v>71.364316192319535</c:v>
                </c:pt>
                <c:pt idx="624">
                  <c:v>71.441296793208124</c:v>
                </c:pt>
                <c:pt idx="625">
                  <c:v>71.518277394096685</c:v>
                </c:pt>
                <c:pt idx="626">
                  <c:v>71.408305107113009</c:v>
                </c:pt>
                <c:pt idx="627">
                  <c:v>71.419302335811366</c:v>
                </c:pt>
                <c:pt idx="628">
                  <c:v>71.331324506224433</c:v>
                </c:pt>
                <c:pt idx="629">
                  <c:v>71.474288479303226</c:v>
                </c:pt>
                <c:pt idx="630">
                  <c:v>71.386310649716279</c:v>
                </c:pt>
                <c:pt idx="631">
                  <c:v>71.320327277526076</c:v>
                </c:pt>
                <c:pt idx="632">
                  <c:v>71.408305107113009</c:v>
                </c:pt>
                <c:pt idx="633">
                  <c:v>71.408305107113009</c:v>
                </c:pt>
                <c:pt idx="634">
                  <c:v>71.496282936699956</c:v>
                </c:pt>
                <c:pt idx="635">
                  <c:v>71.364316192319535</c:v>
                </c:pt>
                <c:pt idx="636">
                  <c:v>71.485285708001584</c:v>
                </c:pt>
                <c:pt idx="637">
                  <c:v>71.430299564509752</c:v>
                </c:pt>
                <c:pt idx="638">
                  <c:v>71.441296793208124</c:v>
                </c:pt>
                <c:pt idx="639">
                  <c:v>71.452294021906482</c:v>
                </c:pt>
                <c:pt idx="640">
                  <c:v>71.375313421017907</c:v>
                </c:pt>
                <c:pt idx="641">
                  <c:v>71.496282936699956</c:v>
                </c:pt>
                <c:pt idx="642">
                  <c:v>71.397307878414637</c:v>
                </c:pt>
                <c:pt idx="643">
                  <c:v>71.507280165398328</c:v>
                </c:pt>
                <c:pt idx="644">
                  <c:v>71.474288479303226</c:v>
                </c:pt>
                <c:pt idx="645">
                  <c:v>71.441296793208124</c:v>
                </c:pt>
                <c:pt idx="646">
                  <c:v>71.518277394096685</c:v>
                </c:pt>
                <c:pt idx="647">
                  <c:v>71.496282936699956</c:v>
                </c:pt>
                <c:pt idx="648">
                  <c:v>71.518277394096685</c:v>
                </c:pt>
                <c:pt idx="649">
                  <c:v>71.430299564509752</c:v>
                </c:pt>
                <c:pt idx="650">
                  <c:v>71.441296793208124</c:v>
                </c:pt>
                <c:pt idx="651">
                  <c:v>71.518277394096685</c:v>
                </c:pt>
                <c:pt idx="652">
                  <c:v>71.441296793208124</c:v>
                </c:pt>
                <c:pt idx="653">
                  <c:v>71.474288479303226</c:v>
                </c:pt>
                <c:pt idx="654">
                  <c:v>71.452294021906482</c:v>
                </c:pt>
                <c:pt idx="655">
                  <c:v>71.529274622795057</c:v>
                </c:pt>
                <c:pt idx="656">
                  <c:v>71.573263537588531</c:v>
                </c:pt>
                <c:pt idx="657">
                  <c:v>71.463291250604854</c:v>
                </c:pt>
                <c:pt idx="658">
                  <c:v>71.573263537588531</c:v>
                </c:pt>
                <c:pt idx="659">
                  <c:v>71.452294021906482</c:v>
                </c:pt>
                <c:pt idx="660">
                  <c:v>71.518277394096685</c:v>
                </c:pt>
                <c:pt idx="661">
                  <c:v>71.452294021906482</c:v>
                </c:pt>
                <c:pt idx="662">
                  <c:v>71.430299564509752</c:v>
                </c:pt>
                <c:pt idx="663">
                  <c:v>71.507280165398328</c:v>
                </c:pt>
                <c:pt idx="664">
                  <c:v>71.408305107113009</c:v>
                </c:pt>
                <c:pt idx="665">
                  <c:v>71.595257994985275</c:v>
                </c:pt>
                <c:pt idx="666">
                  <c:v>71.617252452382004</c:v>
                </c:pt>
                <c:pt idx="667">
                  <c:v>71.540271851493415</c:v>
                </c:pt>
                <c:pt idx="668">
                  <c:v>71.584260766286903</c:v>
                </c:pt>
                <c:pt idx="669">
                  <c:v>71.430299564509752</c:v>
                </c:pt>
                <c:pt idx="670">
                  <c:v>71.595257994985275</c:v>
                </c:pt>
                <c:pt idx="671">
                  <c:v>71.452294021906482</c:v>
                </c:pt>
                <c:pt idx="672">
                  <c:v>71.419302335811366</c:v>
                </c:pt>
                <c:pt idx="673">
                  <c:v>71.496282936699956</c:v>
                </c:pt>
                <c:pt idx="674">
                  <c:v>71.463291250604854</c:v>
                </c:pt>
                <c:pt idx="675">
                  <c:v>71.606255223683632</c:v>
                </c:pt>
                <c:pt idx="676">
                  <c:v>71.463291250604854</c:v>
                </c:pt>
                <c:pt idx="677">
                  <c:v>71.617252452382004</c:v>
                </c:pt>
                <c:pt idx="678">
                  <c:v>71.617252452382004</c:v>
                </c:pt>
                <c:pt idx="679">
                  <c:v>71.452294021906482</c:v>
                </c:pt>
                <c:pt idx="680">
                  <c:v>71.650244138477106</c:v>
                </c:pt>
                <c:pt idx="681">
                  <c:v>71.474288479303226</c:v>
                </c:pt>
                <c:pt idx="682">
                  <c:v>71.617252452382004</c:v>
                </c:pt>
                <c:pt idx="683">
                  <c:v>71.496282936699956</c:v>
                </c:pt>
                <c:pt idx="684">
                  <c:v>71.518277394096685</c:v>
                </c:pt>
                <c:pt idx="685">
                  <c:v>71.650244138477106</c:v>
                </c:pt>
                <c:pt idx="686">
                  <c:v>71.474288479303226</c:v>
                </c:pt>
                <c:pt idx="687">
                  <c:v>71.683235824572208</c:v>
                </c:pt>
                <c:pt idx="688">
                  <c:v>71.606255223683632</c:v>
                </c:pt>
                <c:pt idx="689">
                  <c:v>71.628249681080376</c:v>
                </c:pt>
                <c:pt idx="690">
                  <c:v>71.639246909778734</c:v>
                </c:pt>
                <c:pt idx="691">
                  <c:v>71.518277394096685</c:v>
                </c:pt>
                <c:pt idx="692">
                  <c:v>71.661241367175478</c:v>
                </c:pt>
                <c:pt idx="693">
                  <c:v>71.507280165398328</c:v>
                </c:pt>
                <c:pt idx="694">
                  <c:v>71.595257994985275</c:v>
                </c:pt>
                <c:pt idx="695">
                  <c:v>71.540271851493415</c:v>
                </c:pt>
                <c:pt idx="696">
                  <c:v>71.540271851493415</c:v>
                </c:pt>
                <c:pt idx="697">
                  <c:v>71.628249681080376</c:v>
                </c:pt>
                <c:pt idx="698">
                  <c:v>71.518277394096685</c:v>
                </c:pt>
                <c:pt idx="699">
                  <c:v>71.672238595873836</c:v>
                </c:pt>
                <c:pt idx="700">
                  <c:v>71.496282936699956</c:v>
                </c:pt>
                <c:pt idx="701">
                  <c:v>71.694233053270565</c:v>
                </c:pt>
                <c:pt idx="702">
                  <c:v>71.551269080191787</c:v>
                </c:pt>
                <c:pt idx="703">
                  <c:v>71.529274622795057</c:v>
                </c:pt>
                <c:pt idx="704">
                  <c:v>71.683235824572208</c:v>
                </c:pt>
                <c:pt idx="705">
                  <c:v>71.529274622795057</c:v>
                </c:pt>
                <c:pt idx="706">
                  <c:v>71.716227510667323</c:v>
                </c:pt>
                <c:pt idx="707">
                  <c:v>71.540271851493415</c:v>
                </c:pt>
                <c:pt idx="708">
                  <c:v>71.705230281968952</c:v>
                </c:pt>
                <c:pt idx="709">
                  <c:v>71.716227510667323</c:v>
                </c:pt>
                <c:pt idx="710">
                  <c:v>71.540271851493415</c:v>
                </c:pt>
                <c:pt idx="711">
                  <c:v>71.683235824572208</c:v>
                </c:pt>
                <c:pt idx="712">
                  <c:v>71.540271851493415</c:v>
                </c:pt>
                <c:pt idx="713">
                  <c:v>71.683235824572208</c:v>
                </c:pt>
                <c:pt idx="714">
                  <c:v>71.705230281968952</c:v>
                </c:pt>
                <c:pt idx="715">
                  <c:v>71.573263537588531</c:v>
                </c:pt>
                <c:pt idx="716">
                  <c:v>71.738221968064053</c:v>
                </c:pt>
                <c:pt idx="717">
                  <c:v>71.584260766286903</c:v>
                </c:pt>
                <c:pt idx="718">
                  <c:v>71.738221968064053</c:v>
                </c:pt>
                <c:pt idx="719">
                  <c:v>71.672238595873836</c:v>
                </c:pt>
                <c:pt idx="720">
                  <c:v>71.606255223683632</c:v>
                </c:pt>
                <c:pt idx="721">
                  <c:v>71.738221968064053</c:v>
                </c:pt>
                <c:pt idx="722">
                  <c:v>71.595257994985275</c:v>
                </c:pt>
                <c:pt idx="723">
                  <c:v>71.771213654159155</c:v>
                </c:pt>
                <c:pt idx="724">
                  <c:v>71.595257994985275</c:v>
                </c:pt>
                <c:pt idx="725">
                  <c:v>71.650244138477106</c:v>
                </c:pt>
                <c:pt idx="726">
                  <c:v>71.727224739365681</c:v>
                </c:pt>
                <c:pt idx="727">
                  <c:v>71.628249681080376</c:v>
                </c:pt>
                <c:pt idx="728">
                  <c:v>71.749219196762425</c:v>
                </c:pt>
                <c:pt idx="729">
                  <c:v>71.584260766286903</c:v>
                </c:pt>
                <c:pt idx="730">
                  <c:v>71.782210882857527</c:v>
                </c:pt>
                <c:pt idx="731">
                  <c:v>71.738221968064053</c:v>
                </c:pt>
                <c:pt idx="732">
                  <c:v>71.639246909778734</c:v>
                </c:pt>
                <c:pt idx="733">
                  <c:v>71.760216425460783</c:v>
                </c:pt>
                <c:pt idx="734">
                  <c:v>71.661241367175478</c:v>
                </c:pt>
                <c:pt idx="735">
                  <c:v>71.694233053270565</c:v>
                </c:pt>
                <c:pt idx="736">
                  <c:v>71.617252452382004</c:v>
                </c:pt>
                <c:pt idx="737">
                  <c:v>71.804205340254256</c:v>
                </c:pt>
                <c:pt idx="738">
                  <c:v>71.760216425460783</c:v>
                </c:pt>
                <c:pt idx="739">
                  <c:v>71.771213654159155</c:v>
                </c:pt>
                <c:pt idx="740">
                  <c:v>71.760216425460783</c:v>
                </c:pt>
                <c:pt idx="741">
                  <c:v>71.672238595873836</c:v>
                </c:pt>
                <c:pt idx="742">
                  <c:v>71.804205340254256</c:v>
                </c:pt>
                <c:pt idx="743">
                  <c:v>71.639246909778734</c:v>
                </c:pt>
                <c:pt idx="744">
                  <c:v>71.815202568952614</c:v>
                </c:pt>
                <c:pt idx="745">
                  <c:v>71.694233053270565</c:v>
                </c:pt>
                <c:pt idx="746">
                  <c:v>71.782210882857527</c:v>
                </c:pt>
                <c:pt idx="747">
                  <c:v>71.672238595873836</c:v>
                </c:pt>
                <c:pt idx="748">
                  <c:v>71.771213654159155</c:v>
                </c:pt>
                <c:pt idx="749">
                  <c:v>71.716227510667323</c:v>
                </c:pt>
                <c:pt idx="750">
                  <c:v>71.683235824572208</c:v>
                </c:pt>
                <c:pt idx="751">
                  <c:v>71.683235824572208</c:v>
                </c:pt>
                <c:pt idx="752">
                  <c:v>71.705230281968952</c:v>
                </c:pt>
                <c:pt idx="753">
                  <c:v>71.749219196762425</c:v>
                </c:pt>
                <c:pt idx="754">
                  <c:v>71.782210882857527</c:v>
                </c:pt>
                <c:pt idx="755">
                  <c:v>71.793208111555884</c:v>
                </c:pt>
                <c:pt idx="756">
                  <c:v>71.727224739365681</c:v>
                </c:pt>
                <c:pt idx="757">
                  <c:v>71.826199797651</c:v>
                </c:pt>
                <c:pt idx="758">
                  <c:v>71.815202568952614</c:v>
                </c:pt>
                <c:pt idx="759">
                  <c:v>71.738221968064053</c:v>
                </c:pt>
                <c:pt idx="760">
                  <c:v>71.727224739365681</c:v>
                </c:pt>
                <c:pt idx="761">
                  <c:v>71.749219196762425</c:v>
                </c:pt>
                <c:pt idx="762">
                  <c:v>71.815202568952614</c:v>
                </c:pt>
                <c:pt idx="763">
                  <c:v>71.727224739365681</c:v>
                </c:pt>
                <c:pt idx="764">
                  <c:v>71.760216425460783</c:v>
                </c:pt>
                <c:pt idx="765">
                  <c:v>71.837197026349372</c:v>
                </c:pt>
                <c:pt idx="766">
                  <c:v>71.760216425460783</c:v>
                </c:pt>
                <c:pt idx="767">
                  <c:v>71.84819425504773</c:v>
                </c:pt>
                <c:pt idx="768">
                  <c:v>71.749219196762425</c:v>
                </c:pt>
                <c:pt idx="769">
                  <c:v>71.859191483746102</c:v>
                </c:pt>
                <c:pt idx="770">
                  <c:v>71.727224739365681</c:v>
                </c:pt>
                <c:pt idx="771">
                  <c:v>71.903180398539575</c:v>
                </c:pt>
                <c:pt idx="772">
                  <c:v>71.826199797651</c:v>
                </c:pt>
                <c:pt idx="773">
                  <c:v>71.727224739365681</c:v>
                </c:pt>
                <c:pt idx="774">
                  <c:v>71.870188712444474</c:v>
                </c:pt>
                <c:pt idx="775">
                  <c:v>71.760216425460783</c:v>
                </c:pt>
                <c:pt idx="776">
                  <c:v>71.804205340254256</c:v>
                </c:pt>
                <c:pt idx="777">
                  <c:v>71.727224739365681</c:v>
                </c:pt>
                <c:pt idx="778">
                  <c:v>71.936172084634677</c:v>
                </c:pt>
                <c:pt idx="779">
                  <c:v>71.870188712444474</c:v>
                </c:pt>
                <c:pt idx="780">
                  <c:v>71.903180398539575</c:v>
                </c:pt>
                <c:pt idx="781">
                  <c:v>71.881185941142832</c:v>
                </c:pt>
                <c:pt idx="782">
                  <c:v>71.771213654159155</c:v>
                </c:pt>
                <c:pt idx="783">
                  <c:v>71.914177627237933</c:v>
                </c:pt>
                <c:pt idx="784">
                  <c:v>71.738221968064053</c:v>
                </c:pt>
                <c:pt idx="785">
                  <c:v>71.936172084634677</c:v>
                </c:pt>
                <c:pt idx="786">
                  <c:v>71.793208111555884</c:v>
                </c:pt>
                <c:pt idx="787">
                  <c:v>71.782210882857527</c:v>
                </c:pt>
                <c:pt idx="788">
                  <c:v>71.914177627237933</c:v>
                </c:pt>
                <c:pt idx="789">
                  <c:v>71.793208111555884</c:v>
                </c:pt>
                <c:pt idx="790">
                  <c:v>71.936172084634677</c:v>
                </c:pt>
                <c:pt idx="791">
                  <c:v>71.760216425460783</c:v>
                </c:pt>
                <c:pt idx="792">
                  <c:v>71.804205340254256</c:v>
                </c:pt>
                <c:pt idx="793">
                  <c:v>71.936172084634677</c:v>
                </c:pt>
                <c:pt idx="794">
                  <c:v>71.804205340254256</c:v>
                </c:pt>
                <c:pt idx="795">
                  <c:v>71.881185941142832</c:v>
                </c:pt>
                <c:pt idx="796">
                  <c:v>71.793208111555884</c:v>
                </c:pt>
                <c:pt idx="797">
                  <c:v>71.969163770729779</c:v>
                </c:pt>
                <c:pt idx="798">
                  <c:v>71.958166542031421</c:v>
                </c:pt>
                <c:pt idx="799">
                  <c:v>71.826199797651</c:v>
                </c:pt>
                <c:pt idx="800">
                  <c:v>71.980160999428151</c:v>
                </c:pt>
                <c:pt idx="801">
                  <c:v>71.837197026349372</c:v>
                </c:pt>
                <c:pt idx="802">
                  <c:v>71.958166542031421</c:v>
                </c:pt>
                <c:pt idx="803">
                  <c:v>71.826199797651</c:v>
                </c:pt>
                <c:pt idx="804">
                  <c:v>71.870188712444474</c:v>
                </c:pt>
                <c:pt idx="805">
                  <c:v>71.947169313333035</c:v>
                </c:pt>
                <c:pt idx="806">
                  <c:v>71.980160999428151</c:v>
                </c:pt>
                <c:pt idx="807">
                  <c:v>71.859191483746102</c:v>
                </c:pt>
                <c:pt idx="808">
                  <c:v>71.936172084634677</c:v>
                </c:pt>
                <c:pt idx="809">
                  <c:v>71.969163770729779</c:v>
                </c:pt>
                <c:pt idx="810">
                  <c:v>71.837197026349372</c:v>
                </c:pt>
                <c:pt idx="811">
                  <c:v>71.991158228126523</c:v>
                </c:pt>
                <c:pt idx="812">
                  <c:v>71.84819425504773</c:v>
                </c:pt>
                <c:pt idx="813">
                  <c:v>71.980160999428151</c:v>
                </c:pt>
                <c:pt idx="814">
                  <c:v>71.84819425504773</c:v>
                </c:pt>
                <c:pt idx="815">
                  <c:v>71.936172084634677</c:v>
                </c:pt>
                <c:pt idx="816">
                  <c:v>71.980160999428151</c:v>
                </c:pt>
                <c:pt idx="817">
                  <c:v>72.013152685523252</c:v>
                </c:pt>
                <c:pt idx="818">
                  <c:v>71.936172084634677</c:v>
                </c:pt>
                <c:pt idx="819">
                  <c:v>71.903180398539575</c:v>
                </c:pt>
                <c:pt idx="820">
                  <c:v>71.980160999428151</c:v>
                </c:pt>
                <c:pt idx="821">
                  <c:v>71.936172084634677</c:v>
                </c:pt>
                <c:pt idx="822">
                  <c:v>71.958166542031421</c:v>
                </c:pt>
                <c:pt idx="823">
                  <c:v>71.925174855936305</c:v>
                </c:pt>
                <c:pt idx="824">
                  <c:v>71.947169313333035</c:v>
                </c:pt>
                <c:pt idx="825">
                  <c:v>71.980160999428151</c:v>
                </c:pt>
                <c:pt idx="826">
                  <c:v>71.936172084634677</c:v>
                </c:pt>
                <c:pt idx="827">
                  <c:v>72.046144371618354</c:v>
                </c:pt>
                <c:pt idx="828">
                  <c:v>71.925174855936305</c:v>
                </c:pt>
                <c:pt idx="829">
                  <c:v>72.013152685523252</c:v>
                </c:pt>
                <c:pt idx="830">
                  <c:v>71.892183169841203</c:v>
                </c:pt>
                <c:pt idx="831">
                  <c:v>71.969163770729779</c:v>
                </c:pt>
                <c:pt idx="832">
                  <c:v>72.013152685523252</c:v>
                </c:pt>
                <c:pt idx="833">
                  <c:v>71.947169313333035</c:v>
                </c:pt>
                <c:pt idx="834">
                  <c:v>72.090133286411813</c:v>
                </c:pt>
                <c:pt idx="835">
                  <c:v>71.947169313333035</c:v>
                </c:pt>
                <c:pt idx="836">
                  <c:v>72.035147142919982</c:v>
                </c:pt>
                <c:pt idx="837">
                  <c:v>72.035147142919982</c:v>
                </c:pt>
                <c:pt idx="838">
                  <c:v>72.00215545682488</c:v>
                </c:pt>
                <c:pt idx="839">
                  <c:v>72.079136057713455</c:v>
                </c:pt>
                <c:pt idx="840">
                  <c:v>72.090133286411813</c:v>
                </c:pt>
                <c:pt idx="841">
                  <c:v>72.090133286411813</c:v>
                </c:pt>
                <c:pt idx="842">
                  <c:v>71.980160999428151</c:v>
                </c:pt>
                <c:pt idx="843">
                  <c:v>72.090133286411813</c:v>
                </c:pt>
                <c:pt idx="844">
                  <c:v>71.969163770729779</c:v>
                </c:pt>
                <c:pt idx="845">
                  <c:v>72.112127743808571</c:v>
                </c:pt>
                <c:pt idx="846">
                  <c:v>71.947169313333035</c:v>
                </c:pt>
                <c:pt idx="847">
                  <c:v>72.101130515110199</c:v>
                </c:pt>
                <c:pt idx="848">
                  <c:v>71.980160999428151</c:v>
                </c:pt>
                <c:pt idx="849">
                  <c:v>72.035147142919982</c:v>
                </c:pt>
                <c:pt idx="850">
                  <c:v>72.013152685523252</c:v>
                </c:pt>
                <c:pt idx="851">
                  <c:v>71.980160999428151</c:v>
                </c:pt>
                <c:pt idx="852">
                  <c:v>72.101130515110199</c:v>
                </c:pt>
                <c:pt idx="853">
                  <c:v>71.969163770729779</c:v>
                </c:pt>
                <c:pt idx="854">
                  <c:v>72.134122201205301</c:v>
                </c:pt>
                <c:pt idx="855">
                  <c:v>71.980160999428151</c:v>
                </c:pt>
                <c:pt idx="856">
                  <c:v>72.079136057713455</c:v>
                </c:pt>
                <c:pt idx="857">
                  <c:v>72.101130515110199</c:v>
                </c:pt>
                <c:pt idx="858">
                  <c:v>72.134122201205301</c:v>
                </c:pt>
                <c:pt idx="859">
                  <c:v>72.123124972506929</c:v>
                </c:pt>
                <c:pt idx="860">
                  <c:v>71.991158228126523</c:v>
                </c:pt>
                <c:pt idx="861">
                  <c:v>72.123124972506929</c:v>
                </c:pt>
                <c:pt idx="862">
                  <c:v>72.079136057713455</c:v>
                </c:pt>
                <c:pt idx="863">
                  <c:v>72.00215545682488</c:v>
                </c:pt>
                <c:pt idx="864">
                  <c:v>72.134122201205301</c:v>
                </c:pt>
                <c:pt idx="865">
                  <c:v>72.013152685523252</c:v>
                </c:pt>
                <c:pt idx="866">
                  <c:v>72.145119429903673</c:v>
                </c:pt>
                <c:pt idx="867">
                  <c:v>72.013152685523252</c:v>
                </c:pt>
                <c:pt idx="868">
                  <c:v>72.123124972506929</c:v>
                </c:pt>
                <c:pt idx="869">
                  <c:v>72.178111115998774</c:v>
                </c:pt>
                <c:pt idx="870">
                  <c:v>72.024149914221624</c:v>
                </c:pt>
                <c:pt idx="871">
                  <c:v>72.156116658602031</c:v>
                </c:pt>
                <c:pt idx="872">
                  <c:v>72.046144371618354</c:v>
                </c:pt>
                <c:pt idx="873">
                  <c:v>72.178111115998774</c:v>
                </c:pt>
                <c:pt idx="874">
                  <c:v>72.079136057713455</c:v>
                </c:pt>
                <c:pt idx="875">
                  <c:v>72.134122201205301</c:v>
                </c:pt>
                <c:pt idx="876">
                  <c:v>72.222100030792248</c:v>
                </c:pt>
                <c:pt idx="877">
                  <c:v>72.134122201205301</c:v>
                </c:pt>
                <c:pt idx="878">
                  <c:v>72.156116658602031</c:v>
                </c:pt>
                <c:pt idx="879">
                  <c:v>72.057141600316726</c:v>
                </c:pt>
                <c:pt idx="880">
                  <c:v>72.200105573395504</c:v>
                </c:pt>
                <c:pt idx="881">
                  <c:v>72.090133286411813</c:v>
                </c:pt>
                <c:pt idx="882">
                  <c:v>72.046144371618354</c:v>
                </c:pt>
                <c:pt idx="883">
                  <c:v>72.101130515110199</c:v>
                </c:pt>
                <c:pt idx="884">
                  <c:v>72.090133286411813</c:v>
                </c:pt>
                <c:pt idx="885">
                  <c:v>72.200105573395504</c:v>
                </c:pt>
                <c:pt idx="886">
                  <c:v>72.200105573395504</c:v>
                </c:pt>
                <c:pt idx="887">
                  <c:v>72.079136057713455</c:v>
                </c:pt>
                <c:pt idx="888">
                  <c:v>72.23309725949062</c:v>
                </c:pt>
                <c:pt idx="889">
                  <c:v>72.068138829015084</c:v>
                </c:pt>
                <c:pt idx="890">
                  <c:v>72.244094488188978</c:v>
                </c:pt>
                <c:pt idx="891">
                  <c:v>72.112127743808571</c:v>
                </c:pt>
                <c:pt idx="892">
                  <c:v>72.090133286411813</c:v>
                </c:pt>
                <c:pt idx="893">
                  <c:v>72.134122201205301</c:v>
                </c:pt>
                <c:pt idx="894">
                  <c:v>72.090133286411813</c:v>
                </c:pt>
                <c:pt idx="895">
                  <c:v>72.266088945585722</c:v>
                </c:pt>
                <c:pt idx="896">
                  <c:v>72.112127743808571</c:v>
                </c:pt>
                <c:pt idx="897">
                  <c:v>72.25509171688735</c:v>
                </c:pt>
                <c:pt idx="898">
                  <c:v>72.134122201205301</c:v>
                </c:pt>
                <c:pt idx="899">
                  <c:v>72.266088945585722</c:v>
                </c:pt>
                <c:pt idx="900">
                  <c:v>71.386310649716279</c:v>
                </c:pt>
                <c:pt idx="901">
                  <c:v>70.572515726037039</c:v>
                </c:pt>
                <c:pt idx="902">
                  <c:v>69.714731887564326</c:v>
                </c:pt>
                <c:pt idx="903">
                  <c:v>68.680992389917748</c:v>
                </c:pt>
                <c:pt idx="904">
                  <c:v>67.922183609730354</c:v>
                </c:pt>
                <c:pt idx="905">
                  <c:v>67.053402542559283</c:v>
                </c:pt>
                <c:pt idx="906">
                  <c:v>66.140632560594725</c:v>
                </c:pt>
                <c:pt idx="907">
                  <c:v>65.260854264725296</c:v>
                </c:pt>
                <c:pt idx="908">
                  <c:v>64.458056569744429</c:v>
                </c:pt>
                <c:pt idx="909">
                  <c:v>63.534289359081512</c:v>
                </c:pt>
                <c:pt idx="910">
                  <c:v>62.731491664100652</c:v>
                </c:pt>
                <c:pt idx="911">
                  <c:v>61.873707825627953</c:v>
                </c:pt>
                <c:pt idx="912">
                  <c:v>61.026921215853598</c:v>
                </c:pt>
                <c:pt idx="913">
                  <c:v>60.279109664364583</c:v>
                </c:pt>
                <c:pt idx="914">
                  <c:v>59.366339682400039</c:v>
                </c:pt>
                <c:pt idx="915">
                  <c:v>58.618528130911017</c:v>
                </c:pt>
                <c:pt idx="916">
                  <c:v>57.771741521136683</c:v>
                </c:pt>
                <c:pt idx="917">
                  <c:v>56.957946597457443</c:v>
                </c:pt>
                <c:pt idx="918">
                  <c:v>55.935204328509222</c:v>
                </c:pt>
                <c:pt idx="919">
                  <c:v>55.165398319623463</c:v>
                </c:pt>
                <c:pt idx="920">
                  <c:v>54.120661593278491</c:v>
                </c:pt>
                <c:pt idx="921">
                  <c:v>53.218888840012319</c:v>
                </c:pt>
                <c:pt idx="922">
                  <c:v>52.240135485857571</c:v>
                </c:pt>
                <c:pt idx="923">
                  <c:v>51.085426472528923</c:v>
                </c:pt>
                <c:pt idx="924">
                  <c:v>49.974505630930217</c:v>
                </c:pt>
                <c:pt idx="925">
                  <c:v>49.098829475924447</c:v>
                </c:pt>
                <c:pt idx="926">
                  <c:v>47.934956105347169</c:v>
                </c:pt>
                <c:pt idx="927">
                  <c:v>46.615899618692922</c:v>
                </c:pt>
                <c:pt idx="928">
                  <c:v>44.387913452159268</c:v>
                </c:pt>
                <c:pt idx="929">
                  <c:v>43.046687948922589</c:v>
                </c:pt>
                <c:pt idx="930">
                  <c:v>56.661021422601507</c:v>
                </c:pt>
                <c:pt idx="931">
                  <c:v>66.635507852021291</c:v>
                </c:pt>
                <c:pt idx="932">
                  <c:v>72.530022434346549</c:v>
                </c:pt>
                <c:pt idx="933">
                  <c:v>72.123124972506929</c:v>
                </c:pt>
                <c:pt idx="934">
                  <c:v>72.497030748251447</c:v>
                </c:pt>
                <c:pt idx="935">
                  <c:v>72.58500857783838</c:v>
                </c:pt>
                <c:pt idx="936">
                  <c:v>72.782958694409018</c:v>
                </c:pt>
                <c:pt idx="937">
                  <c:v>72.574011349140022</c:v>
                </c:pt>
                <c:pt idx="938">
                  <c:v>72.486033519553089</c:v>
                </c:pt>
                <c:pt idx="939">
                  <c:v>72.25509171688735</c:v>
                </c:pt>
                <c:pt idx="940">
                  <c:v>72.321075089077553</c:v>
                </c:pt>
                <c:pt idx="941">
                  <c:v>72.343069546474283</c:v>
                </c:pt>
                <c:pt idx="942">
                  <c:v>72.299080631680823</c:v>
                </c:pt>
                <c:pt idx="943">
                  <c:v>72.288083402982451</c:v>
                </c:pt>
                <c:pt idx="944">
                  <c:v>72.354066775172669</c:v>
                </c:pt>
                <c:pt idx="945">
                  <c:v>72.4090529186645</c:v>
                </c:pt>
                <c:pt idx="946">
                  <c:v>72.420050147362872</c:v>
                </c:pt>
                <c:pt idx="947">
                  <c:v>72.25509171688735</c:v>
                </c:pt>
                <c:pt idx="948">
                  <c:v>72.464039062156331</c:v>
                </c:pt>
                <c:pt idx="949">
                  <c:v>72.365064003871026</c:v>
                </c:pt>
                <c:pt idx="950">
                  <c:v>72.486033519553089</c:v>
                </c:pt>
                <c:pt idx="951">
                  <c:v>72.4090529186645</c:v>
                </c:pt>
                <c:pt idx="952">
                  <c:v>72.398055689966128</c:v>
                </c:pt>
                <c:pt idx="953">
                  <c:v>72.541019663044921</c:v>
                </c:pt>
                <c:pt idx="954">
                  <c:v>72.354066775172669</c:v>
                </c:pt>
                <c:pt idx="955">
                  <c:v>72.530022434346549</c:v>
                </c:pt>
                <c:pt idx="956">
                  <c:v>72.453041833457974</c:v>
                </c:pt>
                <c:pt idx="957">
                  <c:v>72.508027976949819</c:v>
                </c:pt>
                <c:pt idx="958">
                  <c:v>72.43104737606123</c:v>
                </c:pt>
                <c:pt idx="959">
                  <c:v>72.486033519553089</c:v>
                </c:pt>
                <c:pt idx="960">
                  <c:v>72.56301412044165</c:v>
                </c:pt>
                <c:pt idx="961">
                  <c:v>72.43104737606123</c:v>
                </c:pt>
                <c:pt idx="962">
                  <c:v>72.453041833457974</c:v>
                </c:pt>
                <c:pt idx="963">
                  <c:v>72.519025205648177</c:v>
                </c:pt>
                <c:pt idx="964">
                  <c:v>72.552016891743278</c:v>
                </c:pt>
                <c:pt idx="965">
                  <c:v>72.453041833457974</c:v>
                </c:pt>
                <c:pt idx="966">
                  <c:v>72.519025205648177</c:v>
                </c:pt>
                <c:pt idx="967">
                  <c:v>72.541019663044921</c:v>
                </c:pt>
                <c:pt idx="968">
                  <c:v>72.607003035235124</c:v>
                </c:pt>
                <c:pt idx="969">
                  <c:v>72.596005806536752</c:v>
                </c:pt>
                <c:pt idx="970">
                  <c:v>72.508027976949819</c:v>
                </c:pt>
                <c:pt idx="971">
                  <c:v>72.574011349140022</c:v>
                </c:pt>
                <c:pt idx="972">
                  <c:v>72.541019663044921</c:v>
                </c:pt>
                <c:pt idx="973">
                  <c:v>72.56301412044165</c:v>
                </c:pt>
                <c:pt idx="974">
                  <c:v>72.574011349140022</c:v>
                </c:pt>
                <c:pt idx="975">
                  <c:v>72.497030748251447</c:v>
                </c:pt>
                <c:pt idx="976">
                  <c:v>72.596005806536752</c:v>
                </c:pt>
                <c:pt idx="977">
                  <c:v>72.541019663044921</c:v>
                </c:pt>
                <c:pt idx="978">
                  <c:v>72.552016891743278</c:v>
                </c:pt>
                <c:pt idx="979">
                  <c:v>72.596005806536752</c:v>
                </c:pt>
                <c:pt idx="980">
                  <c:v>72.508027976949819</c:v>
                </c:pt>
                <c:pt idx="981">
                  <c:v>72.628997492631868</c:v>
                </c:pt>
                <c:pt idx="982">
                  <c:v>72.552016891743278</c:v>
                </c:pt>
                <c:pt idx="983">
                  <c:v>72.639994721330226</c:v>
                </c:pt>
                <c:pt idx="984">
                  <c:v>72.519025205648177</c:v>
                </c:pt>
                <c:pt idx="985">
                  <c:v>72.56301412044165</c:v>
                </c:pt>
                <c:pt idx="986">
                  <c:v>72.661989178726969</c:v>
                </c:pt>
                <c:pt idx="987">
                  <c:v>72.574011349140022</c:v>
                </c:pt>
                <c:pt idx="988">
                  <c:v>72.628997492631868</c:v>
                </c:pt>
                <c:pt idx="989">
                  <c:v>72.541019663044921</c:v>
                </c:pt>
                <c:pt idx="990">
                  <c:v>72.628997492631868</c:v>
                </c:pt>
                <c:pt idx="991">
                  <c:v>72.661989178726969</c:v>
                </c:pt>
                <c:pt idx="992">
                  <c:v>72.596005806536752</c:v>
                </c:pt>
                <c:pt idx="993">
                  <c:v>72.661989178726969</c:v>
                </c:pt>
                <c:pt idx="994">
                  <c:v>72.596005806536752</c:v>
                </c:pt>
                <c:pt idx="995">
                  <c:v>72.672986407425327</c:v>
                </c:pt>
                <c:pt idx="996">
                  <c:v>72.58500857783838</c:v>
                </c:pt>
                <c:pt idx="997">
                  <c:v>72.607003035235124</c:v>
                </c:pt>
                <c:pt idx="998">
                  <c:v>72.661989178726969</c:v>
                </c:pt>
                <c:pt idx="999">
                  <c:v>72.607003035235124</c:v>
                </c:pt>
                <c:pt idx="1000">
                  <c:v>72.683983636123699</c:v>
                </c:pt>
                <c:pt idx="1001">
                  <c:v>72.618000263933496</c:v>
                </c:pt>
                <c:pt idx="1002">
                  <c:v>72.694980864822071</c:v>
                </c:pt>
                <c:pt idx="1003">
                  <c:v>72.596005806536752</c:v>
                </c:pt>
                <c:pt idx="1004">
                  <c:v>72.650991950028597</c:v>
                </c:pt>
                <c:pt idx="1005">
                  <c:v>72.694980864822071</c:v>
                </c:pt>
                <c:pt idx="1006">
                  <c:v>72.705978093520429</c:v>
                </c:pt>
                <c:pt idx="1007">
                  <c:v>72.716975322218801</c:v>
                </c:pt>
                <c:pt idx="1008">
                  <c:v>72.618000263933496</c:v>
                </c:pt>
                <c:pt idx="1009">
                  <c:v>72.749967008313916</c:v>
                </c:pt>
                <c:pt idx="1010">
                  <c:v>72.596005806536752</c:v>
                </c:pt>
                <c:pt idx="1011">
                  <c:v>72.661989178726969</c:v>
                </c:pt>
                <c:pt idx="1012">
                  <c:v>72.727972550917173</c:v>
                </c:pt>
                <c:pt idx="1013">
                  <c:v>72.639994721330226</c:v>
                </c:pt>
                <c:pt idx="1014">
                  <c:v>72.73896977961553</c:v>
                </c:pt>
                <c:pt idx="1015">
                  <c:v>72.639994721330226</c:v>
                </c:pt>
                <c:pt idx="1016">
                  <c:v>72.793955923107376</c:v>
                </c:pt>
                <c:pt idx="1017">
                  <c:v>72.618000263933496</c:v>
                </c:pt>
                <c:pt idx="1018">
                  <c:v>72.804953151805748</c:v>
                </c:pt>
                <c:pt idx="1019">
                  <c:v>72.650991950028597</c:v>
                </c:pt>
                <c:pt idx="1020">
                  <c:v>72.661989178726969</c:v>
                </c:pt>
                <c:pt idx="1021">
                  <c:v>72.782958694409018</c:v>
                </c:pt>
                <c:pt idx="1022">
                  <c:v>72.661989178726969</c:v>
                </c:pt>
                <c:pt idx="1023">
                  <c:v>72.81595038050412</c:v>
                </c:pt>
                <c:pt idx="1024">
                  <c:v>72.618000263933496</c:v>
                </c:pt>
                <c:pt idx="1025">
                  <c:v>72.661989178726969</c:v>
                </c:pt>
                <c:pt idx="1026">
                  <c:v>72.804953151805748</c:v>
                </c:pt>
                <c:pt idx="1027">
                  <c:v>72.661989178726969</c:v>
                </c:pt>
                <c:pt idx="1028">
                  <c:v>72.716975322218801</c:v>
                </c:pt>
                <c:pt idx="1029">
                  <c:v>72.672986407425327</c:v>
                </c:pt>
                <c:pt idx="1030">
                  <c:v>72.837944837900849</c:v>
                </c:pt>
                <c:pt idx="1031">
                  <c:v>72.793955923107376</c:v>
                </c:pt>
                <c:pt idx="1032">
                  <c:v>72.694980864822071</c:v>
                </c:pt>
                <c:pt idx="1033">
                  <c:v>72.837944837900849</c:v>
                </c:pt>
                <c:pt idx="1034">
                  <c:v>72.683983636123699</c:v>
                </c:pt>
                <c:pt idx="1035">
                  <c:v>72.81595038050412</c:v>
                </c:pt>
                <c:pt idx="1036">
                  <c:v>72.760964237012288</c:v>
                </c:pt>
                <c:pt idx="1037">
                  <c:v>72.749967008313916</c:v>
                </c:pt>
                <c:pt idx="1038">
                  <c:v>72.826947609202477</c:v>
                </c:pt>
                <c:pt idx="1039">
                  <c:v>72.716975322218801</c:v>
                </c:pt>
                <c:pt idx="1040">
                  <c:v>72.870936523995951</c:v>
                </c:pt>
                <c:pt idx="1041">
                  <c:v>72.727972550917173</c:v>
                </c:pt>
                <c:pt idx="1042">
                  <c:v>72.760964237012288</c:v>
                </c:pt>
                <c:pt idx="1043">
                  <c:v>72.793955923107376</c:v>
                </c:pt>
                <c:pt idx="1044">
                  <c:v>72.727972550917173</c:v>
                </c:pt>
                <c:pt idx="1045">
                  <c:v>72.705978093520429</c:v>
                </c:pt>
                <c:pt idx="1046">
                  <c:v>72.727972550917173</c:v>
                </c:pt>
                <c:pt idx="1047">
                  <c:v>72.826947609202477</c:v>
                </c:pt>
                <c:pt idx="1048">
                  <c:v>72.826947609202477</c:v>
                </c:pt>
                <c:pt idx="1049">
                  <c:v>72.881933752694337</c:v>
                </c:pt>
                <c:pt idx="1050">
                  <c:v>72.881933752694337</c:v>
                </c:pt>
                <c:pt idx="1051">
                  <c:v>72.826947609202477</c:v>
                </c:pt>
                <c:pt idx="1052">
                  <c:v>72.804953151805748</c:v>
                </c:pt>
                <c:pt idx="1053">
                  <c:v>72.848942066599221</c:v>
                </c:pt>
                <c:pt idx="1054">
                  <c:v>72.760964237012288</c:v>
                </c:pt>
                <c:pt idx="1055">
                  <c:v>72.881933752694337</c:v>
                </c:pt>
                <c:pt idx="1056">
                  <c:v>72.804953151805748</c:v>
                </c:pt>
                <c:pt idx="1057">
                  <c:v>72.914925438789425</c:v>
                </c:pt>
                <c:pt idx="1058">
                  <c:v>72.859939295297579</c:v>
                </c:pt>
                <c:pt idx="1059">
                  <c:v>72.826947609202477</c:v>
                </c:pt>
                <c:pt idx="1060">
                  <c:v>72.936919896186168</c:v>
                </c:pt>
                <c:pt idx="1061">
                  <c:v>72.793955923107376</c:v>
                </c:pt>
                <c:pt idx="1062">
                  <c:v>72.881933752694337</c:v>
                </c:pt>
                <c:pt idx="1063">
                  <c:v>72.848942066599221</c:v>
                </c:pt>
                <c:pt idx="1064">
                  <c:v>72.826947609202477</c:v>
                </c:pt>
                <c:pt idx="1065">
                  <c:v>72.859939295297579</c:v>
                </c:pt>
                <c:pt idx="1066">
                  <c:v>72.804953151805748</c:v>
                </c:pt>
                <c:pt idx="1067">
                  <c:v>72.96991158228127</c:v>
                </c:pt>
                <c:pt idx="1068">
                  <c:v>72.859939295297579</c:v>
                </c:pt>
                <c:pt idx="1069">
                  <c:v>72.947917124884526</c:v>
                </c:pt>
                <c:pt idx="1070">
                  <c:v>72.881933752694337</c:v>
                </c:pt>
                <c:pt idx="1071">
                  <c:v>72.870936523995951</c:v>
                </c:pt>
                <c:pt idx="1072">
                  <c:v>72.881933752694337</c:v>
                </c:pt>
                <c:pt idx="1073">
                  <c:v>72.804953151805748</c:v>
                </c:pt>
                <c:pt idx="1074">
                  <c:v>72.947917124884526</c:v>
                </c:pt>
                <c:pt idx="1075">
                  <c:v>72.859939295297579</c:v>
                </c:pt>
                <c:pt idx="1076">
                  <c:v>72.870936523995951</c:v>
                </c:pt>
                <c:pt idx="1077">
                  <c:v>72.903928210091067</c:v>
                </c:pt>
                <c:pt idx="1078">
                  <c:v>72.892930981392695</c:v>
                </c:pt>
                <c:pt idx="1079">
                  <c:v>72.958914353582898</c:v>
                </c:pt>
                <c:pt idx="1080">
                  <c:v>72.837944837900849</c:v>
                </c:pt>
                <c:pt idx="1081">
                  <c:v>72.991906039678</c:v>
                </c:pt>
                <c:pt idx="1082">
                  <c:v>72.81595038050412</c:v>
                </c:pt>
                <c:pt idx="1083">
                  <c:v>72.958914353582898</c:v>
                </c:pt>
                <c:pt idx="1084">
                  <c:v>72.848942066599221</c:v>
                </c:pt>
                <c:pt idx="1085">
                  <c:v>72.859939295297579</c:v>
                </c:pt>
                <c:pt idx="1086">
                  <c:v>72.96991158228127</c:v>
                </c:pt>
                <c:pt idx="1087">
                  <c:v>72.848942066599221</c:v>
                </c:pt>
                <c:pt idx="1088">
                  <c:v>72.925922667487797</c:v>
                </c:pt>
                <c:pt idx="1089">
                  <c:v>72.837944837900849</c:v>
                </c:pt>
                <c:pt idx="1090">
                  <c:v>73.002903268376372</c:v>
                </c:pt>
                <c:pt idx="1091">
                  <c:v>72.991906039678</c:v>
                </c:pt>
                <c:pt idx="1092">
                  <c:v>72.870936523995951</c:v>
                </c:pt>
                <c:pt idx="1093">
                  <c:v>72.96991158228127</c:v>
                </c:pt>
                <c:pt idx="1094">
                  <c:v>72.881933752694337</c:v>
                </c:pt>
                <c:pt idx="1095">
                  <c:v>73.024897725773116</c:v>
                </c:pt>
                <c:pt idx="1096">
                  <c:v>72.870936523995951</c:v>
                </c:pt>
                <c:pt idx="1097">
                  <c:v>73.013900497074744</c:v>
                </c:pt>
                <c:pt idx="1098">
                  <c:v>72.892930981392695</c:v>
                </c:pt>
                <c:pt idx="1099">
                  <c:v>73.013900497074744</c:v>
                </c:pt>
                <c:pt idx="1100">
                  <c:v>73.024897725773116</c:v>
                </c:pt>
                <c:pt idx="1101">
                  <c:v>72.870936523995951</c:v>
                </c:pt>
                <c:pt idx="1102">
                  <c:v>73.035894954471487</c:v>
                </c:pt>
                <c:pt idx="1103">
                  <c:v>72.870936523995951</c:v>
                </c:pt>
                <c:pt idx="1104">
                  <c:v>72.958914353582898</c:v>
                </c:pt>
                <c:pt idx="1105">
                  <c:v>72.892930981392695</c:v>
                </c:pt>
                <c:pt idx="1106">
                  <c:v>73.046892183169845</c:v>
                </c:pt>
                <c:pt idx="1107">
                  <c:v>72.903928210091067</c:v>
                </c:pt>
                <c:pt idx="1108">
                  <c:v>73.013900497074744</c:v>
                </c:pt>
                <c:pt idx="1109">
                  <c:v>73.090881097963319</c:v>
                </c:pt>
                <c:pt idx="1110">
                  <c:v>73.035894954471487</c:v>
                </c:pt>
                <c:pt idx="1111">
                  <c:v>73.046892183169845</c:v>
                </c:pt>
                <c:pt idx="1112">
                  <c:v>72.925922667487797</c:v>
                </c:pt>
                <c:pt idx="1113">
                  <c:v>73.035894954471487</c:v>
                </c:pt>
                <c:pt idx="1114">
                  <c:v>72.958914353582898</c:v>
                </c:pt>
                <c:pt idx="1115">
                  <c:v>72.914925438789425</c:v>
                </c:pt>
                <c:pt idx="1116">
                  <c:v>73.101878326661677</c:v>
                </c:pt>
                <c:pt idx="1117">
                  <c:v>72.96991158228127</c:v>
                </c:pt>
                <c:pt idx="1118">
                  <c:v>73.079883869264947</c:v>
                </c:pt>
                <c:pt idx="1119">
                  <c:v>73.068886640566575</c:v>
                </c:pt>
                <c:pt idx="1120">
                  <c:v>72.947917124884526</c:v>
                </c:pt>
                <c:pt idx="1121">
                  <c:v>73.112875555360048</c:v>
                </c:pt>
                <c:pt idx="1122">
                  <c:v>72.958914353582898</c:v>
                </c:pt>
                <c:pt idx="1123">
                  <c:v>73.057889411868217</c:v>
                </c:pt>
                <c:pt idx="1124">
                  <c:v>72.96991158228127</c:v>
                </c:pt>
                <c:pt idx="1125">
                  <c:v>73.079883869264947</c:v>
                </c:pt>
                <c:pt idx="1126">
                  <c:v>73.002903268376372</c:v>
                </c:pt>
                <c:pt idx="1127">
                  <c:v>73.079883869264947</c:v>
                </c:pt>
                <c:pt idx="1128">
                  <c:v>73.013900497074744</c:v>
                </c:pt>
                <c:pt idx="1129">
                  <c:v>73.079883869264947</c:v>
                </c:pt>
                <c:pt idx="1130">
                  <c:v>73.134870012756778</c:v>
                </c:pt>
                <c:pt idx="1131">
                  <c:v>73.013900497074744</c:v>
                </c:pt>
                <c:pt idx="1132">
                  <c:v>73.112875555360048</c:v>
                </c:pt>
                <c:pt idx="1133">
                  <c:v>73.002903268376372</c:v>
                </c:pt>
                <c:pt idx="1134">
                  <c:v>73.079883869264947</c:v>
                </c:pt>
                <c:pt idx="1135">
                  <c:v>73.013900497074744</c:v>
                </c:pt>
                <c:pt idx="1136">
                  <c:v>72.980908810979628</c:v>
                </c:pt>
                <c:pt idx="1137">
                  <c:v>73.134870012756778</c:v>
                </c:pt>
                <c:pt idx="1138">
                  <c:v>73.013900497074744</c:v>
                </c:pt>
                <c:pt idx="1139">
                  <c:v>73.101878326661677</c:v>
                </c:pt>
                <c:pt idx="1140">
                  <c:v>73.145867241455164</c:v>
                </c:pt>
                <c:pt idx="1141">
                  <c:v>73.002903268376372</c:v>
                </c:pt>
                <c:pt idx="1142">
                  <c:v>73.156864470153536</c:v>
                </c:pt>
                <c:pt idx="1143">
                  <c:v>73.046892183169845</c:v>
                </c:pt>
                <c:pt idx="1144">
                  <c:v>73.112875555360048</c:v>
                </c:pt>
                <c:pt idx="1145">
                  <c:v>73.035894954471487</c:v>
                </c:pt>
                <c:pt idx="1146">
                  <c:v>73.112875555360048</c:v>
                </c:pt>
                <c:pt idx="1147">
                  <c:v>73.068886640566575</c:v>
                </c:pt>
                <c:pt idx="1148">
                  <c:v>73.035894954471487</c:v>
                </c:pt>
                <c:pt idx="1149">
                  <c:v>73.12387278405842</c:v>
                </c:pt>
                <c:pt idx="1150">
                  <c:v>73.090881097963319</c:v>
                </c:pt>
                <c:pt idx="1151">
                  <c:v>73.167861698851894</c:v>
                </c:pt>
                <c:pt idx="1152">
                  <c:v>73.12387278405842</c:v>
                </c:pt>
                <c:pt idx="1153">
                  <c:v>73.134870012756778</c:v>
                </c:pt>
                <c:pt idx="1154">
                  <c:v>73.167861698851894</c:v>
                </c:pt>
                <c:pt idx="1155">
                  <c:v>73.090881097963319</c:v>
                </c:pt>
                <c:pt idx="1156">
                  <c:v>73.145867241455164</c:v>
                </c:pt>
                <c:pt idx="1157">
                  <c:v>73.090881097963319</c:v>
                </c:pt>
                <c:pt idx="1158">
                  <c:v>73.167861698851894</c:v>
                </c:pt>
                <c:pt idx="1159">
                  <c:v>73.12387278405842</c:v>
                </c:pt>
                <c:pt idx="1160">
                  <c:v>73.156864470153536</c:v>
                </c:pt>
                <c:pt idx="1161">
                  <c:v>73.167861698851894</c:v>
                </c:pt>
                <c:pt idx="1162">
                  <c:v>73.145867241455164</c:v>
                </c:pt>
                <c:pt idx="1163">
                  <c:v>73.233845071042097</c:v>
                </c:pt>
                <c:pt idx="1164">
                  <c:v>73.090881097963319</c:v>
                </c:pt>
                <c:pt idx="1165">
                  <c:v>73.189856156248624</c:v>
                </c:pt>
                <c:pt idx="1166">
                  <c:v>73.156864470153536</c:v>
                </c:pt>
                <c:pt idx="1167">
                  <c:v>73.134870012756778</c:v>
                </c:pt>
                <c:pt idx="1168">
                  <c:v>73.189856156248624</c:v>
                </c:pt>
                <c:pt idx="1169">
                  <c:v>73.101878326661677</c:v>
                </c:pt>
                <c:pt idx="1170">
                  <c:v>73.178858927550266</c:v>
                </c:pt>
                <c:pt idx="1171">
                  <c:v>73.156864470153536</c:v>
                </c:pt>
                <c:pt idx="1172">
                  <c:v>73.222847842343725</c:v>
                </c:pt>
                <c:pt idx="1173">
                  <c:v>73.178858927550266</c:v>
                </c:pt>
                <c:pt idx="1174">
                  <c:v>73.145867241455164</c:v>
                </c:pt>
                <c:pt idx="1175">
                  <c:v>73.244842299740469</c:v>
                </c:pt>
                <c:pt idx="1176">
                  <c:v>73.145867241455164</c:v>
                </c:pt>
                <c:pt idx="1177">
                  <c:v>73.211850613645368</c:v>
                </c:pt>
                <c:pt idx="1178">
                  <c:v>73.167861698851894</c:v>
                </c:pt>
                <c:pt idx="1179">
                  <c:v>73.255839528438827</c:v>
                </c:pt>
                <c:pt idx="1180">
                  <c:v>73.266836757137199</c:v>
                </c:pt>
                <c:pt idx="1181">
                  <c:v>73.145867241455164</c:v>
                </c:pt>
                <c:pt idx="1182">
                  <c:v>73.266836757137199</c:v>
                </c:pt>
                <c:pt idx="1183">
                  <c:v>73.178858927550266</c:v>
                </c:pt>
                <c:pt idx="1184">
                  <c:v>73.255839528438827</c:v>
                </c:pt>
                <c:pt idx="1185">
                  <c:v>73.167861698851894</c:v>
                </c:pt>
                <c:pt idx="1186">
                  <c:v>73.167861698851894</c:v>
                </c:pt>
                <c:pt idx="1187">
                  <c:v>73.310825671930687</c:v>
                </c:pt>
                <c:pt idx="1188">
                  <c:v>73.167861698851894</c:v>
                </c:pt>
                <c:pt idx="1189">
                  <c:v>73.222847842343725</c:v>
                </c:pt>
                <c:pt idx="1190">
                  <c:v>73.189856156248624</c:v>
                </c:pt>
                <c:pt idx="1191">
                  <c:v>73.255839528438827</c:v>
                </c:pt>
                <c:pt idx="1192">
                  <c:v>73.299828443232315</c:v>
                </c:pt>
                <c:pt idx="1193">
                  <c:v>73.178858927550266</c:v>
                </c:pt>
                <c:pt idx="1194">
                  <c:v>73.310825671930687</c:v>
                </c:pt>
                <c:pt idx="1195">
                  <c:v>73.156864470153536</c:v>
                </c:pt>
                <c:pt idx="1196">
                  <c:v>73.244842299740469</c:v>
                </c:pt>
                <c:pt idx="1197">
                  <c:v>73.310825671930687</c:v>
                </c:pt>
                <c:pt idx="1198">
                  <c:v>73.189856156248624</c:v>
                </c:pt>
                <c:pt idx="1199">
                  <c:v>73.310825671930687</c:v>
                </c:pt>
                <c:pt idx="1200">
                  <c:v>73.189856156248624</c:v>
                </c:pt>
                <c:pt idx="1201">
                  <c:v>73.167861698851894</c:v>
                </c:pt>
                <c:pt idx="1202">
                  <c:v>73.365811815422518</c:v>
                </c:pt>
                <c:pt idx="1203">
                  <c:v>73.200853384946996</c:v>
                </c:pt>
                <c:pt idx="1204">
                  <c:v>73.343817358025774</c:v>
                </c:pt>
                <c:pt idx="1205">
                  <c:v>73.211850613645368</c:v>
                </c:pt>
                <c:pt idx="1206">
                  <c:v>73.343817358025774</c:v>
                </c:pt>
                <c:pt idx="1207">
                  <c:v>73.365811815422518</c:v>
                </c:pt>
                <c:pt idx="1208">
                  <c:v>73.211850613645368</c:v>
                </c:pt>
                <c:pt idx="1209">
                  <c:v>73.387806272819248</c:v>
                </c:pt>
                <c:pt idx="1210">
                  <c:v>73.200853384946996</c:v>
                </c:pt>
                <c:pt idx="1211">
                  <c:v>73.354814586724146</c:v>
                </c:pt>
                <c:pt idx="1212">
                  <c:v>73.365811815422518</c:v>
                </c:pt>
                <c:pt idx="1213">
                  <c:v>73.222847842343725</c:v>
                </c:pt>
                <c:pt idx="1214">
                  <c:v>73.299828443232315</c:v>
                </c:pt>
                <c:pt idx="1215">
                  <c:v>73.211850613645368</c:v>
                </c:pt>
                <c:pt idx="1216">
                  <c:v>73.409800730215991</c:v>
                </c:pt>
                <c:pt idx="1217">
                  <c:v>73.288831214533943</c:v>
                </c:pt>
                <c:pt idx="1218">
                  <c:v>73.376809044120876</c:v>
                </c:pt>
                <c:pt idx="1219">
                  <c:v>73.387806272819248</c:v>
                </c:pt>
                <c:pt idx="1220">
                  <c:v>73.365811815422518</c:v>
                </c:pt>
                <c:pt idx="1221">
                  <c:v>73.398803501517619</c:v>
                </c:pt>
                <c:pt idx="1222">
                  <c:v>73.244842299740469</c:v>
                </c:pt>
                <c:pt idx="1223">
                  <c:v>73.277833985835585</c:v>
                </c:pt>
                <c:pt idx="1224">
                  <c:v>73.299828443232315</c:v>
                </c:pt>
                <c:pt idx="1225">
                  <c:v>73.398803501517619</c:v>
                </c:pt>
                <c:pt idx="1226">
                  <c:v>73.266836757137199</c:v>
                </c:pt>
                <c:pt idx="1227">
                  <c:v>73.365811815422518</c:v>
                </c:pt>
                <c:pt idx="1228">
                  <c:v>73.420797958914363</c:v>
                </c:pt>
                <c:pt idx="1229">
                  <c:v>73.244842299740469</c:v>
                </c:pt>
                <c:pt idx="1230">
                  <c:v>73.420797958914363</c:v>
                </c:pt>
                <c:pt idx="1231">
                  <c:v>73.310825671930687</c:v>
                </c:pt>
                <c:pt idx="1232">
                  <c:v>73.277833985835585</c:v>
                </c:pt>
                <c:pt idx="1233">
                  <c:v>73.420797958914363</c:v>
                </c:pt>
                <c:pt idx="1234">
                  <c:v>73.288831214533943</c:v>
                </c:pt>
                <c:pt idx="1235">
                  <c:v>73.442792416311093</c:v>
                </c:pt>
                <c:pt idx="1236">
                  <c:v>73.299828443232315</c:v>
                </c:pt>
                <c:pt idx="1237">
                  <c:v>73.420797958914363</c:v>
                </c:pt>
                <c:pt idx="1238">
                  <c:v>73.310825671930687</c:v>
                </c:pt>
                <c:pt idx="1239">
                  <c:v>73.310825671930687</c:v>
                </c:pt>
                <c:pt idx="1240">
                  <c:v>73.431795187612735</c:v>
                </c:pt>
                <c:pt idx="1241">
                  <c:v>73.310825671930687</c:v>
                </c:pt>
                <c:pt idx="1242">
                  <c:v>73.475784102406195</c:v>
                </c:pt>
                <c:pt idx="1243">
                  <c:v>73.321822900629044</c:v>
                </c:pt>
                <c:pt idx="1244">
                  <c:v>73.299828443232315</c:v>
                </c:pt>
                <c:pt idx="1245">
                  <c:v>73.486781331104567</c:v>
                </c:pt>
                <c:pt idx="1246">
                  <c:v>73.332820129327416</c:v>
                </c:pt>
                <c:pt idx="1247">
                  <c:v>73.475784102406195</c:v>
                </c:pt>
                <c:pt idx="1248">
                  <c:v>73.321822900629044</c:v>
                </c:pt>
                <c:pt idx="1249">
                  <c:v>73.464786873707823</c:v>
                </c:pt>
                <c:pt idx="1250">
                  <c:v>73.343817358025774</c:v>
                </c:pt>
                <c:pt idx="1251">
                  <c:v>73.354814586724146</c:v>
                </c:pt>
                <c:pt idx="1252">
                  <c:v>73.530770245898026</c:v>
                </c:pt>
                <c:pt idx="1253">
                  <c:v>73.365811815422518</c:v>
                </c:pt>
                <c:pt idx="1254">
                  <c:v>73.497778559802924</c:v>
                </c:pt>
                <c:pt idx="1255">
                  <c:v>73.453789645009465</c:v>
                </c:pt>
                <c:pt idx="1256">
                  <c:v>73.376809044120876</c:v>
                </c:pt>
                <c:pt idx="1257">
                  <c:v>73.519773017199668</c:v>
                </c:pt>
                <c:pt idx="1258">
                  <c:v>73.420797958914363</c:v>
                </c:pt>
                <c:pt idx="1259">
                  <c:v>73.563761931993142</c:v>
                </c:pt>
                <c:pt idx="1260">
                  <c:v>73.376809044120876</c:v>
                </c:pt>
                <c:pt idx="1261">
                  <c:v>73.497778559802924</c:v>
                </c:pt>
                <c:pt idx="1262">
                  <c:v>73.409800730215991</c:v>
                </c:pt>
                <c:pt idx="1263">
                  <c:v>73.398803501517619</c:v>
                </c:pt>
                <c:pt idx="1264">
                  <c:v>73.486781331104567</c:v>
                </c:pt>
                <c:pt idx="1265">
                  <c:v>73.376809044120876</c:v>
                </c:pt>
                <c:pt idx="1266">
                  <c:v>73.574759160691514</c:v>
                </c:pt>
                <c:pt idx="1267">
                  <c:v>73.409800730215991</c:v>
                </c:pt>
                <c:pt idx="1268">
                  <c:v>73.530770245898026</c:v>
                </c:pt>
                <c:pt idx="1269">
                  <c:v>73.420797958914363</c:v>
                </c:pt>
                <c:pt idx="1270">
                  <c:v>73.541767474596412</c:v>
                </c:pt>
                <c:pt idx="1271">
                  <c:v>73.464786873707823</c:v>
                </c:pt>
                <c:pt idx="1272">
                  <c:v>73.387806272819248</c:v>
                </c:pt>
                <c:pt idx="1273">
                  <c:v>73.585756389389886</c:v>
                </c:pt>
                <c:pt idx="1274">
                  <c:v>73.442792416311093</c:v>
                </c:pt>
                <c:pt idx="1275">
                  <c:v>73.530770245898026</c:v>
                </c:pt>
                <c:pt idx="1276">
                  <c:v>73.552764703294784</c:v>
                </c:pt>
                <c:pt idx="1277">
                  <c:v>73.431795187612735</c:v>
                </c:pt>
                <c:pt idx="1278">
                  <c:v>73.596753618088243</c:v>
                </c:pt>
                <c:pt idx="1279">
                  <c:v>73.431795187612735</c:v>
                </c:pt>
                <c:pt idx="1280">
                  <c:v>73.596753618088243</c:v>
                </c:pt>
                <c:pt idx="1281">
                  <c:v>73.464786873707823</c:v>
                </c:pt>
                <c:pt idx="1282">
                  <c:v>73.442792416311093</c:v>
                </c:pt>
                <c:pt idx="1283">
                  <c:v>73.618748075484973</c:v>
                </c:pt>
                <c:pt idx="1284">
                  <c:v>73.431795187612735</c:v>
                </c:pt>
                <c:pt idx="1285">
                  <c:v>73.607750846786615</c:v>
                </c:pt>
                <c:pt idx="1286">
                  <c:v>73.431795187612735</c:v>
                </c:pt>
                <c:pt idx="1287">
                  <c:v>73.596753618088243</c:v>
                </c:pt>
                <c:pt idx="1288">
                  <c:v>73.486781331104567</c:v>
                </c:pt>
                <c:pt idx="1289">
                  <c:v>73.574759160691514</c:v>
                </c:pt>
                <c:pt idx="1290">
                  <c:v>73.519773017199668</c:v>
                </c:pt>
                <c:pt idx="1291">
                  <c:v>73.464786873707823</c:v>
                </c:pt>
                <c:pt idx="1292">
                  <c:v>73.618748075484973</c:v>
                </c:pt>
                <c:pt idx="1293">
                  <c:v>73.475784102406195</c:v>
                </c:pt>
                <c:pt idx="1294">
                  <c:v>73.607750846786615</c:v>
                </c:pt>
                <c:pt idx="1295">
                  <c:v>73.673734218976833</c:v>
                </c:pt>
                <c:pt idx="1296">
                  <c:v>73.508775788501296</c:v>
                </c:pt>
                <c:pt idx="1297">
                  <c:v>73.640742532881717</c:v>
                </c:pt>
                <c:pt idx="1298">
                  <c:v>73.497778559802924</c:v>
                </c:pt>
                <c:pt idx="1299">
                  <c:v>73.552764703294784</c:v>
                </c:pt>
                <c:pt idx="1300">
                  <c:v>73.530770245898026</c:v>
                </c:pt>
                <c:pt idx="1301">
                  <c:v>73.662736990278447</c:v>
                </c:pt>
                <c:pt idx="1302">
                  <c:v>73.607750846786615</c:v>
                </c:pt>
                <c:pt idx="1303">
                  <c:v>73.585756389389886</c:v>
                </c:pt>
                <c:pt idx="1304">
                  <c:v>73.574759160691514</c:v>
                </c:pt>
                <c:pt idx="1305">
                  <c:v>73.618748075484973</c:v>
                </c:pt>
                <c:pt idx="1306">
                  <c:v>73.629745304183345</c:v>
                </c:pt>
                <c:pt idx="1307">
                  <c:v>73.552764703294784</c:v>
                </c:pt>
                <c:pt idx="1308">
                  <c:v>73.68473144767519</c:v>
                </c:pt>
                <c:pt idx="1309">
                  <c:v>73.552764703294784</c:v>
                </c:pt>
                <c:pt idx="1310">
                  <c:v>73.618748075484973</c:v>
                </c:pt>
                <c:pt idx="1311">
                  <c:v>73.596753618088243</c:v>
                </c:pt>
                <c:pt idx="1312">
                  <c:v>73.607750846786615</c:v>
                </c:pt>
                <c:pt idx="1313">
                  <c:v>73.673734218976833</c:v>
                </c:pt>
                <c:pt idx="1314">
                  <c:v>73.596753618088243</c:v>
                </c:pt>
                <c:pt idx="1315">
                  <c:v>73.739717591167022</c:v>
                </c:pt>
                <c:pt idx="1316">
                  <c:v>73.574759160691514</c:v>
                </c:pt>
                <c:pt idx="1317">
                  <c:v>73.640742532881717</c:v>
                </c:pt>
                <c:pt idx="1318">
                  <c:v>73.563761931993142</c:v>
                </c:pt>
                <c:pt idx="1319">
                  <c:v>73.618748075484973</c:v>
                </c:pt>
                <c:pt idx="1320">
                  <c:v>73.68473144767519</c:v>
                </c:pt>
                <c:pt idx="1321">
                  <c:v>73.739717591167022</c:v>
                </c:pt>
                <c:pt idx="1322">
                  <c:v>73.750714819865394</c:v>
                </c:pt>
                <c:pt idx="1323">
                  <c:v>73.662736990278447</c:v>
                </c:pt>
                <c:pt idx="1324">
                  <c:v>73.761712048563766</c:v>
                </c:pt>
                <c:pt idx="1325">
                  <c:v>73.68473144767519</c:v>
                </c:pt>
                <c:pt idx="1326">
                  <c:v>73.618748075484973</c:v>
                </c:pt>
                <c:pt idx="1327">
                  <c:v>73.585756389389886</c:v>
                </c:pt>
                <c:pt idx="1328">
                  <c:v>73.673734218976833</c:v>
                </c:pt>
                <c:pt idx="1329">
                  <c:v>73.68473144767519</c:v>
                </c:pt>
                <c:pt idx="1330">
                  <c:v>73.695728676373562</c:v>
                </c:pt>
                <c:pt idx="1331">
                  <c:v>73.629745304183345</c:v>
                </c:pt>
                <c:pt idx="1332">
                  <c:v>73.706725905071934</c:v>
                </c:pt>
                <c:pt idx="1333">
                  <c:v>73.651739761580075</c:v>
                </c:pt>
                <c:pt idx="1334">
                  <c:v>73.750714819865394</c:v>
                </c:pt>
                <c:pt idx="1335">
                  <c:v>73.662736990278447</c:v>
                </c:pt>
                <c:pt idx="1336">
                  <c:v>73.673734218976833</c:v>
                </c:pt>
                <c:pt idx="1337">
                  <c:v>73.750714819865394</c:v>
                </c:pt>
                <c:pt idx="1338">
                  <c:v>73.651739761580075</c:v>
                </c:pt>
                <c:pt idx="1339">
                  <c:v>73.717723133770292</c:v>
                </c:pt>
                <c:pt idx="1340">
                  <c:v>73.662736990278447</c:v>
                </c:pt>
                <c:pt idx="1341">
                  <c:v>73.772709277262123</c:v>
                </c:pt>
                <c:pt idx="1342">
                  <c:v>73.68473144767519</c:v>
                </c:pt>
                <c:pt idx="1343">
                  <c:v>73.794703734658867</c:v>
                </c:pt>
                <c:pt idx="1344">
                  <c:v>73.651739761580075</c:v>
                </c:pt>
                <c:pt idx="1345">
                  <c:v>73.673734218976833</c:v>
                </c:pt>
                <c:pt idx="1346">
                  <c:v>73.739717591167022</c:v>
                </c:pt>
                <c:pt idx="1347">
                  <c:v>73.662736990278447</c:v>
                </c:pt>
                <c:pt idx="1348">
                  <c:v>73.794703734658867</c:v>
                </c:pt>
                <c:pt idx="1349">
                  <c:v>48.090139221424138</c:v>
                </c:pt>
              </c:numCache>
            </c:numRef>
          </c:yVal>
          <c:smooth val="0"/>
        </c:ser>
        <c:ser>
          <c:idx val="13"/>
          <c:order val="1"/>
          <c:tx>
            <c:v>12/02-1-192 CEM III/B 42,5N-LH/HS/NA Neuss (04.01.12)</c:v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'[1]12021192_1D'!$A$33:$A$1380</c:f>
              <c:numCache>
                <c:formatCode>General</c:formatCode>
                <c:ptCount val="1348"/>
                <c:pt idx="0">
                  <c:v>3.805625E-2</c:v>
                </c:pt>
                <c:pt idx="1">
                  <c:v>0.10469166666666671</c:v>
                </c:pt>
                <c:pt idx="2">
                  <c:v>0.1713416666666667</c:v>
                </c:pt>
                <c:pt idx="3">
                  <c:v>0.23805833333333332</c:v>
                </c:pt>
                <c:pt idx="4">
                  <c:v>0.30538958333333327</c:v>
                </c:pt>
                <c:pt idx="5">
                  <c:v>0.37202499999999999</c:v>
                </c:pt>
                <c:pt idx="6">
                  <c:v>0.43901250000000003</c:v>
                </c:pt>
                <c:pt idx="7">
                  <c:v>0.50566250000000001</c:v>
                </c:pt>
                <c:pt idx="8">
                  <c:v>0.5723125</c:v>
                </c:pt>
                <c:pt idx="9">
                  <c:v>0.63896458333333328</c:v>
                </c:pt>
                <c:pt idx="10">
                  <c:v>0.70561666666666667</c:v>
                </c:pt>
                <c:pt idx="11">
                  <c:v>0.77226874999999984</c:v>
                </c:pt>
                <c:pt idx="12">
                  <c:v>0.83892083333333334</c:v>
                </c:pt>
                <c:pt idx="13">
                  <c:v>0.90583750000000007</c:v>
                </c:pt>
                <c:pt idx="14">
                  <c:v>0.97248958333333346</c:v>
                </c:pt>
                <c:pt idx="15">
                  <c:v>1.0391416666666671</c:v>
                </c:pt>
                <c:pt idx="16">
                  <c:v>1.1057937499999999</c:v>
                </c:pt>
                <c:pt idx="17">
                  <c:v>1.17244375</c:v>
                </c:pt>
                <c:pt idx="18">
                  <c:v>1.2390958333333331</c:v>
                </c:pt>
                <c:pt idx="19">
                  <c:v>1.30575</c:v>
                </c:pt>
                <c:pt idx="20">
                  <c:v>1.3726</c:v>
                </c:pt>
                <c:pt idx="21">
                  <c:v>1.4392520833333331</c:v>
                </c:pt>
                <c:pt idx="22">
                  <c:v>1.505904166666667</c:v>
                </c:pt>
                <c:pt idx="23">
                  <c:v>1.5725541666666669</c:v>
                </c:pt>
                <c:pt idx="24">
                  <c:v>1.6393541666666669</c:v>
                </c:pt>
                <c:pt idx="25">
                  <c:v>1.705991666666667</c:v>
                </c:pt>
                <c:pt idx="26">
                  <c:v>1.7726437500000001</c:v>
                </c:pt>
                <c:pt idx="27">
                  <c:v>1.8398937500000001</c:v>
                </c:pt>
                <c:pt idx="28">
                  <c:v>1.9065520833333329</c:v>
                </c:pt>
                <c:pt idx="29">
                  <c:v>1.97333125</c:v>
                </c:pt>
                <c:pt idx="30">
                  <c:v>2.0399833333333328</c:v>
                </c:pt>
                <c:pt idx="31">
                  <c:v>2.1066333333333329</c:v>
                </c:pt>
                <c:pt idx="32">
                  <c:v>2.1734187500000002</c:v>
                </c:pt>
                <c:pt idx="33">
                  <c:v>2.2400708333333328</c:v>
                </c:pt>
                <c:pt idx="34">
                  <c:v>2.3067229166666672</c:v>
                </c:pt>
                <c:pt idx="35">
                  <c:v>2.3733749999999998</c:v>
                </c:pt>
                <c:pt idx="36">
                  <c:v>2.4401583333333332</c:v>
                </c:pt>
                <c:pt idx="37">
                  <c:v>2.5070291666666669</c:v>
                </c:pt>
                <c:pt idx="38">
                  <c:v>2.5736625000000002</c:v>
                </c:pt>
                <c:pt idx="39">
                  <c:v>2.6403145833333328</c:v>
                </c:pt>
                <c:pt idx="40">
                  <c:v>2.7070979166666671</c:v>
                </c:pt>
                <c:pt idx="41">
                  <c:v>2.7737520833333331</c:v>
                </c:pt>
                <c:pt idx="42">
                  <c:v>2.8406687499999999</c:v>
                </c:pt>
                <c:pt idx="43">
                  <c:v>2.9098020833333331</c:v>
                </c:pt>
                <c:pt idx="44">
                  <c:v>2.9767229166666671</c:v>
                </c:pt>
                <c:pt idx="45">
                  <c:v>3.04335625</c:v>
                </c:pt>
                <c:pt idx="46">
                  <c:v>3.110008333333333</c:v>
                </c:pt>
                <c:pt idx="47">
                  <c:v>3.176660416666667</c:v>
                </c:pt>
                <c:pt idx="48">
                  <c:v>3.2433104166666671</c:v>
                </c:pt>
                <c:pt idx="49">
                  <c:v>3.3099625000000001</c:v>
                </c:pt>
                <c:pt idx="50">
                  <c:v>3.376616666666667</c:v>
                </c:pt>
                <c:pt idx="51">
                  <c:v>3.4432666666666671</c:v>
                </c:pt>
                <c:pt idx="52">
                  <c:v>3.5099166666666668</c:v>
                </c:pt>
                <c:pt idx="53">
                  <c:v>3.5765687499999999</c:v>
                </c:pt>
                <c:pt idx="54">
                  <c:v>3.6432208333333329</c:v>
                </c:pt>
                <c:pt idx="55">
                  <c:v>3.710208333333334</c:v>
                </c:pt>
                <c:pt idx="56">
                  <c:v>3.7768583333333332</c:v>
                </c:pt>
                <c:pt idx="57">
                  <c:v>3.8435083333333329</c:v>
                </c:pt>
                <c:pt idx="58">
                  <c:v>3.9102937500000001</c:v>
                </c:pt>
                <c:pt idx="59">
                  <c:v>3.9769458333333332</c:v>
                </c:pt>
                <c:pt idx="60">
                  <c:v>4.0435979166666662</c:v>
                </c:pt>
                <c:pt idx="61">
                  <c:v>4.1102479166666663</c:v>
                </c:pt>
                <c:pt idx="62">
                  <c:v>4.1769020833333332</c:v>
                </c:pt>
                <c:pt idx="63">
                  <c:v>4.2438208333333334</c:v>
                </c:pt>
                <c:pt idx="64">
                  <c:v>4.3104729166666669</c:v>
                </c:pt>
                <c:pt idx="65">
                  <c:v>4.377122916666667</c:v>
                </c:pt>
                <c:pt idx="66">
                  <c:v>4.4437729166666671</c:v>
                </c:pt>
                <c:pt idx="67">
                  <c:v>4.5104333333333333</c:v>
                </c:pt>
                <c:pt idx="68">
                  <c:v>4.5770770833333332</c:v>
                </c:pt>
                <c:pt idx="69">
                  <c:v>4.6437291666666667</c:v>
                </c:pt>
                <c:pt idx="70">
                  <c:v>4.7103833333333336</c:v>
                </c:pt>
                <c:pt idx="71">
                  <c:v>4.7770312500000003</c:v>
                </c:pt>
                <c:pt idx="72">
                  <c:v>4.8436916666666674</c:v>
                </c:pt>
                <c:pt idx="73">
                  <c:v>4.9103354166666664</c:v>
                </c:pt>
                <c:pt idx="74">
                  <c:v>4.9773874999999999</c:v>
                </c:pt>
                <c:pt idx="75">
                  <c:v>5.0440395833333334</c:v>
                </c:pt>
                <c:pt idx="76">
                  <c:v>5.1106895833333326</c:v>
                </c:pt>
                <c:pt idx="77">
                  <c:v>5.177341666666667</c:v>
                </c:pt>
                <c:pt idx="78">
                  <c:v>5.2439937499999996</c:v>
                </c:pt>
                <c:pt idx="79">
                  <c:v>5.3106437499999997</c:v>
                </c:pt>
                <c:pt idx="80">
                  <c:v>5.3774291666666656</c:v>
                </c:pt>
                <c:pt idx="81">
                  <c:v>5.44408125</c:v>
                </c:pt>
                <c:pt idx="82">
                  <c:v>5.5107354166666669</c:v>
                </c:pt>
                <c:pt idx="83">
                  <c:v>5.5773833333333336</c:v>
                </c:pt>
                <c:pt idx="84">
                  <c:v>5.6440354166666671</c:v>
                </c:pt>
                <c:pt idx="85">
                  <c:v>5.7109562499999997</c:v>
                </c:pt>
                <c:pt idx="86">
                  <c:v>5.7776062499999998</c:v>
                </c:pt>
                <c:pt idx="87">
                  <c:v>5.8442583333333333</c:v>
                </c:pt>
                <c:pt idx="88">
                  <c:v>5.911575</c:v>
                </c:pt>
                <c:pt idx="89">
                  <c:v>5.9782270833333344</c:v>
                </c:pt>
                <c:pt idx="90">
                  <c:v>6.044879166666667</c:v>
                </c:pt>
                <c:pt idx="91">
                  <c:v>6.1118395833333334</c:v>
                </c:pt>
                <c:pt idx="92">
                  <c:v>6.1784583333333334</c:v>
                </c:pt>
                <c:pt idx="93">
                  <c:v>6.2450999999999999</c:v>
                </c:pt>
                <c:pt idx="94">
                  <c:v>6.3117520833333334</c:v>
                </c:pt>
                <c:pt idx="95">
                  <c:v>6.3784041666666669</c:v>
                </c:pt>
                <c:pt idx="96">
                  <c:v>6.4450562500000004</c:v>
                </c:pt>
                <c:pt idx="97">
                  <c:v>6.5117062499999996</c:v>
                </c:pt>
                <c:pt idx="98">
                  <c:v>6.5783583333333331</c:v>
                </c:pt>
                <c:pt idx="99">
                  <c:v>6.6454770833333336</c:v>
                </c:pt>
                <c:pt idx="100">
                  <c:v>6.7121270833333337</c:v>
                </c:pt>
                <c:pt idx="101">
                  <c:v>6.7789833333333336</c:v>
                </c:pt>
                <c:pt idx="102">
                  <c:v>6.8456333333333337</c:v>
                </c:pt>
                <c:pt idx="103">
                  <c:v>6.9122833333333329</c:v>
                </c:pt>
                <c:pt idx="104">
                  <c:v>6.9790687499999997</c:v>
                </c:pt>
                <c:pt idx="105">
                  <c:v>7.0457187499999998</c:v>
                </c:pt>
                <c:pt idx="106">
                  <c:v>7.1123708333333333</c:v>
                </c:pt>
                <c:pt idx="107">
                  <c:v>7.1790229166666668</c:v>
                </c:pt>
                <c:pt idx="108">
                  <c:v>7.2456750000000003</c:v>
                </c:pt>
                <c:pt idx="109">
                  <c:v>7.3123250000000004</c:v>
                </c:pt>
                <c:pt idx="110">
                  <c:v>7.3791000000000002</c:v>
                </c:pt>
                <c:pt idx="111">
                  <c:v>7.4456958333333336</c:v>
                </c:pt>
                <c:pt idx="112">
                  <c:v>7.5126166666666663</c:v>
                </c:pt>
                <c:pt idx="113">
                  <c:v>7.5792708333333332</c:v>
                </c:pt>
                <c:pt idx="114">
                  <c:v>7.6459166666666656</c:v>
                </c:pt>
                <c:pt idx="115">
                  <c:v>7.71256875</c:v>
                </c:pt>
                <c:pt idx="116">
                  <c:v>7.7792208333333326</c:v>
                </c:pt>
                <c:pt idx="117">
                  <c:v>7.8460041666666669</c:v>
                </c:pt>
                <c:pt idx="118">
                  <c:v>7.9127666666666663</c:v>
                </c:pt>
                <c:pt idx="119">
                  <c:v>7.9793750000000001</c:v>
                </c:pt>
                <c:pt idx="120">
                  <c:v>8.0460958333333341</c:v>
                </c:pt>
                <c:pt idx="121">
                  <c:v>8.1127458333333333</c:v>
                </c:pt>
                <c:pt idx="122">
                  <c:v>8.1793979166666659</c:v>
                </c:pt>
                <c:pt idx="123">
                  <c:v>8.2460479166666669</c:v>
                </c:pt>
                <c:pt idx="124">
                  <c:v>8.3126999999999995</c:v>
                </c:pt>
                <c:pt idx="125">
                  <c:v>8.3793520833333339</c:v>
                </c:pt>
                <c:pt idx="126">
                  <c:v>8.4460020833333331</c:v>
                </c:pt>
                <c:pt idx="127">
                  <c:v>8.5126541666666675</c:v>
                </c:pt>
                <c:pt idx="128">
                  <c:v>8.5793729166666672</c:v>
                </c:pt>
                <c:pt idx="129">
                  <c:v>8.6460249999999998</c:v>
                </c:pt>
                <c:pt idx="130">
                  <c:v>8.7126750000000008</c:v>
                </c:pt>
                <c:pt idx="131">
                  <c:v>8.7793291666666669</c:v>
                </c:pt>
                <c:pt idx="132">
                  <c:v>8.8459812499999995</c:v>
                </c:pt>
                <c:pt idx="133">
                  <c:v>8.9126312500000004</c:v>
                </c:pt>
                <c:pt idx="134">
                  <c:v>8.9793479166666668</c:v>
                </c:pt>
                <c:pt idx="135">
                  <c:v>9.0459999999999994</c:v>
                </c:pt>
                <c:pt idx="136">
                  <c:v>9.1131916666666672</c:v>
                </c:pt>
                <c:pt idx="137">
                  <c:v>9.1798374999999997</c:v>
                </c:pt>
                <c:pt idx="138">
                  <c:v>9.2465375000000005</c:v>
                </c:pt>
                <c:pt idx="139">
                  <c:v>9.3131395833333332</c:v>
                </c:pt>
                <c:pt idx="140">
                  <c:v>9.3797916666666659</c:v>
                </c:pt>
                <c:pt idx="141">
                  <c:v>9.4464437500000003</c:v>
                </c:pt>
                <c:pt idx="142">
                  <c:v>9.5135437500000002</c:v>
                </c:pt>
                <c:pt idx="143">
                  <c:v>9.5801458333333329</c:v>
                </c:pt>
                <c:pt idx="144">
                  <c:v>9.6468000000000007</c:v>
                </c:pt>
                <c:pt idx="145">
                  <c:v>9.7137958333333341</c:v>
                </c:pt>
                <c:pt idx="146">
                  <c:v>9.7804333333333329</c:v>
                </c:pt>
                <c:pt idx="147">
                  <c:v>9.8470854166666673</c:v>
                </c:pt>
                <c:pt idx="148">
                  <c:v>9.9137374999999999</c:v>
                </c:pt>
                <c:pt idx="149">
                  <c:v>9.9803895833333325</c:v>
                </c:pt>
                <c:pt idx="150">
                  <c:v>10.047220833333331</c:v>
                </c:pt>
                <c:pt idx="151">
                  <c:v>10.113825</c:v>
                </c:pt>
                <c:pt idx="152">
                  <c:v>10.180477083333329</c:v>
                </c:pt>
                <c:pt idx="153">
                  <c:v>10.24736041666667</c:v>
                </c:pt>
                <c:pt idx="154">
                  <c:v>10.313981249999999</c:v>
                </c:pt>
                <c:pt idx="155">
                  <c:v>10.38063125</c:v>
                </c:pt>
                <c:pt idx="156">
                  <c:v>10.447283333333329</c:v>
                </c:pt>
                <c:pt idx="157">
                  <c:v>10.514002083333329</c:v>
                </c:pt>
                <c:pt idx="158">
                  <c:v>10.580654166666671</c:v>
                </c:pt>
                <c:pt idx="159">
                  <c:v>10.64730416666667</c:v>
                </c:pt>
                <c:pt idx="160">
                  <c:v>10.713956250000001</c:v>
                </c:pt>
                <c:pt idx="161">
                  <c:v>10.781025</c:v>
                </c:pt>
                <c:pt idx="162">
                  <c:v>10.84766041666667</c:v>
                </c:pt>
                <c:pt idx="163">
                  <c:v>10.91431041666667</c:v>
                </c:pt>
                <c:pt idx="164">
                  <c:v>10.98109166666667</c:v>
                </c:pt>
                <c:pt idx="165">
                  <c:v>11.047750000000001</c:v>
                </c:pt>
                <c:pt idx="166">
                  <c:v>11.1144</c:v>
                </c:pt>
                <c:pt idx="167">
                  <c:v>11.181050000000001</c:v>
                </c:pt>
                <c:pt idx="168">
                  <c:v>11.248035416666671</c:v>
                </c:pt>
                <c:pt idx="169">
                  <c:v>11.3146875</c:v>
                </c:pt>
                <c:pt idx="170">
                  <c:v>11.381339583333331</c:v>
                </c:pt>
                <c:pt idx="171">
                  <c:v>11.448122916666669</c:v>
                </c:pt>
                <c:pt idx="172">
                  <c:v>11.514775</c:v>
                </c:pt>
                <c:pt idx="173">
                  <c:v>11.581427083333329</c:v>
                </c:pt>
                <c:pt idx="174">
                  <c:v>11.648079166666671</c:v>
                </c:pt>
                <c:pt idx="175">
                  <c:v>11.71473125</c:v>
                </c:pt>
                <c:pt idx="176">
                  <c:v>11.781383333333331</c:v>
                </c:pt>
                <c:pt idx="177">
                  <c:v>11.848210416666671</c:v>
                </c:pt>
                <c:pt idx="178">
                  <c:v>11.91481875</c:v>
                </c:pt>
                <c:pt idx="179">
                  <c:v>11.98173541666667</c:v>
                </c:pt>
                <c:pt idx="180">
                  <c:v>12.0483875</c:v>
                </c:pt>
                <c:pt idx="181">
                  <c:v>12.11503958333333</c:v>
                </c:pt>
                <c:pt idx="182">
                  <c:v>12.181693750000001</c:v>
                </c:pt>
                <c:pt idx="183">
                  <c:v>12.24834375</c:v>
                </c:pt>
                <c:pt idx="184">
                  <c:v>12.314993749999999</c:v>
                </c:pt>
                <c:pt idx="185">
                  <c:v>12.38164583333333</c:v>
                </c:pt>
                <c:pt idx="186">
                  <c:v>12.44829791666667</c:v>
                </c:pt>
                <c:pt idx="187">
                  <c:v>12.51508333333333</c:v>
                </c:pt>
                <c:pt idx="188">
                  <c:v>12.58206666666667</c:v>
                </c:pt>
                <c:pt idx="189">
                  <c:v>12.64872083333333</c:v>
                </c:pt>
                <c:pt idx="190">
                  <c:v>12.71590416666667</c:v>
                </c:pt>
                <c:pt idx="191">
                  <c:v>12.782556250000001</c:v>
                </c:pt>
                <c:pt idx="192">
                  <c:v>12.84920625</c:v>
                </c:pt>
                <c:pt idx="193">
                  <c:v>12.915858333333331</c:v>
                </c:pt>
                <c:pt idx="194">
                  <c:v>12.98251041666667</c:v>
                </c:pt>
                <c:pt idx="195">
                  <c:v>13.0491625</c:v>
                </c:pt>
                <c:pt idx="196">
                  <c:v>13.11601458333333</c:v>
                </c:pt>
                <c:pt idx="197">
                  <c:v>13.182664583333329</c:v>
                </c:pt>
                <c:pt idx="198">
                  <c:v>13.24971666666667</c:v>
                </c:pt>
                <c:pt idx="199">
                  <c:v>13.316366666666671</c:v>
                </c:pt>
                <c:pt idx="200">
                  <c:v>13.38301875</c:v>
                </c:pt>
                <c:pt idx="201">
                  <c:v>13.449672916666669</c:v>
                </c:pt>
                <c:pt idx="202">
                  <c:v>13.51632291666667</c:v>
                </c:pt>
                <c:pt idx="203">
                  <c:v>13.582974999999999</c:v>
                </c:pt>
                <c:pt idx="204">
                  <c:v>13.649625</c:v>
                </c:pt>
                <c:pt idx="205">
                  <c:v>13.716277083333329</c:v>
                </c:pt>
                <c:pt idx="206">
                  <c:v>13.7830625</c:v>
                </c:pt>
                <c:pt idx="207">
                  <c:v>13.84974583333333</c:v>
                </c:pt>
                <c:pt idx="208">
                  <c:v>13.91636458333333</c:v>
                </c:pt>
                <c:pt idx="209">
                  <c:v>13.98301666666667</c:v>
                </c:pt>
                <c:pt idx="210">
                  <c:v>14.04966875</c:v>
                </c:pt>
                <c:pt idx="211">
                  <c:v>14.116320833333329</c:v>
                </c:pt>
                <c:pt idx="212">
                  <c:v>14.18334583333333</c:v>
                </c:pt>
                <c:pt idx="213">
                  <c:v>14.24995833333333</c:v>
                </c:pt>
                <c:pt idx="214">
                  <c:v>14.316608333333329</c:v>
                </c:pt>
                <c:pt idx="215">
                  <c:v>14.383675</c:v>
                </c:pt>
                <c:pt idx="216">
                  <c:v>14.450310416666669</c:v>
                </c:pt>
                <c:pt idx="217">
                  <c:v>14.517029166666671</c:v>
                </c:pt>
                <c:pt idx="218">
                  <c:v>14.58368125</c:v>
                </c:pt>
                <c:pt idx="219">
                  <c:v>14.650333333333331</c:v>
                </c:pt>
                <c:pt idx="220">
                  <c:v>14.71698333333333</c:v>
                </c:pt>
                <c:pt idx="221">
                  <c:v>14.783635416666669</c:v>
                </c:pt>
                <c:pt idx="222">
                  <c:v>14.85028958333333</c:v>
                </c:pt>
                <c:pt idx="223">
                  <c:v>14.916939583333329</c:v>
                </c:pt>
                <c:pt idx="224">
                  <c:v>14.98358958333333</c:v>
                </c:pt>
                <c:pt idx="225">
                  <c:v>15.05023958333333</c:v>
                </c:pt>
                <c:pt idx="226">
                  <c:v>15.11696041666667</c:v>
                </c:pt>
                <c:pt idx="227">
                  <c:v>15.18360833333333</c:v>
                </c:pt>
                <c:pt idx="228">
                  <c:v>15.25059166666667</c:v>
                </c:pt>
                <c:pt idx="229">
                  <c:v>15.31724166666667</c:v>
                </c:pt>
                <c:pt idx="230">
                  <c:v>15.38389375</c:v>
                </c:pt>
                <c:pt idx="231">
                  <c:v>15.45060625</c:v>
                </c:pt>
                <c:pt idx="232">
                  <c:v>15.51719583333333</c:v>
                </c:pt>
                <c:pt idx="233">
                  <c:v>15.583839583333329</c:v>
                </c:pt>
                <c:pt idx="234">
                  <c:v>15.650822916666669</c:v>
                </c:pt>
                <c:pt idx="235">
                  <c:v>15.717475</c:v>
                </c:pt>
                <c:pt idx="236">
                  <c:v>15.788591666666671</c:v>
                </c:pt>
                <c:pt idx="237">
                  <c:v>15.85524375</c:v>
                </c:pt>
                <c:pt idx="238">
                  <c:v>15.921893750000001</c:v>
                </c:pt>
                <c:pt idx="239">
                  <c:v>15.988560416666671</c:v>
                </c:pt>
                <c:pt idx="240">
                  <c:v>16.05518125</c:v>
                </c:pt>
                <c:pt idx="241">
                  <c:v>16.121829166666672</c:v>
                </c:pt>
                <c:pt idx="242">
                  <c:v>16.188479166666671</c:v>
                </c:pt>
                <c:pt idx="243">
                  <c:v>16.25515</c:v>
                </c:pt>
                <c:pt idx="244">
                  <c:v>16.321772916666671</c:v>
                </c:pt>
                <c:pt idx="245">
                  <c:v>16.388516666666671</c:v>
                </c:pt>
                <c:pt idx="246">
                  <c:v>16.455204166666672</c:v>
                </c:pt>
                <c:pt idx="247">
                  <c:v>16.522014583333331</c:v>
                </c:pt>
                <c:pt idx="248">
                  <c:v>16.58866458333333</c:v>
                </c:pt>
                <c:pt idx="249">
                  <c:v>16.655383333333329</c:v>
                </c:pt>
                <c:pt idx="250">
                  <c:v>16.722075</c:v>
                </c:pt>
                <c:pt idx="251">
                  <c:v>16.788818750000001</c:v>
                </c:pt>
                <c:pt idx="252">
                  <c:v>16.855443749999999</c:v>
                </c:pt>
                <c:pt idx="253">
                  <c:v>16.922097916666669</c:v>
                </c:pt>
                <c:pt idx="254">
                  <c:v>16.988747916666672</c:v>
                </c:pt>
                <c:pt idx="255">
                  <c:v>17.055395833333328</c:v>
                </c:pt>
                <c:pt idx="256">
                  <c:v>17.12204791666667</c:v>
                </c:pt>
                <c:pt idx="257">
                  <c:v>17.18879166666667</c:v>
                </c:pt>
                <c:pt idx="258">
                  <c:v>17.255508333333339</c:v>
                </c:pt>
                <c:pt idx="259">
                  <c:v>17.322131250000002</c:v>
                </c:pt>
                <c:pt idx="260">
                  <c:v>17.388785416666671</c:v>
                </c:pt>
                <c:pt idx="261">
                  <c:v>17.455435416666671</c:v>
                </c:pt>
                <c:pt idx="262">
                  <c:v>17.52208541666667</c:v>
                </c:pt>
                <c:pt idx="263">
                  <c:v>17.589095833333332</c:v>
                </c:pt>
                <c:pt idx="264">
                  <c:v>17.65581666666667</c:v>
                </c:pt>
                <c:pt idx="265">
                  <c:v>17.722485416666672</c:v>
                </c:pt>
                <c:pt idx="266">
                  <c:v>17.789158333333329</c:v>
                </c:pt>
                <c:pt idx="267">
                  <c:v>17.855810416666671</c:v>
                </c:pt>
                <c:pt idx="268">
                  <c:v>17.922489583333331</c:v>
                </c:pt>
                <c:pt idx="269">
                  <c:v>17.989381250000001</c:v>
                </c:pt>
                <c:pt idx="270">
                  <c:v>18.05603125</c:v>
                </c:pt>
                <c:pt idx="271">
                  <c:v>18.122683333333331</c:v>
                </c:pt>
                <c:pt idx="272">
                  <c:v>18.189335416666669</c:v>
                </c:pt>
                <c:pt idx="273">
                  <c:v>18.2559875</c:v>
                </c:pt>
                <c:pt idx="274">
                  <c:v>18.322639583333331</c:v>
                </c:pt>
                <c:pt idx="275">
                  <c:v>18.389356249999999</c:v>
                </c:pt>
                <c:pt idx="276">
                  <c:v>18.45634166666667</c:v>
                </c:pt>
                <c:pt idx="277">
                  <c:v>18.522993750000001</c:v>
                </c:pt>
                <c:pt idx="278">
                  <c:v>18.58964375</c:v>
                </c:pt>
                <c:pt idx="279">
                  <c:v>18.65629791666667</c:v>
                </c:pt>
                <c:pt idx="280">
                  <c:v>18.723041666666671</c:v>
                </c:pt>
                <c:pt idx="281">
                  <c:v>18.789666666666669</c:v>
                </c:pt>
                <c:pt idx="282">
                  <c:v>18.856414583333329</c:v>
                </c:pt>
                <c:pt idx="283">
                  <c:v>18.923329166666669</c:v>
                </c:pt>
                <c:pt idx="284">
                  <c:v>18.989954166666671</c:v>
                </c:pt>
                <c:pt idx="285">
                  <c:v>19.05663333333333</c:v>
                </c:pt>
                <c:pt idx="286">
                  <c:v>19.123258333333329</c:v>
                </c:pt>
                <c:pt idx="287">
                  <c:v>19.189908333333332</c:v>
                </c:pt>
                <c:pt idx="288">
                  <c:v>19.256604166666669</c:v>
                </c:pt>
                <c:pt idx="289">
                  <c:v>19.32330833333333</c:v>
                </c:pt>
                <c:pt idx="290">
                  <c:v>19.389960416666671</c:v>
                </c:pt>
                <c:pt idx="291">
                  <c:v>19.456583333333331</c:v>
                </c:pt>
                <c:pt idx="292">
                  <c:v>19.523335416666669</c:v>
                </c:pt>
                <c:pt idx="293">
                  <c:v>19.59004791666667</c:v>
                </c:pt>
                <c:pt idx="294">
                  <c:v>19.657097916666672</c:v>
                </c:pt>
                <c:pt idx="295">
                  <c:v>19.7237875</c:v>
                </c:pt>
                <c:pt idx="296">
                  <c:v>19.790439583333331</c:v>
                </c:pt>
                <c:pt idx="297">
                  <c:v>19.857158333333331</c:v>
                </c:pt>
                <c:pt idx="298">
                  <c:v>19.92383541666667</c:v>
                </c:pt>
                <c:pt idx="299">
                  <c:v>19.990612500000001</c:v>
                </c:pt>
                <c:pt idx="300">
                  <c:v>20.057245833333329</c:v>
                </c:pt>
                <c:pt idx="301">
                  <c:v>20.123964583333329</c:v>
                </c:pt>
                <c:pt idx="302">
                  <c:v>20.1907125</c:v>
                </c:pt>
                <c:pt idx="303">
                  <c:v>20.257408333333331</c:v>
                </c:pt>
                <c:pt idx="304">
                  <c:v>20.324120833333328</c:v>
                </c:pt>
                <c:pt idx="305">
                  <c:v>20.391037499999999</c:v>
                </c:pt>
                <c:pt idx="306">
                  <c:v>20.457864583333329</c:v>
                </c:pt>
                <c:pt idx="307">
                  <c:v>20.524472916666671</c:v>
                </c:pt>
                <c:pt idx="308">
                  <c:v>20.59139166666667</c:v>
                </c:pt>
                <c:pt idx="309">
                  <c:v>20.658043750000001</c:v>
                </c:pt>
                <c:pt idx="310">
                  <c:v>20.725281249999998</c:v>
                </c:pt>
                <c:pt idx="311">
                  <c:v>20.791879166666671</c:v>
                </c:pt>
                <c:pt idx="312">
                  <c:v>20.858531249999999</c:v>
                </c:pt>
                <c:pt idx="313">
                  <c:v>20.925639583333329</c:v>
                </c:pt>
                <c:pt idx="314">
                  <c:v>20.992233333333331</c:v>
                </c:pt>
                <c:pt idx="315">
                  <c:v>21.058952083333331</c:v>
                </c:pt>
                <c:pt idx="316">
                  <c:v>21.125670833333331</c:v>
                </c:pt>
                <c:pt idx="317">
                  <c:v>21.192922916666671</c:v>
                </c:pt>
                <c:pt idx="318">
                  <c:v>21.259599999999999</c:v>
                </c:pt>
                <c:pt idx="319">
                  <c:v>21.326318749999999</c:v>
                </c:pt>
                <c:pt idx="320">
                  <c:v>21.393037499999998</c:v>
                </c:pt>
                <c:pt idx="321">
                  <c:v>21.4596625</c:v>
                </c:pt>
                <c:pt idx="322">
                  <c:v>21.52634583333333</c:v>
                </c:pt>
                <c:pt idx="323">
                  <c:v>21.59296458333333</c:v>
                </c:pt>
                <c:pt idx="324">
                  <c:v>21.659885416666668</c:v>
                </c:pt>
                <c:pt idx="325">
                  <c:v>21.726533333333329</c:v>
                </c:pt>
                <c:pt idx="326">
                  <c:v>21.79371875</c:v>
                </c:pt>
                <c:pt idx="327">
                  <c:v>21.861010416666669</c:v>
                </c:pt>
                <c:pt idx="328">
                  <c:v>21.927622916666671</c:v>
                </c:pt>
                <c:pt idx="329">
                  <c:v>21.99427291666667</c:v>
                </c:pt>
                <c:pt idx="330">
                  <c:v>22.06095625</c:v>
                </c:pt>
                <c:pt idx="331">
                  <c:v>22.128027083333329</c:v>
                </c:pt>
                <c:pt idx="332">
                  <c:v>22.194629166666669</c:v>
                </c:pt>
                <c:pt idx="333">
                  <c:v>22.261372916666669</c:v>
                </c:pt>
                <c:pt idx="334">
                  <c:v>22.327999999999999</c:v>
                </c:pt>
                <c:pt idx="335">
                  <c:v>22.39465208333333</c:v>
                </c:pt>
                <c:pt idx="336">
                  <c:v>22.461304166666672</c:v>
                </c:pt>
                <c:pt idx="337">
                  <c:v>22.527952083333329</c:v>
                </c:pt>
                <c:pt idx="338">
                  <c:v>22.594670833333328</c:v>
                </c:pt>
                <c:pt idx="339">
                  <c:v>22.661329166666668</c:v>
                </c:pt>
                <c:pt idx="340">
                  <c:v>22.72800208333333</c:v>
                </c:pt>
                <c:pt idx="341">
                  <c:v>22.794691666666669</c:v>
                </c:pt>
                <c:pt idx="342">
                  <c:v>22.861479166666669</c:v>
                </c:pt>
                <c:pt idx="343">
                  <c:v>22.928129166666668</c:v>
                </c:pt>
                <c:pt idx="344">
                  <c:v>22.994875</c:v>
                </c:pt>
                <c:pt idx="345">
                  <c:v>23.061993749999999</c:v>
                </c:pt>
                <c:pt idx="346">
                  <c:v>23.128616666666669</c:v>
                </c:pt>
                <c:pt idx="347">
                  <c:v>23.195402083333331</c:v>
                </c:pt>
                <c:pt idx="348">
                  <c:v>23.26207916666667</c:v>
                </c:pt>
                <c:pt idx="349">
                  <c:v>23.328960416666671</c:v>
                </c:pt>
                <c:pt idx="350">
                  <c:v>23.39565</c:v>
                </c:pt>
                <c:pt idx="351">
                  <c:v>23.462275000000002</c:v>
                </c:pt>
                <c:pt idx="352">
                  <c:v>23.528927083333329</c:v>
                </c:pt>
                <c:pt idx="353">
                  <c:v>23.595606249999999</c:v>
                </c:pt>
                <c:pt idx="354">
                  <c:v>23.662322916666671</c:v>
                </c:pt>
                <c:pt idx="355">
                  <c:v>23.729575000000001</c:v>
                </c:pt>
                <c:pt idx="356">
                  <c:v>23.796343749999998</c:v>
                </c:pt>
                <c:pt idx="357">
                  <c:v>23.862985416666671</c:v>
                </c:pt>
                <c:pt idx="358">
                  <c:v>23.92963541666667</c:v>
                </c:pt>
                <c:pt idx="359">
                  <c:v>23.996381249999999</c:v>
                </c:pt>
                <c:pt idx="360">
                  <c:v>24.063006250000001</c:v>
                </c:pt>
                <c:pt idx="361">
                  <c:v>24.129658333333332</c:v>
                </c:pt>
                <c:pt idx="362">
                  <c:v>24.196308333333331</c:v>
                </c:pt>
                <c:pt idx="363">
                  <c:v>24.263291666666671</c:v>
                </c:pt>
                <c:pt idx="364">
                  <c:v>24.329943750000002</c:v>
                </c:pt>
                <c:pt idx="365">
                  <c:v>24.396864583333329</c:v>
                </c:pt>
                <c:pt idx="366">
                  <c:v>24.463543749999999</c:v>
                </c:pt>
                <c:pt idx="367">
                  <c:v>24.53044375</c:v>
                </c:pt>
                <c:pt idx="368">
                  <c:v>24.597181249999998</c:v>
                </c:pt>
                <c:pt idx="369">
                  <c:v>24.663868749999999</c:v>
                </c:pt>
                <c:pt idx="370">
                  <c:v>24.73052083333333</c:v>
                </c:pt>
                <c:pt idx="371">
                  <c:v>24.797174999999999</c:v>
                </c:pt>
                <c:pt idx="372">
                  <c:v>24.863824999999999</c:v>
                </c:pt>
                <c:pt idx="373">
                  <c:v>24.930552083333328</c:v>
                </c:pt>
                <c:pt idx="374">
                  <c:v>24.997531250000002</c:v>
                </c:pt>
                <c:pt idx="375">
                  <c:v>25.064206250000002</c:v>
                </c:pt>
                <c:pt idx="376">
                  <c:v>25.131031249999999</c:v>
                </c:pt>
                <c:pt idx="377">
                  <c:v>25.197681249999999</c:v>
                </c:pt>
                <c:pt idx="378">
                  <c:v>25.26433333333333</c:v>
                </c:pt>
                <c:pt idx="379">
                  <c:v>25.331052083333329</c:v>
                </c:pt>
                <c:pt idx="380">
                  <c:v>25.397866666666669</c:v>
                </c:pt>
                <c:pt idx="381">
                  <c:v>25.464725000000001</c:v>
                </c:pt>
                <c:pt idx="382">
                  <c:v>25.531339583333331</c:v>
                </c:pt>
                <c:pt idx="383">
                  <c:v>25.598327083333331</c:v>
                </c:pt>
                <c:pt idx="384">
                  <c:v>25.66557083333333</c:v>
                </c:pt>
                <c:pt idx="385">
                  <c:v>25.732231250000002</c:v>
                </c:pt>
                <c:pt idx="386">
                  <c:v>25.79910416666667</c:v>
                </c:pt>
                <c:pt idx="387">
                  <c:v>25.866431250000002</c:v>
                </c:pt>
                <c:pt idx="388">
                  <c:v>25.933514583333331</c:v>
                </c:pt>
                <c:pt idx="389">
                  <c:v>26.001033333333329</c:v>
                </c:pt>
                <c:pt idx="390">
                  <c:v>26.067752083333328</c:v>
                </c:pt>
                <c:pt idx="391">
                  <c:v>26.134602083333331</c:v>
                </c:pt>
                <c:pt idx="392">
                  <c:v>26.20162916666667</c:v>
                </c:pt>
                <c:pt idx="393">
                  <c:v>26.268481250000001</c:v>
                </c:pt>
                <c:pt idx="394">
                  <c:v>26.33529166666667</c:v>
                </c:pt>
                <c:pt idx="395">
                  <c:v>26.402747916666669</c:v>
                </c:pt>
                <c:pt idx="396">
                  <c:v>26.47097916666667</c:v>
                </c:pt>
                <c:pt idx="397">
                  <c:v>26.537749999999999</c:v>
                </c:pt>
                <c:pt idx="398">
                  <c:v>26.604577083333329</c:v>
                </c:pt>
                <c:pt idx="399">
                  <c:v>26.67128125</c:v>
                </c:pt>
                <c:pt idx="400">
                  <c:v>26.737933333333331</c:v>
                </c:pt>
                <c:pt idx="401">
                  <c:v>26.805583333333331</c:v>
                </c:pt>
                <c:pt idx="402">
                  <c:v>26.872302083333331</c:v>
                </c:pt>
                <c:pt idx="403">
                  <c:v>26.939002083333332</c:v>
                </c:pt>
                <c:pt idx="404">
                  <c:v>27.005772916666668</c:v>
                </c:pt>
                <c:pt idx="405">
                  <c:v>27.072856250000001</c:v>
                </c:pt>
                <c:pt idx="406">
                  <c:v>27.13964166666667</c:v>
                </c:pt>
                <c:pt idx="407">
                  <c:v>27.20782916666667</c:v>
                </c:pt>
                <c:pt idx="408">
                  <c:v>27.274743749999999</c:v>
                </c:pt>
                <c:pt idx="409">
                  <c:v>27.341529166666671</c:v>
                </c:pt>
                <c:pt idx="410">
                  <c:v>27.408247916666671</c:v>
                </c:pt>
                <c:pt idx="411">
                  <c:v>27.47536666666667</c:v>
                </c:pt>
                <c:pt idx="412">
                  <c:v>27.543749999999999</c:v>
                </c:pt>
                <c:pt idx="413">
                  <c:v>27.610993749999999</c:v>
                </c:pt>
                <c:pt idx="414">
                  <c:v>27.677720833333328</c:v>
                </c:pt>
                <c:pt idx="415">
                  <c:v>27.744504166666669</c:v>
                </c:pt>
                <c:pt idx="416">
                  <c:v>27.81148958333333</c:v>
                </c:pt>
                <c:pt idx="417">
                  <c:v>27.878408333333329</c:v>
                </c:pt>
                <c:pt idx="418">
                  <c:v>27.945127083333329</c:v>
                </c:pt>
                <c:pt idx="419">
                  <c:v>28.012777083333329</c:v>
                </c:pt>
                <c:pt idx="420">
                  <c:v>28.079429166666671</c:v>
                </c:pt>
                <c:pt idx="421">
                  <c:v>28.146102083333329</c:v>
                </c:pt>
                <c:pt idx="422">
                  <c:v>28.212864583333332</c:v>
                </c:pt>
                <c:pt idx="423">
                  <c:v>28.280049999999999</c:v>
                </c:pt>
                <c:pt idx="424">
                  <c:v>28.346968749999998</c:v>
                </c:pt>
                <c:pt idx="425">
                  <c:v>28.414056250000002</c:v>
                </c:pt>
                <c:pt idx="426">
                  <c:v>28.480820833333329</c:v>
                </c:pt>
                <c:pt idx="427">
                  <c:v>28.54879166666667</c:v>
                </c:pt>
                <c:pt idx="428">
                  <c:v>28.615525000000002</c:v>
                </c:pt>
                <c:pt idx="429">
                  <c:v>28.682264583333328</c:v>
                </c:pt>
                <c:pt idx="430">
                  <c:v>28.749175000000001</c:v>
                </c:pt>
                <c:pt idx="431">
                  <c:v>28.815795833333329</c:v>
                </c:pt>
                <c:pt idx="432">
                  <c:v>28.88371458333333</c:v>
                </c:pt>
                <c:pt idx="433">
                  <c:v>28.950577083333329</c:v>
                </c:pt>
                <c:pt idx="434">
                  <c:v>29.017418750000001</c:v>
                </c:pt>
                <c:pt idx="435">
                  <c:v>29.084408333333329</c:v>
                </c:pt>
                <c:pt idx="436">
                  <c:v>29.151258333333331</c:v>
                </c:pt>
                <c:pt idx="437">
                  <c:v>29.218037500000001</c:v>
                </c:pt>
                <c:pt idx="438">
                  <c:v>29.285022916666669</c:v>
                </c:pt>
                <c:pt idx="439">
                  <c:v>29.351875</c:v>
                </c:pt>
                <c:pt idx="440">
                  <c:v>29.418724999999998</c:v>
                </c:pt>
                <c:pt idx="441">
                  <c:v>29.485577083333329</c:v>
                </c:pt>
                <c:pt idx="442">
                  <c:v>29.55329583333333</c:v>
                </c:pt>
                <c:pt idx="443">
                  <c:v>29.620170833333329</c:v>
                </c:pt>
                <c:pt idx="444">
                  <c:v>29.686933333333329</c:v>
                </c:pt>
                <c:pt idx="445">
                  <c:v>29.753985416666669</c:v>
                </c:pt>
                <c:pt idx="446">
                  <c:v>29.8217</c:v>
                </c:pt>
                <c:pt idx="447">
                  <c:v>29.88841875</c:v>
                </c:pt>
                <c:pt idx="448">
                  <c:v>29.955737500000001</c:v>
                </c:pt>
                <c:pt idx="449">
                  <c:v>30.02285625</c:v>
                </c:pt>
                <c:pt idx="450">
                  <c:v>30.08963958333333</c:v>
                </c:pt>
                <c:pt idx="451">
                  <c:v>30.156758333333329</c:v>
                </c:pt>
                <c:pt idx="452">
                  <c:v>30.224077083333331</c:v>
                </c:pt>
                <c:pt idx="453">
                  <c:v>30.29126041666667</c:v>
                </c:pt>
                <c:pt idx="454">
                  <c:v>30.358112500000001</c:v>
                </c:pt>
                <c:pt idx="455">
                  <c:v>30.425033333333332</c:v>
                </c:pt>
                <c:pt idx="456">
                  <c:v>30.492014583333329</c:v>
                </c:pt>
                <c:pt idx="457">
                  <c:v>30.558800000000002</c:v>
                </c:pt>
                <c:pt idx="458">
                  <c:v>30.625718750000001</c:v>
                </c:pt>
                <c:pt idx="459">
                  <c:v>30.692708333333329</c:v>
                </c:pt>
                <c:pt idx="460">
                  <c:v>30.759627083333331</c:v>
                </c:pt>
                <c:pt idx="461">
                  <c:v>30.826806250000001</c:v>
                </c:pt>
                <c:pt idx="462">
                  <c:v>30.894324999999998</c:v>
                </c:pt>
                <c:pt idx="463">
                  <c:v>30.961441666666669</c:v>
                </c:pt>
                <c:pt idx="464">
                  <c:v>31.028229166666669</c:v>
                </c:pt>
                <c:pt idx="465">
                  <c:v>31.095079166666672</c:v>
                </c:pt>
                <c:pt idx="466">
                  <c:v>31.162064583333329</c:v>
                </c:pt>
                <c:pt idx="467">
                  <c:v>31.228918749999998</c:v>
                </c:pt>
                <c:pt idx="468">
                  <c:v>31.295660416666671</c:v>
                </c:pt>
                <c:pt idx="469">
                  <c:v>31.362902083333331</c:v>
                </c:pt>
                <c:pt idx="470">
                  <c:v>31.430002083333331</c:v>
                </c:pt>
                <c:pt idx="471">
                  <c:v>31.496720833333331</c:v>
                </c:pt>
                <c:pt idx="472">
                  <c:v>31.564106249999998</c:v>
                </c:pt>
                <c:pt idx="473">
                  <c:v>31.631627083333331</c:v>
                </c:pt>
                <c:pt idx="474">
                  <c:v>31.69840833333333</c:v>
                </c:pt>
                <c:pt idx="475">
                  <c:v>31.765327083333329</c:v>
                </c:pt>
                <c:pt idx="476">
                  <c:v>31.832245833333332</c:v>
                </c:pt>
                <c:pt idx="477">
                  <c:v>31.899495833333329</c:v>
                </c:pt>
                <c:pt idx="478">
                  <c:v>31.967547916666671</c:v>
                </c:pt>
                <c:pt idx="479">
                  <c:v>32.034266666666667</c:v>
                </c:pt>
                <c:pt idx="480">
                  <c:v>32.101052083333343</c:v>
                </c:pt>
                <c:pt idx="481">
                  <c:v>32.16817291666667</c:v>
                </c:pt>
                <c:pt idx="482">
                  <c:v>32.235087499999999</c:v>
                </c:pt>
                <c:pt idx="483">
                  <c:v>32.301806249999998</c:v>
                </c:pt>
                <c:pt idx="484">
                  <c:v>32.368658333333343</c:v>
                </c:pt>
                <c:pt idx="485">
                  <c:v>32.435775</c:v>
                </c:pt>
                <c:pt idx="486">
                  <c:v>32.502827083333337</c:v>
                </c:pt>
                <c:pt idx="487">
                  <c:v>32.569681250000002</c:v>
                </c:pt>
                <c:pt idx="488">
                  <c:v>32.637062499999999</c:v>
                </c:pt>
                <c:pt idx="489">
                  <c:v>32.704181249999998</c:v>
                </c:pt>
                <c:pt idx="490">
                  <c:v>32.771039583333327</c:v>
                </c:pt>
                <c:pt idx="491">
                  <c:v>32.83791875</c:v>
                </c:pt>
                <c:pt idx="492">
                  <c:v>32.904802083333337</c:v>
                </c:pt>
                <c:pt idx="493">
                  <c:v>32.971654166666667</c:v>
                </c:pt>
                <c:pt idx="494">
                  <c:v>33.038572916666674</c:v>
                </c:pt>
                <c:pt idx="495">
                  <c:v>33.105422916666669</c:v>
                </c:pt>
                <c:pt idx="496">
                  <c:v>33.17220833333333</c:v>
                </c:pt>
                <c:pt idx="497">
                  <c:v>33.239008333333331</c:v>
                </c:pt>
                <c:pt idx="498">
                  <c:v>33.30591041666667</c:v>
                </c:pt>
                <c:pt idx="499">
                  <c:v>33.373162499999999</c:v>
                </c:pt>
                <c:pt idx="500">
                  <c:v>33.440281249999998</c:v>
                </c:pt>
                <c:pt idx="501">
                  <c:v>33.507066666666667</c:v>
                </c:pt>
                <c:pt idx="502">
                  <c:v>33.574116666666669</c:v>
                </c:pt>
                <c:pt idx="503">
                  <c:v>33.641235416666667</c:v>
                </c:pt>
                <c:pt idx="504">
                  <c:v>33.708220833333343</c:v>
                </c:pt>
                <c:pt idx="505">
                  <c:v>33.775143749999998</c:v>
                </c:pt>
                <c:pt idx="506">
                  <c:v>33.84198958333333</c:v>
                </c:pt>
                <c:pt idx="507">
                  <c:v>33.908841666666667</c:v>
                </c:pt>
                <c:pt idx="508">
                  <c:v>33.976293750000004</c:v>
                </c:pt>
                <c:pt idx="509">
                  <c:v>34.043210416666668</c:v>
                </c:pt>
                <c:pt idx="510">
                  <c:v>34.109995833333343</c:v>
                </c:pt>
                <c:pt idx="511">
                  <c:v>34.176850000000002</c:v>
                </c:pt>
                <c:pt idx="512">
                  <c:v>34.243993750000001</c:v>
                </c:pt>
                <c:pt idx="513">
                  <c:v>34.311416666666673</c:v>
                </c:pt>
                <c:pt idx="514">
                  <c:v>34.378268749999997</c:v>
                </c:pt>
                <c:pt idx="515">
                  <c:v>34.445110416666672</c:v>
                </c:pt>
                <c:pt idx="516">
                  <c:v>34.512237499999998</c:v>
                </c:pt>
                <c:pt idx="517">
                  <c:v>34.579489583333327</c:v>
                </c:pt>
                <c:pt idx="518">
                  <c:v>34.646341666666657</c:v>
                </c:pt>
                <c:pt idx="519">
                  <c:v>34.713197916666672</c:v>
                </c:pt>
                <c:pt idx="520">
                  <c:v>34.780514583333343</c:v>
                </c:pt>
                <c:pt idx="521">
                  <c:v>34.847829166666664</c:v>
                </c:pt>
                <c:pt idx="522">
                  <c:v>34.915014583333331</c:v>
                </c:pt>
                <c:pt idx="523">
                  <c:v>34.982064583333333</c:v>
                </c:pt>
                <c:pt idx="524">
                  <c:v>35.048783333333333</c:v>
                </c:pt>
                <c:pt idx="525">
                  <c:v>35.116241666666667</c:v>
                </c:pt>
                <c:pt idx="526">
                  <c:v>35.183618750000001</c:v>
                </c:pt>
                <c:pt idx="527">
                  <c:v>35.250454166666657</c:v>
                </c:pt>
                <c:pt idx="528">
                  <c:v>35.31725625</c:v>
                </c:pt>
                <c:pt idx="529">
                  <c:v>35.384172916666657</c:v>
                </c:pt>
                <c:pt idx="530">
                  <c:v>35.452156250000002</c:v>
                </c:pt>
                <c:pt idx="531">
                  <c:v>35.52081041666667</c:v>
                </c:pt>
                <c:pt idx="532">
                  <c:v>35.588729166666667</c:v>
                </c:pt>
                <c:pt idx="533">
                  <c:v>35.655645833333331</c:v>
                </c:pt>
                <c:pt idx="534">
                  <c:v>35.722633333333327</c:v>
                </c:pt>
                <c:pt idx="535">
                  <c:v>35.789281250000002</c:v>
                </c:pt>
                <c:pt idx="536">
                  <c:v>35.855933333333333</c:v>
                </c:pt>
                <c:pt idx="537">
                  <c:v>35.922585416666656</c:v>
                </c:pt>
                <c:pt idx="538">
                  <c:v>35.989237500000002</c:v>
                </c:pt>
                <c:pt idx="539">
                  <c:v>36.055887499999997</c:v>
                </c:pt>
                <c:pt idx="540">
                  <c:v>36.122539583333342</c:v>
                </c:pt>
                <c:pt idx="541">
                  <c:v>36.189191666666673</c:v>
                </c:pt>
                <c:pt idx="542">
                  <c:v>36.255910416666673</c:v>
                </c:pt>
                <c:pt idx="543">
                  <c:v>36.322560416666668</c:v>
                </c:pt>
                <c:pt idx="544">
                  <c:v>36.389212499999999</c:v>
                </c:pt>
                <c:pt idx="545">
                  <c:v>36.45586458333333</c:v>
                </c:pt>
                <c:pt idx="546">
                  <c:v>36.522516666666668</c:v>
                </c:pt>
                <c:pt idx="547">
                  <c:v>36.589233333333333</c:v>
                </c:pt>
                <c:pt idx="548">
                  <c:v>36.656012500000003</c:v>
                </c:pt>
                <c:pt idx="549">
                  <c:v>36.722604166666663</c:v>
                </c:pt>
                <c:pt idx="550">
                  <c:v>36.789256250000001</c:v>
                </c:pt>
                <c:pt idx="551">
                  <c:v>36.855906249999997</c:v>
                </c:pt>
                <c:pt idx="552">
                  <c:v>36.922558333333328</c:v>
                </c:pt>
                <c:pt idx="553">
                  <c:v>36.989239583333337</c:v>
                </c:pt>
                <c:pt idx="554">
                  <c:v>37.055862500000003</c:v>
                </c:pt>
                <c:pt idx="555">
                  <c:v>37.122512499999999</c:v>
                </c:pt>
                <c:pt idx="556">
                  <c:v>37.189235416666669</c:v>
                </c:pt>
                <c:pt idx="557">
                  <c:v>37.255885416666658</c:v>
                </c:pt>
                <c:pt idx="558">
                  <c:v>37.322535416666668</c:v>
                </c:pt>
                <c:pt idx="559">
                  <c:v>37.389187499999998</c:v>
                </c:pt>
                <c:pt idx="560">
                  <c:v>37.455839583333344</c:v>
                </c:pt>
                <c:pt idx="561">
                  <c:v>37.522489583333332</c:v>
                </c:pt>
                <c:pt idx="562">
                  <c:v>37.58914166666667</c:v>
                </c:pt>
                <c:pt idx="563">
                  <c:v>37.65599375</c:v>
                </c:pt>
                <c:pt idx="564">
                  <c:v>37.722643750000003</c:v>
                </c:pt>
                <c:pt idx="565">
                  <c:v>37.789295833333327</c:v>
                </c:pt>
                <c:pt idx="566">
                  <c:v>37.855947916666658</c:v>
                </c:pt>
                <c:pt idx="567">
                  <c:v>37.922597916666668</c:v>
                </c:pt>
                <c:pt idx="568">
                  <c:v>37.989249999999998</c:v>
                </c:pt>
                <c:pt idx="569">
                  <c:v>38.056104166666657</c:v>
                </c:pt>
                <c:pt idx="570">
                  <c:v>38.122754166666667</c:v>
                </c:pt>
                <c:pt idx="571">
                  <c:v>38.189604166666669</c:v>
                </c:pt>
                <c:pt idx="572">
                  <c:v>38.256389583333331</c:v>
                </c:pt>
                <c:pt idx="573">
                  <c:v>38.323041666666668</c:v>
                </c:pt>
                <c:pt idx="574">
                  <c:v>38.389760416666668</c:v>
                </c:pt>
                <c:pt idx="575">
                  <c:v>38.456420833333333</c:v>
                </c:pt>
                <c:pt idx="576">
                  <c:v>38.523062500000002</c:v>
                </c:pt>
                <c:pt idx="577">
                  <c:v>38.589714583333333</c:v>
                </c:pt>
                <c:pt idx="578">
                  <c:v>38.656366666666663</c:v>
                </c:pt>
                <c:pt idx="579">
                  <c:v>38.723016666666673</c:v>
                </c:pt>
                <c:pt idx="580">
                  <c:v>38.789668749999997</c:v>
                </c:pt>
                <c:pt idx="581">
                  <c:v>38.856320833333328</c:v>
                </c:pt>
                <c:pt idx="582">
                  <c:v>38.922972916666673</c:v>
                </c:pt>
                <c:pt idx="583">
                  <c:v>38.989660416666673</c:v>
                </c:pt>
                <c:pt idx="584">
                  <c:v>39.056274999999999</c:v>
                </c:pt>
                <c:pt idx="585">
                  <c:v>39.123127083333337</c:v>
                </c:pt>
                <c:pt idx="586">
                  <c:v>39.189779166666668</c:v>
                </c:pt>
                <c:pt idx="587">
                  <c:v>39.256433333333327</c:v>
                </c:pt>
                <c:pt idx="588">
                  <c:v>39.323081250000001</c:v>
                </c:pt>
                <c:pt idx="589">
                  <c:v>39.389733333333332</c:v>
                </c:pt>
                <c:pt idx="590">
                  <c:v>39.45638541666667</c:v>
                </c:pt>
                <c:pt idx="591">
                  <c:v>39.523285416666667</c:v>
                </c:pt>
                <c:pt idx="592">
                  <c:v>39.589887500000003</c:v>
                </c:pt>
                <c:pt idx="593">
                  <c:v>39.656539583333327</c:v>
                </c:pt>
                <c:pt idx="594">
                  <c:v>39.723191666666658</c:v>
                </c:pt>
                <c:pt idx="595">
                  <c:v>39.789843750000003</c:v>
                </c:pt>
                <c:pt idx="596">
                  <c:v>39.856808333333333</c:v>
                </c:pt>
                <c:pt idx="597">
                  <c:v>39.923414583333333</c:v>
                </c:pt>
                <c:pt idx="598">
                  <c:v>39.990064583333343</c:v>
                </c:pt>
                <c:pt idx="599">
                  <c:v>40.056714583333331</c:v>
                </c:pt>
                <c:pt idx="600">
                  <c:v>40.123366666666669</c:v>
                </c:pt>
                <c:pt idx="601">
                  <c:v>40.190020833333342</c:v>
                </c:pt>
                <c:pt idx="602">
                  <c:v>40.256783333333331</c:v>
                </c:pt>
                <c:pt idx="603">
                  <c:v>40.323389583333331</c:v>
                </c:pt>
                <c:pt idx="604">
                  <c:v>40.390039583333333</c:v>
                </c:pt>
                <c:pt idx="605">
                  <c:v>40.456691666666657</c:v>
                </c:pt>
                <c:pt idx="606">
                  <c:v>40.523343750000002</c:v>
                </c:pt>
                <c:pt idx="607">
                  <c:v>40.589995833333333</c:v>
                </c:pt>
                <c:pt idx="608">
                  <c:v>40.656645833333343</c:v>
                </c:pt>
                <c:pt idx="609">
                  <c:v>40.723297916666667</c:v>
                </c:pt>
                <c:pt idx="610">
                  <c:v>40.789949999999997</c:v>
                </c:pt>
                <c:pt idx="611">
                  <c:v>40.856602083333343</c:v>
                </c:pt>
                <c:pt idx="612">
                  <c:v>40.923320833333342</c:v>
                </c:pt>
                <c:pt idx="613">
                  <c:v>40.989970833333331</c:v>
                </c:pt>
                <c:pt idx="614">
                  <c:v>41.056622916666669</c:v>
                </c:pt>
                <c:pt idx="615">
                  <c:v>41.123275</c:v>
                </c:pt>
                <c:pt idx="616">
                  <c:v>41.189925000000002</c:v>
                </c:pt>
                <c:pt idx="617">
                  <c:v>41.256577083333333</c:v>
                </c:pt>
                <c:pt idx="618">
                  <c:v>41.323229166666657</c:v>
                </c:pt>
                <c:pt idx="619">
                  <c:v>41.389881250000002</c:v>
                </c:pt>
                <c:pt idx="620">
                  <c:v>41.456531249999998</c:v>
                </c:pt>
                <c:pt idx="621">
                  <c:v>41.523183333333343</c:v>
                </c:pt>
                <c:pt idx="622">
                  <c:v>41.589835416666673</c:v>
                </c:pt>
                <c:pt idx="623">
                  <c:v>41.656687499999997</c:v>
                </c:pt>
                <c:pt idx="624">
                  <c:v>41.7233375</c:v>
                </c:pt>
                <c:pt idx="625">
                  <c:v>41.789991666666673</c:v>
                </c:pt>
                <c:pt idx="626">
                  <c:v>41.856972916666663</c:v>
                </c:pt>
                <c:pt idx="627">
                  <c:v>41.923625000000001</c:v>
                </c:pt>
                <c:pt idx="628">
                  <c:v>41.990343750000001</c:v>
                </c:pt>
                <c:pt idx="629">
                  <c:v>42.056995833333332</c:v>
                </c:pt>
                <c:pt idx="630">
                  <c:v>42.12364791666667</c:v>
                </c:pt>
                <c:pt idx="631">
                  <c:v>42.190297916666673</c:v>
                </c:pt>
                <c:pt idx="632">
                  <c:v>42.256950000000003</c:v>
                </c:pt>
                <c:pt idx="633">
                  <c:v>42.323604166666669</c:v>
                </c:pt>
                <c:pt idx="634">
                  <c:v>42.390672916666666</c:v>
                </c:pt>
                <c:pt idx="635">
                  <c:v>42.457304166666667</c:v>
                </c:pt>
                <c:pt idx="636">
                  <c:v>42.524089583333343</c:v>
                </c:pt>
                <c:pt idx="637">
                  <c:v>42.590852083333331</c:v>
                </c:pt>
                <c:pt idx="638">
                  <c:v>42.657460416666673</c:v>
                </c:pt>
                <c:pt idx="639">
                  <c:v>42.724110416666669</c:v>
                </c:pt>
                <c:pt idx="640">
                  <c:v>42.7907625</c:v>
                </c:pt>
                <c:pt idx="641">
                  <c:v>42.85741458333333</c:v>
                </c:pt>
                <c:pt idx="642">
                  <c:v>42.924333333333337</c:v>
                </c:pt>
                <c:pt idx="643">
                  <c:v>42.990983333333332</c:v>
                </c:pt>
                <c:pt idx="644">
                  <c:v>43.057768750000001</c:v>
                </c:pt>
                <c:pt idx="645">
                  <c:v>43.124420833333332</c:v>
                </c:pt>
                <c:pt idx="646">
                  <c:v>43.191074999999998</c:v>
                </c:pt>
                <c:pt idx="647">
                  <c:v>43.257725000000001</c:v>
                </c:pt>
                <c:pt idx="648">
                  <c:v>43.324377083333331</c:v>
                </c:pt>
                <c:pt idx="649">
                  <c:v>43.391027083333327</c:v>
                </c:pt>
                <c:pt idx="650">
                  <c:v>43.457679166666672</c:v>
                </c:pt>
                <c:pt idx="651">
                  <c:v>43.524329166666668</c:v>
                </c:pt>
                <c:pt idx="652">
                  <c:v>43.591047916666668</c:v>
                </c:pt>
                <c:pt idx="653">
                  <c:v>43.657699999999998</c:v>
                </c:pt>
                <c:pt idx="654">
                  <c:v>43.724352083333343</c:v>
                </c:pt>
                <c:pt idx="655">
                  <c:v>43.791139583333333</c:v>
                </c:pt>
                <c:pt idx="656">
                  <c:v>43.857791666666657</c:v>
                </c:pt>
                <c:pt idx="657">
                  <c:v>43.924439583333331</c:v>
                </c:pt>
                <c:pt idx="658">
                  <c:v>43.991091666666669</c:v>
                </c:pt>
                <c:pt idx="659">
                  <c:v>44.057741666666672</c:v>
                </c:pt>
                <c:pt idx="660">
                  <c:v>44.124393750000003</c:v>
                </c:pt>
                <c:pt idx="661">
                  <c:v>44.191045833333327</c:v>
                </c:pt>
                <c:pt idx="662">
                  <c:v>44.257697916666658</c:v>
                </c:pt>
                <c:pt idx="663">
                  <c:v>44.324547916666667</c:v>
                </c:pt>
                <c:pt idx="664">
                  <c:v>44.391199999999998</c:v>
                </c:pt>
                <c:pt idx="665">
                  <c:v>44.457852083333343</c:v>
                </c:pt>
                <c:pt idx="666">
                  <c:v>44.524570833333343</c:v>
                </c:pt>
                <c:pt idx="667">
                  <c:v>44.591220833333331</c:v>
                </c:pt>
                <c:pt idx="668">
                  <c:v>44.657872916666669</c:v>
                </c:pt>
                <c:pt idx="669">
                  <c:v>44.724525</c:v>
                </c:pt>
                <c:pt idx="670">
                  <c:v>44.791177083333331</c:v>
                </c:pt>
                <c:pt idx="671">
                  <c:v>44.858227083333333</c:v>
                </c:pt>
                <c:pt idx="672">
                  <c:v>44.9254125</c:v>
                </c:pt>
                <c:pt idx="673">
                  <c:v>44.992064583333331</c:v>
                </c:pt>
                <c:pt idx="674">
                  <c:v>45.058716666666669</c:v>
                </c:pt>
                <c:pt idx="675">
                  <c:v>45.125366666666658</c:v>
                </c:pt>
                <c:pt idx="676">
                  <c:v>45.192018750000003</c:v>
                </c:pt>
                <c:pt idx="677">
                  <c:v>45.258670833333333</c:v>
                </c:pt>
                <c:pt idx="678">
                  <c:v>45.325320833333343</c:v>
                </c:pt>
                <c:pt idx="679">
                  <c:v>45.391972916666667</c:v>
                </c:pt>
                <c:pt idx="680">
                  <c:v>45.458624999999998</c:v>
                </c:pt>
                <c:pt idx="681">
                  <c:v>45.525277083333343</c:v>
                </c:pt>
                <c:pt idx="682">
                  <c:v>45.591927083333331</c:v>
                </c:pt>
                <c:pt idx="683">
                  <c:v>45.658581249999997</c:v>
                </c:pt>
                <c:pt idx="684">
                  <c:v>45.72523125</c:v>
                </c:pt>
                <c:pt idx="685">
                  <c:v>45.791910416666667</c:v>
                </c:pt>
                <c:pt idx="686">
                  <c:v>45.858733333333333</c:v>
                </c:pt>
                <c:pt idx="687">
                  <c:v>45.925695833333343</c:v>
                </c:pt>
                <c:pt idx="688">
                  <c:v>45.992400000000004</c:v>
                </c:pt>
                <c:pt idx="689">
                  <c:v>46.059027083333334</c:v>
                </c:pt>
                <c:pt idx="690">
                  <c:v>46.125745833333333</c:v>
                </c:pt>
                <c:pt idx="691">
                  <c:v>46.192420833333337</c:v>
                </c:pt>
                <c:pt idx="692">
                  <c:v>46.259139583333337</c:v>
                </c:pt>
                <c:pt idx="693">
                  <c:v>46.325762500000003</c:v>
                </c:pt>
                <c:pt idx="694">
                  <c:v>46.392668749999999</c:v>
                </c:pt>
                <c:pt idx="695">
                  <c:v>46.459264583333344</c:v>
                </c:pt>
                <c:pt idx="696">
                  <c:v>46.526316666666673</c:v>
                </c:pt>
                <c:pt idx="697">
                  <c:v>46.593033333333331</c:v>
                </c:pt>
                <c:pt idx="698">
                  <c:v>46.659785416666672</c:v>
                </c:pt>
                <c:pt idx="699">
                  <c:v>46.726404166666669</c:v>
                </c:pt>
                <c:pt idx="700">
                  <c:v>46.793149999999997</c:v>
                </c:pt>
                <c:pt idx="701">
                  <c:v>46.859772916666657</c:v>
                </c:pt>
                <c:pt idx="702">
                  <c:v>46.926585416666668</c:v>
                </c:pt>
                <c:pt idx="703">
                  <c:v>46.993281250000003</c:v>
                </c:pt>
                <c:pt idx="704">
                  <c:v>47.059995833333332</c:v>
                </c:pt>
                <c:pt idx="705">
                  <c:v>47.12664791666667</c:v>
                </c:pt>
                <c:pt idx="706">
                  <c:v>47.193297916666673</c:v>
                </c:pt>
                <c:pt idx="707">
                  <c:v>47.260045833333344</c:v>
                </c:pt>
                <c:pt idx="708">
                  <c:v>47.32677291666667</c:v>
                </c:pt>
                <c:pt idx="709">
                  <c:v>47.393387500000003</c:v>
                </c:pt>
                <c:pt idx="710">
                  <c:v>47.460039583333327</c:v>
                </c:pt>
                <c:pt idx="711">
                  <c:v>47.526756249999998</c:v>
                </c:pt>
                <c:pt idx="712">
                  <c:v>47.593408333333343</c:v>
                </c:pt>
                <c:pt idx="713">
                  <c:v>47.660060416666667</c:v>
                </c:pt>
                <c:pt idx="714">
                  <c:v>47.726806250000003</c:v>
                </c:pt>
                <c:pt idx="715">
                  <c:v>47.793456249999998</c:v>
                </c:pt>
                <c:pt idx="716">
                  <c:v>47.86008125</c:v>
                </c:pt>
                <c:pt idx="717">
                  <c:v>47.926735416666673</c:v>
                </c:pt>
                <c:pt idx="718">
                  <c:v>47.99348333333333</c:v>
                </c:pt>
                <c:pt idx="719">
                  <c:v>48.060102083333327</c:v>
                </c:pt>
                <c:pt idx="720">
                  <c:v>48.126820833333333</c:v>
                </c:pt>
                <c:pt idx="721">
                  <c:v>48.194004166666673</c:v>
                </c:pt>
                <c:pt idx="722">
                  <c:v>48.260858333333331</c:v>
                </c:pt>
                <c:pt idx="723">
                  <c:v>48.327508333333327</c:v>
                </c:pt>
                <c:pt idx="724">
                  <c:v>48.394160416666672</c:v>
                </c:pt>
                <c:pt idx="725">
                  <c:v>48.460810416666668</c:v>
                </c:pt>
                <c:pt idx="726">
                  <c:v>48.527535416666673</c:v>
                </c:pt>
                <c:pt idx="727">
                  <c:v>48.594183333333334</c:v>
                </c:pt>
                <c:pt idx="728">
                  <c:v>48.660924999999999</c:v>
                </c:pt>
                <c:pt idx="729">
                  <c:v>48.727641666666663</c:v>
                </c:pt>
                <c:pt idx="730">
                  <c:v>48.794268750000001</c:v>
                </c:pt>
                <c:pt idx="731">
                  <c:v>48.8609875</c:v>
                </c:pt>
                <c:pt idx="732">
                  <c:v>48.927637500000003</c:v>
                </c:pt>
                <c:pt idx="733">
                  <c:v>48.994291666666669</c:v>
                </c:pt>
                <c:pt idx="734">
                  <c:v>49.061033333333327</c:v>
                </c:pt>
                <c:pt idx="735">
                  <c:v>49.127793750000002</c:v>
                </c:pt>
                <c:pt idx="736">
                  <c:v>49.194443749999998</c:v>
                </c:pt>
                <c:pt idx="737">
                  <c:v>49.261137499999997</c:v>
                </c:pt>
                <c:pt idx="738">
                  <c:v>49.327816666666664</c:v>
                </c:pt>
                <c:pt idx="739">
                  <c:v>49.394733333333328</c:v>
                </c:pt>
                <c:pt idx="740">
                  <c:v>49.461760416666657</c:v>
                </c:pt>
                <c:pt idx="741">
                  <c:v>49.528368749999998</c:v>
                </c:pt>
                <c:pt idx="742">
                  <c:v>49.595620833333342</c:v>
                </c:pt>
                <c:pt idx="743">
                  <c:v>49.662339583333328</c:v>
                </c:pt>
                <c:pt idx="744">
                  <c:v>49.72898958333333</c:v>
                </c:pt>
                <c:pt idx="745">
                  <c:v>49.795641666666668</c:v>
                </c:pt>
                <c:pt idx="746">
                  <c:v>49.862293749999999</c:v>
                </c:pt>
                <c:pt idx="747">
                  <c:v>49.929537500000002</c:v>
                </c:pt>
                <c:pt idx="748">
                  <c:v>49.996156249999999</c:v>
                </c:pt>
                <c:pt idx="749">
                  <c:v>50.06278125</c:v>
                </c:pt>
                <c:pt idx="750">
                  <c:v>50.129525000000001</c:v>
                </c:pt>
                <c:pt idx="751">
                  <c:v>50.196150000000003</c:v>
                </c:pt>
                <c:pt idx="752">
                  <c:v>50.262804166666669</c:v>
                </c:pt>
                <c:pt idx="753">
                  <c:v>50.329454166666657</c:v>
                </c:pt>
                <c:pt idx="754">
                  <c:v>50.396174999999999</c:v>
                </c:pt>
                <c:pt idx="755">
                  <c:v>50.462850000000003</c:v>
                </c:pt>
                <c:pt idx="756">
                  <c:v>50.529474999999998</c:v>
                </c:pt>
                <c:pt idx="757">
                  <c:v>50.596127083333343</c:v>
                </c:pt>
                <c:pt idx="758">
                  <c:v>50.662781250000002</c:v>
                </c:pt>
                <c:pt idx="759">
                  <c:v>50.729429166666669</c:v>
                </c:pt>
                <c:pt idx="760">
                  <c:v>50.796154166666668</c:v>
                </c:pt>
                <c:pt idx="761">
                  <c:v>50.8628</c:v>
                </c:pt>
                <c:pt idx="762">
                  <c:v>50.929452083333331</c:v>
                </c:pt>
                <c:pt idx="763">
                  <c:v>50.996102083333327</c:v>
                </c:pt>
                <c:pt idx="764">
                  <c:v>51.063025000000003</c:v>
                </c:pt>
                <c:pt idx="765">
                  <c:v>51.129804166666673</c:v>
                </c:pt>
                <c:pt idx="766">
                  <c:v>51.196483333333333</c:v>
                </c:pt>
                <c:pt idx="767">
                  <c:v>51.263174999999997</c:v>
                </c:pt>
                <c:pt idx="768">
                  <c:v>51.329960416666673</c:v>
                </c:pt>
                <c:pt idx="769">
                  <c:v>51.396866666666668</c:v>
                </c:pt>
                <c:pt idx="770">
                  <c:v>51.463487499999999</c:v>
                </c:pt>
                <c:pt idx="771">
                  <c:v>51.530447916666667</c:v>
                </c:pt>
                <c:pt idx="772">
                  <c:v>51.597485416666657</c:v>
                </c:pt>
                <c:pt idx="773">
                  <c:v>51.664085416666673</c:v>
                </c:pt>
                <c:pt idx="774">
                  <c:v>51.730739583333332</c:v>
                </c:pt>
                <c:pt idx="775">
                  <c:v>51.797920833333343</c:v>
                </c:pt>
                <c:pt idx="776">
                  <c:v>51.86461666666667</c:v>
                </c:pt>
                <c:pt idx="777">
                  <c:v>51.931224999999998</c:v>
                </c:pt>
                <c:pt idx="778">
                  <c:v>51.997966666666663</c:v>
                </c:pt>
                <c:pt idx="779">
                  <c:v>52.064993749999999</c:v>
                </c:pt>
                <c:pt idx="780">
                  <c:v>52.13164583333333</c:v>
                </c:pt>
                <c:pt idx="781">
                  <c:v>52.19836458333333</c:v>
                </c:pt>
                <c:pt idx="782">
                  <c:v>52.26534791666667</c:v>
                </c:pt>
                <c:pt idx="783">
                  <c:v>52.332124999999998</c:v>
                </c:pt>
                <c:pt idx="784">
                  <c:v>52.39871875</c:v>
                </c:pt>
                <c:pt idx="785">
                  <c:v>52.465395833333332</c:v>
                </c:pt>
                <c:pt idx="786">
                  <c:v>52.532022916666669</c:v>
                </c:pt>
                <c:pt idx="787">
                  <c:v>52.599195833333333</c:v>
                </c:pt>
                <c:pt idx="788">
                  <c:v>52.665793749999999</c:v>
                </c:pt>
                <c:pt idx="789">
                  <c:v>52.732441666666674</c:v>
                </c:pt>
                <c:pt idx="790">
                  <c:v>52.799427083333327</c:v>
                </c:pt>
                <c:pt idx="791">
                  <c:v>52.866170833333342</c:v>
                </c:pt>
                <c:pt idx="792">
                  <c:v>52.932797916666672</c:v>
                </c:pt>
                <c:pt idx="793">
                  <c:v>52.999474999999997</c:v>
                </c:pt>
                <c:pt idx="794">
                  <c:v>53.066539583333331</c:v>
                </c:pt>
                <c:pt idx="795">
                  <c:v>53.133152083333343</c:v>
                </c:pt>
                <c:pt idx="796">
                  <c:v>53.200004166666673</c:v>
                </c:pt>
                <c:pt idx="797">
                  <c:v>53.266745833333331</c:v>
                </c:pt>
                <c:pt idx="798">
                  <c:v>53.33343958333333</c:v>
                </c:pt>
                <c:pt idx="799">
                  <c:v>53.40015833333333</c:v>
                </c:pt>
                <c:pt idx="800">
                  <c:v>53.467010416666668</c:v>
                </c:pt>
                <c:pt idx="801">
                  <c:v>53.534108333333343</c:v>
                </c:pt>
                <c:pt idx="802">
                  <c:v>53.600714583333342</c:v>
                </c:pt>
                <c:pt idx="803">
                  <c:v>53.66798958333333</c:v>
                </c:pt>
                <c:pt idx="804">
                  <c:v>53.734681250000001</c:v>
                </c:pt>
                <c:pt idx="805">
                  <c:v>53.801333333333332</c:v>
                </c:pt>
                <c:pt idx="806">
                  <c:v>53.868052083333332</c:v>
                </c:pt>
                <c:pt idx="807">
                  <c:v>53.93470416666667</c:v>
                </c:pt>
                <c:pt idx="808">
                  <c:v>54.001745833333331</c:v>
                </c:pt>
                <c:pt idx="809">
                  <c:v>54.068502083333343</c:v>
                </c:pt>
                <c:pt idx="810">
                  <c:v>54.135325000000002</c:v>
                </c:pt>
                <c:pt idx="811">
                  <c:v>54.201977083333333</c:v>
                </c:pt>
                <c:pt idx="812">
                  <c:v>54.268720833333333</c:v>
                </c:pt>
                <c:pt idx="813">
                  <c:v>54.335504166666666</c:v>
                </c:pt>
                <c:pt idx="814">
                  <c:v>54.402331250000003</c:v>
                </c:pt>
                <c:pt idx="815">
                  <c:v>54.469158333333333</c:v>
                </c:pt>
                <c:pt idx="816">
                  <c:v>54.535766666666667</c:v>
                </c:pt>
                <c:pt idx="817">
                  <c:v>54.602514583333331</c:v>
                </c:pt>
                <c:pt idx="818">
                  <c:v>54.669270833333343</c:v>
                </c:pt>
                <c:pt idx="819">
                  <c:v>54.735922916666667</c:v>
                </c:pt>
                <c:pt idx="820">
                  <c:v>54.802572916666669</c:v>
                </c:pt>
                <c:pt idx="821">
                  <c:v>54.869358333333331</c:v>
                </c:pt>
                <c:pt idx="822">
                  <c:v>54.936152083333333</c:v>
                </c:pt>
                <c:pt idx="823">
                  <c:v>55.002793750000002</c:v>
                </c:pt>
                <c:pt idx="824">
                  <c:v>55.069472916666669</c:v>
                </c:pt>
                <c:pt idx="825">
                  <c:v>55.136191666666669</c:v>
                </c:pt>
                <c:pt idx="826">
                  <c:v>55.202816666666664</c:v>
                </c:pt>
                <c:pt idx="827">
                  <c:v>55.269470833333337</c:v>
                </c:pt>
                <c:pt idx="828">
                  <c:v>55.336252083333328</c:v>
                </c:pt>
                <c:pt idx="829">
                  <c:v>55.403145833333333</c:v>
                </c:pt>
                <c:pt idx="830">
                  <c:v>55.469756250000003</c:v>
                </c:pt>
                <c:pt idx="831">
                  <c:v>55.536652083333337</c:v>
                </c:pt>
                <c:pt idx="832">
                  <c:v>55.6032875</c:v>
                </c:pt>
                <c:pt idx="833">
                  <c:v>55.669912500000002</c:v>
                </c:pt>
                <c:pt idx="834">
                  <c:v>55.736562499999998</c:v>
                </c:pt>
                <c:pt idx="835">
                  <c:v>55.803220833333327</c:v>
                </c:pt>
                <c:pt idx="836">
                  <c:v>55.870066666666673</c:v>
                </c:pt>
                <c:pt idx="837">
                  <c:v>55.936799999999998</c:v>
                </c:pt>
                <c:pt idx="838">
                  <c:v>56.003568749999999</c:v>
                </c:pt>
                <c:pt idx="839">
                  <c:v>56.070352083333333</c:v>
                </c:pt>
                <c:pt idx="840">
                  <c:v>56.137337500000001</c:v>
                </c:pt>
                <c:pt idx="841">
                  <c:v>56.204056250000001</c:v>
                </c:pt>
                <c:pt idx="842">
                  <c:v>56.271306250000002</c:v>
                </c:pt>
                <c:pt idx="843">
                  <c:v>56.338891666666669</c:v>
                </c:pt>
                <c:pt idx="844">
                  <c:v>56.40587708333333</c:v>
                </c:pt>
                <c:pt idx="845">
                  <c:v>56.472660416666663</c:v>
                </c:pt>
                <c:pt idx="846">
                  <c:v>56.540779166666667</c:v>
                </c:pt>
                <c:pt idx="847">
                  <c:v>56.607831249999997</c:v>
                </c:pt>
                <c:pt idx="848">
                  <c:v>56.67461458333333</c:v>
                </c:pt>
                <c:pt idx="849">
                  <c:v>56.741335416666672</c:v>
                </c:pt>
                <c:pt idx="850">
                  <c:v>56.808852083333328</c:v>
                </c:pt>
                <c:pt idx="851">
                  <c:v>56.875770833333327</c:v>
                </c:pt>
                <c:pt idx="852">
                  <c:v>56.943156250000001</c:v>
                </c:pt>
                <c:pt idx="853">
                  <c:v>57.010097916666673</c:v>
                </c:pt>
                <c:pt idx="854">
                  <c:v>57.077125000000002</c:v>
                </c:pt>
                <c:pt idx="855">
                  <c:v>57.144043750000002</c:v>
                </c:pt>
                <c:pt idx="856">
                  <c:v>57.210960416666673</c:v>
                </c:pt>
                <c:pt idx="857">
                  <c:v>57.278479166666664</c:v>
                </c:pt>
                <c:pt idx="858">
                  <c:v>57.345329166666673</c:v>
                </c:pt>
                <c:pt idx="859">
                  <c:v>57.412516666666669</c:v>
                </c:pt>
                <c:pt idx="860">
                  <c:v>57.479166666666657</c:v>
                </c:pt>
                <c:pt idx="861">
                  <c:v>57.54661875</c:v>
                </c:pt>
                <c:pt idx="862">
                  <c:v>57.613404166666669</c:v>
                </c:pt>
                <c:pt idx="863">
                  <c:v>57.680520833333333</c:v>
                </c:pt>
                <c:pt idx="864">
                  <c:v>57.747839583333331</c:v>
                </c:pt>
                <c:pt idx="865">
                  <c:v>57.814756250000002</c:v>
                </c:pt>
                <c:pt idx="866">
                  <c:v>57.88194166666667</c:v>
                </c:pt>
                <c:pt idx="867">
                  <c:v>57.948860416666669</c:v>
                </c:pt>
                <c:pt idx="868">
                  <c:v>58.016443750000001</c:v>
                </c:pt>
                <c:pt idx="869">
                  <c:v>58.083906249999998</c:v>
                </c:pt>
                <c:pt idx="870">
                  <c:v>58.150681249999998</c:v>
                </c:pt>
                <c:pt idx="871">
                  <c:v>58.217599999999997</c:v>
                </c:pt>
                <c:pt idx="872">
                  <c:v>58.284316666666669</c:v>
                </c:pt>
                <c:pt idx="873">
                  <c:v>58.351902083333343</c:v>
                </c:pt>
                <c:pt idx="874">
                  <c:v>58.418754166666673</c:v>
                </c:pt>
                <c:pt idx="875">
                  <c:v>58.485452083333342</c:v>
                </c:pt>
                <c:pt idx="876">
                  <c:v>58.552256249999999</c:v>
                </c:pt>
                <c:pt idx="877">
                  <c:v>58.619841666666673</c:v>
                </c:pt>
                <c:pt idx="878">
                  <c:v>58.686627083333327</c:v>
                </c:pt>
                <c:pt idx="879">
                  <c:v>58.753810416666667</c:v>
                </c:pt>
                <c:pt idx="880">
                  <c:v>58.820664583333333</c:v>
                </c:pt>
                <c:pt idx="881">
                  <c:v>58.88757291666667</c:v>
                </c:pt>
                <c:pt idx="882">
                  <c:v>58.954831249999998</c:v>
                </c:pt>
                <c:pt idx="883">
                  <c:v>59.021949999999997</c:v>
                </c:pt>
                <c:pt idx="884">
                  <c:v>59.088735416666673</c:v>
                </c:pt>
                <c:pt idx="885">
                  <c:v>59.156387500000001</c:v>
                </c:pt>
                <c:pt idx="886">
                  <c:v>59.223785416666672</c:v>
                </c:pt>
                <c:pt idx="887">
                  <c:v>59.290889583333332</c:v>
                </c:pt>
                <c:pt idx="888">
                  <c:v>59.357675</c:v>
                </c:pt>
                <c:pt idx="889">
                  <c:v>59.424525000000003</c:v>
                </c:pt>
                <c:pt idx="890">
                  <c:v>59.49144583333333</c:v>
                </c:pt>
                <c:pt idx="891">
                  <c:v>59.558229166666663</c:v>
                </c:pt>
                <c:pt idx="892">
                  <c:v>59.625145833333328</c:v>
                </c:pt>
                <c:pt idx="893">
                  <c:v>59.691997916666658</c:v>
                </c:pt>
                <c:pt idx="894">
                  <c:v>59.759050000000002</c:v>
                </c:pt>
                <c:pt idx="895">
                  <c:v>59.826366666666672</c:v>
                </c:pt>
                <c:pt idx="896">
                  <c:v>59.893285416666657</c:v>
                </c:pt>
                <c:pt idx="897">
                  <c:v>59.960070833333333</c:v>
                </c:pt>
                <c:pt idx="898">
                  <c:v>60.027189583333332</c:v>
                </c:pt>
                <c:pt idx="899">
                  <c:v>60.094018749999996</c:v>
                </c:pt>
                <c:pt idx="900">
                  <c:v>60.160941666666673</c:v>
                </c:pt>
                <c:pt idx="901">
                  <c:v>60.227725</c:v>
                </c:pt>
                <c:pt idx="902">
                  <c:v>60.294841666666663</c:v>
                </c:pt>
                <c:pt idx="903">
                  <c:v>60.361693750000001</c:v>
                </c:pt>
                <c:pt idx="904">
                  <c:v>60.428681249999997</c:v>
                </c:pt>
                <c:pt idx="905">
                  <c:v>60.495531249999999</c:v>
                </c:pt>
                <c:pt idx="906">
                  <c:v>60.562208333333331</c:v>
                </c:pt>
                <c:pt idx="907">
                  <c:v>60.628993749999999</c:v>
                </c:pt>
                <c:pt idx="908">
                  <c:v>60.695712499999999</c:v>
                </c:pt>
                <c:pt idx="909">
                  <c:v>60.762562500000001</c:v>
                </c:pt>
                <c:pt idx="910">
                  <c:v>60.830147916666668</c:v>
                </c:pt>
                <c:pt idx="911">
                  <c:v>60.896999999999998</c:v>
                </c:pt>
                <c:pt idx="912">
                  <c:v>60.9643625</c:v>
                </c:pt>
                <c:pt idx="913">
                  <c:v>61.031587500000001</c:v>
                </c:pt>
                <c:pt idx="914">
                  <c:v>61.099041666666658</c:v>
                </c:pt>
                <c:pt idx="915">
                  <c:v>61.165891666666667</c:v>
                </c:pt>
                <c:pt idx="916">
                  <c:v>61.232608333333332</c:v>
                </c:pt>
                <c:pt idx="917">
                  <c:v>61.300395833333333</c:v>
                </c:pt>
                <c:pt idx="918">
                  <c:v>61.367112499999998</c:v>
                </c:pt>
                <c:pt idx="919">
                  <c:v>61.433831249999997</c:v>
                </c:pt>
                <c:pt idx="920">
                  <c:v>61.500545833333327</c:v>
                </c:pt>
                <c:pt idx="921">
                  <c:v>61.568731249999999</c:v>
                </c:pt>
                <c:pt idx="922">
                  <c:v>61.63549583333333</c:v>
                </c:pt>
                <c:pt idx="923">
                  <c:v>61.702304166666657</c:v>
                </c:pt>
                <c:pt idx="924">
                  <c:v>61.76908541666667</c:v>
                </c:pt>
                <c:pt idx="925">
                  <c:v>61.836004166666669</c:v>
                </c:pt>
                <c:pt idx="926">
                  <c:v>61.902856249999999</c:v>
                </c:pt>
                <c:pt idx="927">
                  <c:v>61.969706250000002</c:v>
                </c:pt>
                <c:pt idx="928">
                  <c:v>62.037025</c:v>
                </c:pt>
                <c:pt idx="929">
                  <c:v>62.104737499999999</c:v>
                </c:pt>
                <c:pt idx="930">
                  <c:v>62.172185416666657</c:v>
                </c:pt>
                <c:pt idx="931">
                  <c:v>62.239777083333337</c:v>
                </c:pt>
                <c:pt idx="932">
                  <c:v>62.306554166666658</c:v>
                </c:pt>
                <c:pt idx="933">
                  <c:v>62.373672916666663</c:v>
                </c:pt>
                <c:pt idx="934">
                  <c:v>62.440325000000001</c:v>
                </c:pt>
                <c:pt idx="935">
                  <c:v>62.506977083333332</c:v>
                </c:pt>
                <c:pt idx="936">
                  <c:v>62.57362916666667</c:v>
                </c:pt>
                <c:pt idx="937">
                  <c:v>62.640279166666673</c:v>
                </c:pt>
                <c:pt idx="938">
                  <c:v>62.707331250000003</c:v>
                </c:pt>
                <c:pt idx="939">
                  <c:v>62.775381250000002</c:v>
                </c:pt>
                <c:pt idx="940">
                  <c:v>62.842033333333333</c:v>
                </c:pt>
                <c:pt idx="941">
                  <c:v>62.908818750000002</c:v>
                </c:pt>
                <c:pt idx="942">
                  <c:v>62.975537500000002</c:v>
                </c:pt>
                <c:pt idx="943">
                  <c:v>63.042720833333327</c:v>
                </c:pt>
                <c:pt idx="944">
                  <c:v>63.109572916666657</c:v>
                </c:pt>
                <c:pt idx="945">
                  <c:v>63.176291666666657</c:v>
                </c:pt>
                <c:pt idx="946">
                  <c:v>63.243610416666669</c:v>
                </c:pt>
                <c:pt idx="947">
                  <c:v>63.310460416666658</c:v>
                </c:pt>
                <c:pt idx="948">
                  <c:v>63.377512500000002</c:v>
                </c:pt>
                <c:pt idx="949">
                  <c:v>63.444364583333332</c:v>
                </c:pt>
                <c:pt idx="950">
                  <c:v>63.511147916666673</c:v>
                </c:pt>
                <c:pt idx="951">
                  <c:v>63.578600000000002</c:v>
                </c:pt>
                <c:pt idx="952">
                  <c:v>63.645452083333332</c:v>
                </c:pt>
                <c:pt idx="953">
                  <c:v>63.71240208333333</c:v>
                </c:pt>
                <c:pt idx="954">
                  <c:v>63.779287500000002</c:v>
                </c:pt>
                <c:pt idx="955">
                  <c:v>63.846474999999998</c:v>
                </c:pt>
                <c:pt idx="956">
                  <c:v>63.913325</c:v>
                </c:pt>
                <c:pt idx="957">
                  <c:v>63.980177083333331</c:v>
                </c:pt>
                <c:pt idx="958">
                  <c:v>64.046960416666664</c:v>
                </c:pt>
                <c:pt idx="959">
                  <c:v>64.113806249999996</c:v>
                </c:pt>
                <c:pt idx="960">
                  <c:v>64.18059791666667</c:v>
                </c:pt>
                <c:pt idx="961">
                  <c:v>64.247437500000004</c:v>
                </c:pt>
                <c:pt idx="962">
                  <c:v>64.314433333333326</c:v>
                </c:pt>
                <c:pt idx="963">
                  <c:v>64.38135208333334</c:v>
                </c:pt>
                <c:pt idx="964">
                  <c:v>64.448668749999996</c:v>
                </c:pt>
                <c:pt idx="965">
                  <c:v>64.515454166666672</c:v>
                </c:pt>
                <c:pt idx="966">
                  <c:v>64.582239583333333</c:v>
                </c:pt>
                <c:pt idx="967">
                  <c:v>64.649091666666664</c:v>
                </c:pt>
                <c:pt idx="968">
                  <c:v>64.716475000000003</c:v>
                </c:pt>
                <c:pt idx="969">
                  <c:v>64.784593749999999</c:v>
                </c:pt>
                <c:pt idx="970">
                  <c:v>64.851845833333329</c:v>
                </c:pt>
                <c:pt idx="971">
                  <c:v>64.918843749999994</c:v>
                </c:pt>
                <c:pt idx="972">
                  <c:v>64.98594791666666</c:v>
                </c:pt>
                <c:pt idx="973">
                  <c:v>65.052797916666663</c:v>
                </c:pt>
                <c:pt idx="974">
                  <c:v>65.119718750000004</c:v>
                </c:pt>
                <c:pt idx="975">
                  <c:v>65.187168749999998</c:v>
                </c:pt>
                <c:pt idx="976">
                  <c:v>65.253954166666674</c:v>
                </c:pt>
                <c:pt idx="977">
                  <c:v>65.320804166666662</c:v>
                </c:pt>
                <c:pt idx="978">
                  <c:v>65.387656250000006</c:v>
                </c:pt>
                <c:pt idx="979">
                  <c:v>65.454774999999998</c:v>
                </c:pt>
                <c:pt idx="980">
                  <c:v>65.521827083333335</c:v>
                </c:pt>
                <c:pt idx="981">
                  <c:v>65.589143750000005</c:v>
                </c:pt>
                <c:pt idx="982">
                  <c:v>65.655862499999998</c:v>
                </c:pt>
                <c:pt idx="983">
                  <c:v>65.723647916666664</c:v>
                </c:pt>
                <c:pt idx="984">
                  <c:v>65.790366666666671</c:v>
                </c:pt>
                <c:pt idx="985">
                  <c:v>65.857195833333336</c:v>
                </c:pt>
                <c:pt idx="986">
                  <c:v>65.924135416666672</c:v>
                </c:pt>
                <c:pt idx="987">
                  <c:v>65.990854166666665</c:v>
                </c:pt>
                <c:pt idx="988">
                  <c:v>66.057504166666661</c:v>
                </c:pt>
                <c:pt idx="989">
                  <c:v>66.124156249999999</c:v>
                </c:pt>
                <c:pt idx="990">
                  <c:v>66.190808333333337</c:v>
                </c:pt>
                <c:pt idx="991">
                  <c:v>66.258045833333327</c:v>
                </c:pt>
                <c:pt idx="992">
                  <c:v>66.325158333333334</c:v>
                </c:pt>
                <c:pt idx="993">
                  <c:v>66.392162499999998</c:v>
                </c:pt>
                <c:pt idx="994">
                  <c:v>66.460062500000006</c:v>
                </c:pt>
                <c:pt idx="995">
                  <c:v>66.526864583333335</c:v>
                </c:pt>
                <c:pt idx="996">
                  <c:v>66.593649999999997</c:v>
                </c:pt>
                <c:pt idx="997">
                  <c:v>66.660393749999997</c:v>
                </c:pt>
                <c:pt idx="998">
                  <c:v>66.72724791666667</c:v>
                </c:pt>
                <c:pt idx="999">
                  <c:v>66.794004166666667</c:v>
                </c:pt>
                <c:pt idx="1000">
                  <c:v>66.860789583333329</c:v>
                </c:pt>
                <c:pt idx="1001">
                  <c:v>66.927445833333337</c:v>
                </c:pt>
                <c:pt idx="1002">
                  <c:v>66.994127083333339</c:v>
                </c:pt>
                <c:pt idx="1003">
                  <c:v>67.061102083333338</c:v>
                </c:pt>
                <c:pt idx="1004">
                  <c:v>67.128393750000001</c:v>
                </c:pt>
                <c:pt idx="1005">
                  <c:v>67.195179166666662</c:v>
                </c:pt>
                <c:pt idx="1006">
                  <c:v>67.261897916666669</c:v>
                </c:pt>
                <c:pt idx="1007">
                  <c:v>67.328683333333331</c:v>
                </c:pt>
                <c:pt idx="1008">
                  <c:v>67.39582291666666</c:v>
                </c:pt>
                <c:pt idx="1009">
                  <c:v>67.462893750000006</c:v>
                </c:pt>
                <c:pt idx="1010">
                  <c:v>67.529525000000007</c:v>
                </c:pt>
                <c:pt idx="1011">
                  <c:v>67.596377083333337</c:v>
                </c:pt>
                <c:pt idx="1012">
                  <c:v>67.663477083333333</c:v>
                </c:pt>
                <c:pt idx="1013">
                  <c:v>67.730333333333334</c:v>
                </c:pt>
                <c:pt idx="1014">
                  <c:v>67.797154166666672</c:v>
                </c:pt>
                <c:pt idx="1015">
                  <c:v>67.863952083333331</c:v>
                </c:pt>
                <c:pt idx="1016">
                  <c:v>67.930616666666666</c:v>
                </c:pt>
                <c:pt idx="1017">
                  <c:v>67.998391666666663</c:v>
                </c:pt>
                <c:pt idx="1018">
                  <c:v>68.065412499999994</c:v>
                </c:pt>
                <c:pt idx="1019">
                  <c:v>68.132060416666661</c:v>
                </c:pt>
                <c:pt idx="1020">
                  <c:v>68.198827083333327</c:v>
                </c:pt>
                <c:pt idx="1021">
                  <c:v>68.265474999999995</c:v>
                </c:pt>
                <c:pt idx="1022">
                  <c:v>68.332389583333338</c:v>
                </c:pt>
                <c:pt idx="1023">
                  <c:v>68.399502083333331</c:v>
                </c:pt>
                <c:pt idx="1024">
                  <c:v>68.466760416666673</c:v>
                </c:pt>
                <c:pt idx="1025">
                  <c:v>68.533929166666667</c:v>
                </c:pt>
                <c:pt idx="1026">
                  <c:v>68.60054791666667</c:v>
                </c:pt>
                <c:pt idx="1027">
                  <c:v>68.667179166666671</c:v>
                </c:pt>
                <c:pt idx="1028">
                  <c:v>68.734306250000003</c:v>
                </c:pt>
                <c:pt idx="1029">
                  <c:v>68.80095</c:v>
                </c:pt>
                <c:pt idx="1030">
                  <c:v>68.867887499999995</c:v>
                </c:pt>
                <c:pt idx="1031">
                  <c:v>68.934747916666666</c:v>
                </c:pt>
                <c:pt idx="1032">
                  <c:v>69.001566666666662</c:v>
                </c:pt>
                <c:pt idx="1033">
                  <c:v>69.068302083333336</c:v>
                </c:pt>
                <c:pt idx="1034">
                  <c:v>69.13575208333333</c:v>
                </c:pt>
                <c:pt idx="1035">
                  <c:v>69.202420833333335</c:v>
                </c:pt>
                <c:pt idx="1036">
                  <c:v>69.269110416666663</c:v>
                </c:pt>
                <c:pt idx="1037">
                  <c:v>69.336164583333328</c:v>
                </c:pt>
                <c:pt idx="1038">
                  <c:v>69.403345833333333</c:v>
                </c:pt>
                <c:pt idx="1039">
                  <c:v>69.470372916666662</c:v>
                </c:pt>
                <c:pt idx="1040">
                  <c:v>69.537514583333333</c:v>
                </c:pt>
                <c:pt idx="1041">
                  <c:v>69.60423333333334</c:v>
                </c:pt>
                <c:pt idx="1042">
                  <c:v>69.670958333333331</c:v>
                </c:pt>
                <c:pt idx="1043">
                  <c:v>69.737604166666671</c:v>
                </c:pt>
                <c:pt idx="1044">
                  <c:v>69.80441041666667</c:v>
                </c:pt>
                <c:pt idx="1045">
                  <c:v>69.871039583333328</c:v>
                </c:pt>
                <c:pt idx="1046">
                  <c:v>69.937758333333335</c:v>
                </c:pt>
                <c:pt idx="1047">
                  <c:v>70.004424999999998</c:v>
                </c:pt>
                <c:pt idx="1048">
                  <c:v>70.071129166666665</c:v>
                </c:pt>
                <c:pt idx="1049">
                  <c:v>70.138245833333329</c:v>
                </c:pt>
                <c:pt idx="1050">
                  <c:v>70.204968750000006</c:v>
                </c:pt>
                <c:pt idx="1051">
                  <c:v>70.271616666666674</c:v>
                </c:pt>
                <c:pt idx="1052">
                  <c:v>70.338266666666669</c:v>
                </c:pt>
                <c:pt idx="1053">
                  <c:v>70.404962499999996</c:v>
                </c:pt>
                <c:pt idx="1054">
                  <c:v>70.471570833333331</c:v>
                </c:pt>
                <c:pt idx="1055">
                  <c:v>70.538222916666669</c:v>
                </c:pt>
                <c:pt idx="1056">
                  <c:v>70.604916666666668</c:v>
                </c:pt>
                <c:pt idx="1057">
                  <c:v>70.671806250000003</c:v>
                </c:pt>
                <c:pt idx="1058">
                  <c:v>70.738474999999994</c:v>
                </c:pt>
                <c:pt idx="1059">
                  <c:v>70.80509583333334</c:v>
                </c:pt>
                <c:pt idx="1060">
                  <c:v>70.871752083333334</c:v>
                </c:pt>
                <c:pt idx="1061">
                  <c:v>70.938529166666669</c:v>
                </c:pt>
                <c:pt idx="1062">
                  <c:v>71.005183333333335</c:v>
                </c:pt>
                <c:pt idx="1063">
                  <c:v>71.072391666666661</c:v>
                </c:pt>
                <c:pt idx="1064">
                  <c:v>71.139508333333339</c:v>
                </c:pt>
                <c:pt idx="1065">
                  <c:v>71.206604166666665</c:v>
                </c:pt>
                <c:pt idx="1066">
                  <c:v>71.273256250000003</c:v>
                </c:pt>
                <c:pt idx="1067">
                  <c:v>71.340149999999994</c:v>
                </c:pt>
                <c:pt idx="1068">
                  <c:v>71.406758333333329</c:v>
                </c:pt>
                <c:pt idx="1069">
                  <c:v>71.473543750000005</c:v>
                </c:pt>
                <c:pt idx="1070">
                  <c:v>71.540533333333329</c:v>
                </c:pt>
                <c:pt idx="1071">
                  <c:v>71.607181249999996</c:v>
                </c:pt>
                <c:pt idx="1072">
                  <c:v>71.673833333333334</c:v>
                </c:pt>
                <c:pt idx="1073">
                  <c:v>71.740485416666672</c:v>
                </c:pt>
                <c:pt idx="1074">
                  <c:v>71.807156250000006</c:v>
                </c:pt>
                <c:pt idx="1075">
                  <c:v>71.873854166666661</c:v>
                </c:pt>
                <c:pt idx="1076">
                  <c:v>71.940924999999993</c:v>
                </c:pt>
                <c:pt idx="1077">
                  <c:v>72.007556249999993</c:v>
                </c:pt>
                <c:pt idx="1078">
                  <c:v>72.074206250000003</c:v>
                </c:pt>
                <c:pt idx="1079">
                  <c:v>72.140858333333327</c:v>
                </c:pt>
                <c:pt idx="1080">
                  <c:v>72.207516666666663</c:v>
                </c:pt>
                <c:pt idx="1081">
                  <c:v>72.274162500000003</c:v>
                </c:pt>
                <c:pt idx="1082">
                  <c:v>72.340814583333326</c:v>
                </c:pt>
                <c:pt idx="1083">
                  <c:v>72.407543750000002</c:v>
                </c:pt>
                <c:pt idx="1084">
                  <c:v>72.474185416666671</c:v>
                </c:pt>
                <c:pt idx="1085">
                  <c:v>72.540835416666667</c:v>
                </c:pt>
                <c:pt idx="1086">
                  <c:v>72.607752083333338</c:v>
                </c:pt>
                <c:pt idx="1087">
                  <c:v>72.674404166666662</c:v>
                </c:pt>
                <c:pt idx="1088">
                  <c:v>72.74105625</c:v>
                </c:pt>
                <c:pt idx="1089">
                  <c:v>72.807708333333338</c:v>
                </c:pt>
                <c:pt idx="1090">
                  <c:v>72.874624999999995</c:v>
                </c:pt>
                <c:pt idx="1091">
                  <c:v>72.941343750000001</c:v>
                </c:pt>
                <c:pt idx="1092">
                  <c:v>73.007995833333339</c:v>
                </c:pt>
                <c:pt idx="1093">
                  <c:v>73.074647916666663</c:v>
                </c:pt>
                <c:pt idx="1094">
                  <c:v>73.141300000000001</c:v>
                </c:pt>
                <c:pt idx="1095">
                  <c:v>73.207949999999997</c:v>
                </c:pt>
                <c:pt idx="1096">
                  <c:v>73.274602083333335</c:v>
                </c:pt>
                <c:pt idx="1097">
                  <c:v>73.34125208333333</c:v>
                </c:pt>
                <c:pt idx="1098">
                  <c:v>73.407904166666668</c:v>
                </c:pt>
                <c:pt idx="1099">
                  <c:v>73.474558333333334</c:v>
                </c:pt>
                <c:pt idx="1100">
                  <c:v>73.541443749999999</c:v>
                </c:pt>
                <c:pt idx="1101">
                  <c:v>73.608058333333332</c:v>
                </c:pt>
                <c:pt idx="1102">
                  <c:v>73.67471041666667</c:v>
                </c:pt>
                <c:pt idx="1103">
                  <c:v>73.741902083333329</c:v>
                </c:pt>
                <c:pt idx="1104">
                  <c:v>73.808547916666669</c:v>
                </c:pt>
                <c:pt idx="1105">
                  <c:v>73.875197916666664</c:v>
                </c:pt>
                <c:pt idx="1106">
                  <c:v>73.941850000000002</c:v>
                </c:pt>
                <c:pt idx="1107">
                  <c:v>74.00850208333334</c:v>
                </c:pt>
                <c:pt idx="1108">
                  <c:v>74.075220833333333</c:v>
                </c:pt>
                <c:pt idx="1109">
                  <c:v>74.141870833333329</c:v>
                </c:pt>
                <c:pt idx="1110">
                  <c:v>74.208589583333335</c:v>
                </c:pt>
                <c:pt idx="1111">
                  <c:v>74.275350000000003</c:v>
                </c:pt>
                <c:pt idx="1112">
                  <c:v>74.341960416666666</c:v>
                </c:pt>
                <c:pt idx="1113">
                  <c:v>74.408610416666662</c:v>
                </c:pt>
                <c:pt idx="1114">
                  <c:v>74.475262499999999</c:v>
                </c:pt>
                <c:pt idx="1115">
                  <c:v>74.541914583333337</c:v>
                </c:pt>
                <c:pt idx="1116">
                  <c:v>74.608570833333332</c:v>
                </c:pt>
                <c:pt idx="1117">
                  <c:v>74.675216666666671</c:v>
                </c:pt>
                <c:pt idx="1118">
                  <c:v>74.742004166666661</c:v>
                </c:pt>
                <c:pt idx="1119">
                  <c:v>74.809004166666668</c:v>
                </c:pt>
                <c:pt idx="1120">
                  <c:v>74.875639583333339</c:v>
                </c:pt>
                <c:pt idx="1121">
                  <c:v>74.942291666666662</c:v>
                </c:pt>
                <c:pt idx="1122">
                  <c:v>75.009339583333329</c:v>
                </c:pt>
                <c:pt idx="1123">
                  <c:v>75.075993749999995</c:v>
                </c:pt>
                <c:pt idx="1124">
                  <c:v>75.142643750000005</c:v>
                </c:pt>
                <c:pt idx="1125">
                  <c:v>75.209295833333329</c:v>
                </c:pt>
                <c:pt idx="1126">
                  <c:v>75.276147916666673</c:v>
                </c:pt>
                <c:pt idx="1127">
                  <c:v>75.343231250000002</c:v>
                </c:pt>
                <c:pt idx="1128">
                  <c:v>75.409850000000006</c:v>
                </c:pt>
                <c:pt idx="1129">
                  <c:v>75.476570833333327</c:v>
                </c:pt>
                <c:pt idx="1130">
                  <c:v>75.543220833333336</c:v>
                </c:pt>
                <c:pt idx="1131">
                  <c:v>75.60987291666666</c:v>
                </c:pt>
                <c:pt idx="1132">
                  <c:v>75.677122916666661</c:v>
                </c:pt>
                <c:pt idx="1133">
                  <c:v>75.743774999999999</c:v>
                </c:pt>
                <c:pt idx="1134">
                  <c:v>75.810427083333337</c:v>
                </c:pt>
                <c:pt idx="1135">
                  <c:v>75.877210416666671</c:v>
                </c:pt>
                <c:pt idx="1136">
                  <c:v>75.943862499999994</c:v>
                </c:pt>
                <c:pt idx="1137">
                  <c:v>76.010581250000001</c:v>
                </c:pt>
                <c:pt idx="1138">
                  <c:v>76.077233333333339</c:v>
                </c:pt>
                <c:pt idx="1139">
                  <c:v>76.143883333333335</c:v>
                </c:pt>
                <c:pt idx="1140">
                  <c:v>76.210535416666673</c:v>
                </c:pt>
                <c:pt idx="1141">
                  <c:v>76.277187499999997</c:v>
                </c:pt>
                <c:pt idx="1142">
                  <c:v>76.343839583333335</c:v>
                </c:pt>
                <c:pt idx="1143">
                  <c:v>76.410758333333334</c:v>
                </c:pt>
                <c:pt idx="1144">
                  <c:v>76.477408333333329</c:v>
                </c:pt>
                <c:pt idx="1145">
                  <c:v>76.544062499999995</c:v>
                </c:pt>
                <c:pt idx="1146">
                  <c:v>76.610716666666661</c:v>
                </c:pt>
                <c:pt idx="1147">
                  <c:v>76.677362500000001</c:v>
                </c:pt>
                <c:pt idx="1148">
                  <c:v>76.744016666666667</c:v>
                </c:pt>
                <c:pt idx="1149">
                  <c:v>76.810666666666663</c:v>
                </c:pt>
                <c:pt idx="1150">
                  <c:v>76.877652083333331</c:v>
                </c:pt>
                <c:pt idx="1151">
                  <c:v>76.944302083333326</c:v>
                </c:pt>
                <c:pt idx="1152">
                  <c:v>77.010954166666664</c:v>
                </c:pt>
                <c:pt idx="1153">
                  <c:v>77.077606250000002</c:v>
                </c:pt>
                <c:pt idx="1154">
                  <c:v>77.14425833333334</c:v>
                </c:pt>
                <c:pt idx="1155">
                  <c:v>77.210908333333336</c:v>
                </c:pt>
                <c:pt idx="1156">
                  <c:v>77.277562500000002</c:v>
                </c:pt>
                <c:pt idx="1157">
                  <c:v>77.344212499999998</c:v>
                </c:pt>
                <c:pt idx="1158">
                  <c:v>77.410997916666673</c:v>
                </c:pt>
                <c:pt idx="1159">
                  <c:v>77.478047916666668</c:v>
                </c:pt>
                <c:pt idx="1160">
                  <c:v>77.544700000000006</c:v>
                </c:pt>
                <c:pt idx="1161">
                  <c:v>77.611485416666667</c:v>
                </c:pt>
                <c:pt idx="1162">
                  <c:v>77.678137500000005</c:v>
                </c:pt>
                <c:pt idx="1163">
                  <c:v>77.744791666666671</c:v>
                </c:pt>
                <c:pt idx="1164">
                  <c:v>77.811439583333339</c:v>
                </c:pt>
                <c:pt idx="1165">
                  <c:v>77.878091666666663</c:v>
                </c:pt>
                <c:pt idx="1166">
                  <c:v>77.944743750000001</c:v>
                </c:pt>
                <c:pt idx="1167">
                  <c:v>78.011693750000006</c:v>
                </c:pt>
                <c:pt idx="1168">
                  <c:v>78.078312499999996</c:v>
                </c:pt>
                <c:pt idx="1169">
                  <c:v>78.144964583333334</c:v>
                </c:pt>
                <c:pt idx="1170">
                  <c:v>78.211616666666671</c:v>
                </c:pt>
                <c:pt idx="1171">
                  <c:v>78.278266666666667</c:v>
                </c:pt>
                <c:pt idx="1172">
                  <c:v>78.344918750000005</c:v>
                </c:pt>
                <c:pt idx="1173">
                  <c:v>78.411570833333329</c:v>
                </c:pt>
                <c:pt idx="1174">
                  <c:v>78.478222916666667</c:v>
                </c:pt>
                <c:pt idx="1175">
                  <c:v>78.544872916666662</c:v>
                </c:pt>
                <c:pt idx="1176">
                  <c:v>78.611525</c:v>
                </c:pt>
                <c:pt idx="1177">
                  <c:v>78.678243749999993</c:v>
                </c:pt>
                <c:pt idx="1178">
                  <c:v>78.744893750000003</c:v>
                </c:pt>
                <c:pt idx="1179">
                  <c:v>78.811545833333327</c:v>
                </c:pt>
                <c:pt idx="1180">
                  <c:v>78.878264583333333</c:v>
                </c:pt>
                <c:pt idx="1181">
                  <c:v>78.945206249999998</c:v>
                </c:pt>
                <c:pt idx="1182">
                  <c:v>79.011839583333327</c:v>
                </c:pt>
                <c:pt idx="1183">
                  <c:v>79.078485416666666</c:v>
                </c:pt>
                <c:pt idx="1184">
                  <c:v>79.14516041666667</c:v>
                </c:pt>
                <c:pt idx="1185">
                  <c:v>79.211793749999998</c:v>
                </c:pt>
                <c:pt idx="1186">
                  <c:v>79.278443749999994</c:v>
                </c:pt>
                <c:pt idx="1187">
                  <c:v>79.345095833333332</c:v>
                </c:pt>
                <c:pt idx="1188">
                  <c:v>79.41174791666667</c:v>
                </c:pt>
                <c:pt idx="1189">
                  <c:v>79.478506249999995</c:v>
                </c:pt>
                <c:pt idx="1190">
                  <c:v>79.54511458333333</c:v>
                </c:pt>
                <c:pt idx="1191">
                  <c:v>79.61176458333334</c:v>
                </c:pt>
                <c:pt idx="1192">
                  <c:v>79.678531250000006</c:v>
                </c:pt>
                <c:pt idx="1193">
                  <c:v>79.74513541666667</c:v>
                </c:pt>
                <c:pt idx="1194">
                  <c:v>79.811787499999994</c:v>
                </c:pt>
                <c:pt idx="1195">
                  <c:v>79.878437500000004</c:v>
                </c:pt>
                <c:pt idx="1196">
                  <c:v>79.945089583333328</c:v>
                </c:pt>
                <c:pt idx="1197">
                  <c:v>80.011741666666666</c:v>
                </c:pt>
                <c:pt idx="1198">
                  <c:v>80.078391666666661</c:v>
                </c:pt>
                <c:pt idx="1199">
                  <c:v>80.145043749999999</c:v>
                </c:pt>
                <c:pt idx="1200">
                  <c:v>80.212235416666672</c:v>
                </c:pt>
                <c:pt idx="1201">
                  <c:v>80.278881249999998</c:v>
                </c:pt>
                <c:pt idx="1202">
                  <c:v>80.345531249999993</c:v>
                </c:pt>
                <c:pt idx="1203">
                  <c:v>80.412183333333331</c:v>
                </c:pt>
                <c:pt idx="1204">
                  <c:v>80.478835416666669</c:v>
                </c:pt>
                <c:pt idx="1205">
                  <c:v>80.545487499999993</c:v>
                </c:pt>
                <c:pt idx="1206">
                  <c:v>80.612139583333331</c:v>
                </c:pt>
                <c:pt idx="1207">
                  <c:v>80.679256249999995</c:v>
                </c:pt>
                <c:pt idx="1208">
                  <c:v>80.745908333333333</c:v>
                </c:pt>
                <c:pt idx="1209">
                  <c:v>80.81256041666667</c:v>
                </c:pt>
                <c:pt idx="1210">
                  <c:v>80.879410416666673</c:v>
                </c:pt>
                <c:pt idx="1211">
                  <c:v>80.946064583333339</c:v>
                </c:pt>
                <c:pt idx="1212">
                  <c:v>81.012714583333334</c:v>
                </c:pt>
                <c:pt idx="1213">
                  <c:v>81.079372916666671</c:v>
                </c:pt>
                <c:pt idx="1214">
                  <c:v>81.146016666666668</c:v>
                </c:pt>
                <c:pt idx="1215">
                  <c:v>81.212668750000006</c:v>
                </c:pt>
                <c:pt idx="1216">
                  <c:v>81.27932083333333</c:v>
                </c:pt>
                <c:pt idx="1217">
                  <c:v>81.345972916666668</c:v>
                </c:pt>
                <c:pt idx="1218">
                  <c:v>81.412625000000006</c:v>
                </c:pt>
                <c:pt idx="1219">
                  <c:v>81.479391666666672</c:v>
                </c:pt>
                <c:pt idx="1220">
                  <c:v>81.545993749999994</c:v>
                </c:pt>
                <c:pt idx="1221">
                  <c:v>81.612777083333327</c:v>
                </c:pt>
                <c:pt idx="1222">
                  <c:v>81.679435416666664</c:v>
                </c:pt>
                <c:pt idx="1223">
                  <c:v>81.746081250000003</c:v>
                </c:pt>
                <c:pt idx="1224">
                  <c:v>81.812733333333327</c:v>
                </c:pt>
                <c:pt idx="1225">
                  <c:v>81.879383333333337</c:v>
                </c:pt>
                <c:pt idx="1226">
                  <c:v>81.946170833333326</c:v>
                </c:pt>
                <c:pt idx="1227">
                  <c:v>82.012822916666664</c:v>
                </c:pt>
                <c:pt idx="1228">
                  <c:v>82.079475000000002</c:v>
                </c:pt>
                <c:pt idx="1229">
                  <c:v>82.14612291666667</c:v>
                </c:pt>
                <c:pt idx="1230">
                  <c:v>82.212774999999993</c:v>
                </c:pt>
                <c:pt idx="1231">
                  <c:v>82.279427083333331</c:v>
                </c:pt>
                <c:pt idx="1232">
                  <c:v>82.346077083333327</c:v>
                </c:pt>
                <c:pt idx="1233">
                  <c:v>82.412731249999993</c:v>
                </c:pt>
                <c:pt idx="1234">
                  <c:v>82.479387500000001</c:v>
                </c:pt>
                <c:pt idx="1235">
                  <c:v>82.546508333333335</c:v>
                </c:pt>
                <c:pt idx="1236">
                  <c:v>82.613150000000005</c:v>
                </c:pt>
                <c:pt idx="1237">
                  <c:v>82.679804166666671</c:v>
                </c:pt>
                <c:pt idx="1238">
                  <c:v>82.746454166666666</c:v>
                </c:pt>
                <c:pt idx="1239">
                  <c:v>82.813106250000004</c:v>
                </c:pt>
                <c:pt idx="1240">
                  <c:v>82.87975625</c:v>
                </c:pt>
                <c:pt idx="1241">
                  <c:v>82.946410416666666</c:v>
                </c:pt>
                <c:pt idx="1242">
                  <c:v>83.013060416666661</c:v>
                </c:pt>
                <c:pt idx="1243">
                  <c:v>83.079779166666668</c:v>
                </c:pt>
                <c:pt idx="1244">
                  <c:v>83.146429166666664</c:v>
                </c:pt>
                <c:pt idx="1245">
                  <c:v>83.213283333333337</c:v>
                </c:pt>
                <c:pt idx="1246">
                  <c:v>83.280093750000006</c:v>
                </c:pt>
                <c:pt idx="1247">
                  <c:v>83.346718749999994</c:v>
                </c:pt>
                <c:pt idx="1248">
                  <c:v>83.413368750000004</c:v>
                </c:pt>
                <c:pt idx="1249">
                  <c:v>83.480020833333327</c:v>
                </c:pt>
                <c:pt idx="1250">
                  <c:v>83.546672916666665</c:v>
                </c:pt>
                <c:pt idx="1251">
                  <c:v>83.613325000000003</c:v>
                </c:pt>
                <c:pt idx="1252">
                  <c:v>83.679974999999999</c:v>
                </c:pt>
                <c:pt idx="1253">
                  <c:v>83.746629166666665</c:v>
                </c:pt>
                <c:pt idx="1254">
                  <c:v>83.813472916666669</c:v>
                </c:pt>
                <c:pt idx="1255">
                  <c:v>83.880129166666663</c:v>
                </c:pt>
                <c:pt idx="1256">
                  <c:v>83.946781250000001</c:v>
                </c:pt>
                <c:pt idx="1257">
                  <c:v>84.013435416666667</c:v>
                </c:pt>
                <c:pt idx="1258">
                  <c:v>84.080152083333331</c:v>
                </c:pt>
                <c:pt idx="1259">
                  <c:v>84.146802083333327</c:v>
                </c:pt>
                <c:pt idx="1260">
                  <c:v>84.213454166666665</c:v>
                </c:pt>
                <c:pt idx="1261">
                  <c:v>84.280106250000003</c:v>
                </c:pt>
                <c:pt idx="1262">
                  <c:v>84.347064583333335</c:v>
                </c:pt>
                <c:pt idx="1263">
                  <c:v>84.41367708333334</c:v>
                </c:pt>
                <c:pt idx="1264">
                  <c:v>84.480331250000006</c:v>
                </c:pt>
                <c:pt idx="1265">
                  <c:v>84.547514583333339</c:v>
                </c:pt>
                <c:pt idx="1266">
                  <c:v>84.614164583333334</c:v>
                </c:pt>
                <c:pt idx="1267">
                  <c:v>84.68081458333333</c:v>
                </c:pt>
                <c:pt idx="1268">
                  <c:v>84.747466666666668</c:v>
                </c:pt>
                <c:pt idx="1269">
                  <c:v>84.814118750000006</c:v>
                </c:pt>
                <c:pt idx="1270">
                  <c:v>84.88122083333333</c:v>
                </c:pt>
                <c:pt idx="1271">
                  <c:v>84.947820833333338</c:v>
                </c:pt>
                <c:pt idx="1272">
                  <c:v>85.014472916666662</c:v>
                </c:pt>
                <c:pt idx="1273">
                  <c:v>85.081452083333332</c:v>
                </c:pt>
                <c:pt idx="1274">
                  <c:v>85.14810833333334</c:v>
                </c:pt>
                <c:pt idx="1275">
                  <c:v>85.214829166666661</c:v>
                </c:pt>
                <c:pt idx="1276">
                  <c:v>85.281479166666671</c:v>
                </c:pt>
                <c:pt idx="1277">
                  <c:v>85.348131249999994</c:v>
                </c:pt>
                <c:pt idx="1278">
                  <c:v>85.414781250000004</c:v>
                </c:pt>
                <c:pt idx="1279">
                  <c:v>85.481433333333328</c:v>
                </c:pt>
                <c:pt idx="1280">
                  <c:v>85.548085416666666</c:v>
                </c:pt>
                <c:pt idx="1281">
                  <c:v>85.614870833333327</c:v>
                </c:pt>
                <c:pt idx="1282">
                  <c:v>85.681520833333337</c:v>
                </c:pt>
                <c:pt idx="1283">
                  <c:v>85.748374999999996</c:v>
                </c:pt>
                <c:pt idx="1284">
                  <c:v>85.816024999999996</c:v>
                </c:pt>
                <c:pt idx="1285">
                  <c:v>85.882675000000006</c:v>
                </c:pt>
                <c:pt idx="1286">
                  <c:v>85.949860416666667</c:v>
                </c:pt>
                <c:pt idx="1287">
                  <c:v>86.016512500000005</c:v>
                </c:pt>
                <c:pt idx="1288">
                  <c:v>86.083164583333328</c:v>
                </c:pt>
                <c:pt idx="1289">
                  <c:v>86.149825000000007</c:v>
                </c:pt>
                <c:pt idx="1290">
                  <c:v>86.216466666666662</c:v>
                </c:pt>
                <c:pt idx="1291">
                  <c:v>86.28311875</c:v>
                </c:pt>
                <c:pt idx="1292">
                  <c:v>86.349770833333338</c:v>
                </c:pt>
                <c:pt idx="1293">
                  <c:v>86.416420833333333</c:v>
                </c:pt>
                <c:pt idx="1294">
                  <c:v>86.483141666666668</c:v>
                </c:pt>
                <c:pt idx="1295">
                  <c:v>86.549791666666664</c:v>
                </c:pt>
                <c:pt idx="1296">
                  <c:v>86.61644583333333</c:v>
                </c:pt>
                <c:pt idx="1297">
                  <c:v>86.683097916666668</c:v>
                </c:pt>
                <c:pt idx="1298">
                  <c:v>86.75005208333333</c:v>
                </c:pt>
                <c:pt idx="1299">
                  <c:v>86.816668750000005</c:v>
                </c:pt>
                <c:pt idx="1300">
                  <c:v>86.883316666666673</c:v>
                </c:pt>
                <c:pt idx="1301">
                  <c:v>86.949968749999996</c:v>
                </c:pt>
                <c:pt idx="1302">
                  <c:v>87.016885416666668</c:v>
                </c:pt>
                <c:pt idx="1303">
                  <c:v>87.083541666666662</c:v>
                </c:pt>
                <c:pt idx="1304">
                  <c:v>87.150187500000001</c:v>
                </c:pt>
                <c:pt idx="1305">
                  <c:v>87.216843749999995</c:v>
                </c:pt>
                <c:pt idx="1306">
                  <c:v>87.283562500000002</c:v>
                </c:pt>
                <c:pt idx="1307">
                  <c:v>87.350212499999998</c:v>
                </c:pt>
                <c:pt idx="1308">
                  <c:v>87.416860416666665</c:v>
                </c:pt>
                <c:pt idx="1309">
                  <c:v>87.483516666666674</c:v>
                </c:pt>
                <c:pt idx="1310">
                  <c:v>87.550164583333327</c:v>
                </c:pt>
                <c:pt idx="1311">
                  <c:v>87.616820833333335</c:v>
                </c:pt>
                <c:pt idx="1312">
                  <c:v>87.683470833333331</c:v>
                </c:pt>
                <c:pt idx="1313">
                  <c:v>87.750122916666669</c:v>
                </c:pt>
                <c:pt idx="1314">
                  <c:v>87.816966666666673</c:v>
                </c:pt>
                <c:pt idx="1315">
                  <c:v>87.883622916666667</c:v>
                </c:pt>
                <c:pt idx="1316">
                  <c:v>87.950545833333337</c:v>
                </c:pt>
                <c:pt idx="1317">
                  <c:v>88.017256250000003</c:v>
                </c:pt>
                <c:pt idx="1318">
                  <c:v>88.083914583333339</c:v>
                </c:pt>
                <c:pt idx="1319">
                  <c:v>88.150610416666666</c:v>
                </c:pt>
                <c:pt idx="1320">
                  <c:v>88.217212500000002</c:v>
                </c:pt>
                <c:pt idx="1321">
                  <c:v>88.28386458333334</c:v>
                </c:pt>
                <c:pt idx="1322">
                  <c:v>88.350522916666662</c:v>
                </c:pt>
                <c:pt idx="1323">
                  <c:v>88.417168750000002</c:v>
                </c:pt>
                <c:pt idx="1324">
                  <c:v>88.484354166666662</c:v>
                </c:pt>
                <c:pt idx="1325">
                  <c:v>88.551012499999999</c:v>
                </c:pt>
                <c:pt idx="1326">
                  <c:v>88.617660416666666</c:v>
                </c:pt>
                <c:pt idx="1327">
                  <c:v>88.684312500000004</c:v>
                </c:pt>
                <c:pt idx="1328">
                  <c:v>88.751020833333328</c:v>
                </c:pt>
                <c:pt idx="1329">
                  <c:v>88.817679166666665</c:v>
                </c:pt>
                <c:pt idx="1330">
                  <c:v>88.884335416666673</c:v>
                </c:pt>
                <c:pt idx="1331">
                  <c:v>88.950981249999998</c:v>
                </c:pt>
                <c:pt idx="1332">
                  <c:v>89.017631249999994</c:v>
                </c:pt>
                <c:pt idx="1333">
                  <c:v>89.084283333333332</c:v>
                </c:pt>
                <c:pt idx="1334">
                  <c:v>89.15093541666667</c:v>
                </c:pt>
                <c:pt idx="1335">
                  <c:v>89.217585416666665</c:v>
                </c:pt>
                <c:pt idx="1336">
                  <c:v>89.284237500000003</c:v>
                </c:pt>
                <c:pt idx="1337">
                  <c:v>89.350889583333327</c:v>
                </c:pt>
                <c:pt idx="1338">
                  <c:v>89.417741666666672</c:v>
                </c:pt>
                <c:pt idx="1339">
                  <c:v>89.484943749999999</c:v>
                </c:pt>
                <c:pt idx="1340">
                  <c:v>89.551577083333328</c:v>
                </c:pt>
                <c:pt idx="1341">
                  <c:v>89.618697916666662</c:v>
                </c:pt>
                <c:pt idx="1342">
                  <c:v>89.685347916666672</c:v>
                </c:pt>
                <c:pt idx="1343">
                  <c:v>89.751997916666667</c:v>
                </c:pt>
                <c:pt idx="1344">
                  <c:v>89.819452083333331</c:v>
                </c:pt>
                <c:pt idx="1345">
                  <c:v>89.886102083333327</c:v>
                </c:pt>
                <c:pt idx="1346">
                  <c:v>89.952752083333337</c:v>
                </c:pt>
                <c:pt idx="1347">
                  <c:v>90.018366666666665</c:v>
                </c:pt>
              </c:numCache>
            </c:numRef>
          </c:xVal>
          <c:yVal>
            <c:numRef>
              <c:f>'[1]12021192_1D'!$C$33:$C$1380</c:f>
              <c:numCache>
                <c:formatCode>General</c:formatCode>
                <c:ptCount val="1348"/>
                <c:pt idx="0">
                  <c:v>25.788108539505188</c:v>
                </c:pt>
                <c:pt idx="1">
                  <c:v>31.308193668528869</c:v>
                </c:pt>
                <c:pt idx="2">
                  <c:v>36.739602731222853</c:v>
                </c:pt>
                <c:pt idx="3">
                  <c:v>42.891504832845619</c:v>
                </c:pt>
                <c:pt idx="4">
                  <c:v>44.310321894120783</c:v>
                </c:pt>
                <c:pt idx="5">
                  <c:v>44.144054269752601</c:v>
                </c:pt>
                <c:pt idx="6">
                  <c:v>43.833688037598662</c:v>
                </c:pt>
                <c:pt idx="7">
                  <c:v>43.778265496142588</c:v>
                </c:pt>
                <c:pt idx="8">
                  <c:v>43.4235612308238</c:v>
                </c:pt>
                <c:pt idx="9">
                  <c:v>43.401392214241383</c:v>
                </c:pt>
                <c:pt idx="10">
                  <c:v>42.891504832845619</c:v>
                </c:pt>
                <c:pt idx="11">
                  <c:v>42.791744258224703</c:v>
                </c:pt>
                <c:pt idx="12">
                  <c:v>42.691983683603802</c:v>
                </c:pt>
                <c:pt idx="13">
                  <c:v>42.470293517779552</c:v>
                </c:pt>
                <c:pt idx="14">
                  <c:v>42.52571605923562</c:v>
                </c:pt>
                <c:pt idx="15">
                  <c:v>42.292941385120159</c:v>
                </c:pt>
                <c:pt idx="16">
                  <c:v>42.326194909993802</c:v>
                </c:pt>
                <c:pt idx="17">
                  <c:v>42.148842777334401</c:v>
                </c:pt>
                <c:pt idx="18">
                  <c:v>42.148842777334401</c:v>
                </c:pt>
                <c:pt idx="19">
                  <c:v>42.126673760751977</c:v>
                </c:pt>
                <c:pt idx="20">
                  <c:v>41.949321628092576</c:v>
                </c:pt>
                <c:pt idx="21">
                  <c:v>42.004744169548637</c:v>
                </c:pt>
                <c:pt idx="22">
                  <c:v>41.816307528598038</c:v>
                </c:pt>
                <c:pt idx="23">
                  <c:v>41.904983594927742</c:v>
                </c:pt>
                <c:pt idx="24">
                  <c:v>41.749800478850759</c:v>
                </c:pt>
                <c:pt idx="25">
                  <c:v>41.760884987141971</c:v>
                </c:pt>
                <c:pt idx="26">
                  <c:v>41.749800478850759</c:v>
                </c:pt>
                <c:pt idx="27">
                  <c:v>41.650039904229857</c:v>
                </c:pt>
                <c:pt idx="28">
                  <c:v>41.627870887647433</c:v>
                </c:pt>
                <c:pt idx="29">
                  <c:v>41.561363837900153</c:v>
                </c:pt>
                <c:pt idx="30">
                  <c:v>41.594617362773789</c:v>
                </c:pt>
                <c:pt idx="31">
                  <c:v>41.505941296444092</c:v>
                </c:pt>
                <c:pt idx="32">
                  <c:v>41.517025804735297</c:v>
                </c:pt>
                <c:pt idx="33">
                  <c:v>41.43943424669682</c:v>
                </c:pt>
                <c:pt idx="34">
                  <c:v>41.428349738405608</c:v>
                </c:pt>
                <c:pt idx="35">
                  <c:v>41.395096213531971</c:v>
                </c:pt>
                <c:pt idx="36">
                  <c:v>41.384011705240759</c:v>
                </c:pt>
                <c:pt idx="37">
                  <c:v>41.417265230114403</c:v>
                </c:pt>
                <c:pt idx="38">
                  <c:v>41.306420147202267</c:v>
                </c:pt>
                <c:pt idx="39">
                  <c:v>41.284251130619843</c:v>
                </c:pt>
                <c:pt idx="40">
                  <c:v>41.284251130619843</c:v>
                </c:pt>
                <c:pt idx="41">
                  <c:v>41.273166622328638</c:v>
                </c:pt>
                <c:pt idx="42">
                  <c:v>41.284251130619843</c:v>
                </c:pt>
                <c:pt idx="43">
                  <c:v>41.206659572581358</c:v>
                </c:pt>
                <c:pt idx="44">
                  <c:v>41.295335638911062</c:v>
                </c:pt>
                <c:pt idx="45">
                  <c:v>41.173406047707729</c:v>
                </c:pt>
                <c:pt idx="46">
                  <c:v>41.295335638911062</c:v>
                </c:pt>
                <c:pt idx="47">
                  <c:v>41.250997605746207</c:v>
                </c:pt>
                <c:pt idx="48">
                  <c:v>41.151237031125312</c:v>
                </c:pt>
                <c:pt idx="49">
                  <c:v>41.273166622328638</c:v>
                </c:pt>
                <c:pt idx="50">
                  <c:v>41.151237031125312</c:v>
                </c:pt>
                <c:pt idx="51">
                  <c:v>41.239913097455002</c:v>
                </c:pt>
                <c:pt idx="52">
                  <c:v>41.129068014542867</c:v>
                </c:pt>
                <c:pt idx="53">
                  <c:v>41.173406047707729</c:v>
                </c:pt>
                <c:pt idx="54">
                  <c:v>41.239913097455002</c:v>
                </c:pt>
                <c:pt idx="55">
                  <c:v>41.284251130619843</c:v>
                </c:pt>
                <c:pt idx="56">
                  <c:v>41.262082114037433</c:v>
                </c:pt>
                <c:pt idx="57">
                  <c:v>41.129068014542867</c:v>
                </c:pt>
                <c:pt idx="58">
                  <c:v>41.117983506251662</c:v>
                </c:pt>
                <c:pt idx="59">
                  <c:v>41.117983506251662</c:v>
                </c:pt>
                <c:pt idx="60">
                  <c:v>41.151237031125312</c:v>
                </c:pt>
                <c:pt idx="61">
                  <c:v>41.140152522834093</c:v>
                </c:pt>
                <c:pt idx="62">
                  <c:v>41.129068014542867</c:v>
                </c:pt>
                <c:pt idx="63">
                  <c:v>41.273166622328638</c:v>
                </c:pt>
                <c:pt idx="64">
                  <c:v>41.16232153941651</c:v>
                </c:pt>
                <c:pt idx="65">
                  <c:v>41.273166622328638</c:v>
                </c:pt>
                <c:pt idx="66">
                  <c:v>41.184490555998941</c:v>
                </c:pt>
                <c:pt idx="67">
                  <c:v>41.206659572581358</c:v>
                </c:pt>
                <c:pt idx="68">
                  <c:v>41.339673672075911</c:v>
                </c:pt>
                <c:pt idx="69">
                  <c:v>41.206659572581358</c:v>
                </c:pt>
                <c:pt idx="70">
                  <c:v>41.350758180367123</c:v>
                </c:pt>
                <c:pt idx="71">
                  <c:v>41.239913097455002</c:v>
                </c:pt>
                <c:pt idx="72">
                  <c:v>41.262082114037433</c:v>
                </c:pt>
                <c:pt idx="73">
                  <c:v>41.339673672075911</c:v>
                </c:pt>
                <c:pt idx="74">
                  <c:v>41.384011705240759</c:v>
                </c:pt>
                <c:pt idx="75">
                  <c:v>41.450518754988039</c:v>
                </c:pt>
                <c:pt idx="76">
                  <c:v>41.295335638911062</c:v>
                </c:pt>
                <c:pt idx="77">
                  <c:v>41.361842688658342</c:v>
                </c:pt>
                <c:pt idx="78">
                  <c:v>41.361842688658342</c:v>
                </c:pt>
                <c:pt idx="79">
                  <c:v>41.384011705240759</c:v>
                </c:pt>
                <c:pt idx="80">
                  <c:v>41.395096213531971</c:v>
                </c:pt>
                <c:pt idx="81">
                  <c:v>41.384011705240759</c:v>
                </c:pt>
                <c:pt idx="82">
                  <c:v>41.550279329608941</c:v>
                </c:pt>
                <c:pt idx="83">
                  <c:v>41.49485678815288</c:v>
                </c:pt>
                <c:pt idx="84">
                  <c:v>41.550279329608941</c:v>
                </c:pt>
                <c:pt idx="85">
                  <c:v>41.472687771570463</c:v>
                </c:pt>
                <c:pt idx="86">
                  <c:v>41.528110313026517</c:v>
                </c:pt>
                <c:pt idx="87">
                  <c:v>41.638955395938638</c:v>
                </c:pt>
                <c:pt idx="88">
                  <c:v>41.650039904229857</c:v>
                </c:pt>
                <c:pt idx="89">
                  <c:v>41.594617362773789</c:v>
                </c:pt>
                <c:pt idx="90">
                  <c:v>41.638955395938638</c:v>
                </c:pt>
                <c:pt idx="91">
                  <c:v>41.694377937394712</c:v>
                </c:pt>
                <c:pt idx="92">
                  <c:v>41.661124412521062</c:v>
                </c:pt>
                <c:pt idx="93">
                  <c:v>41.783054003724402</c:v>
                </c:pt>
                <c:pt idx="94">
                  <c:v>41.716546953977122</c:v>
                </c:pt>
                <c:pt idx="95">
                  <c:v>41.838476545180463</c:v>
                </c:pt>
                <c:pt idx="96">
                  <c:v>41.871730070054092</c:v>
                </c:pt>
                <c:pt idx="97">
                  <c:v>41.805223020306833</c:v>
                </c:pt>
                <c:pt idx="98">
                  <c:v>41.893899086636523</c:v>
                </c:pt>
                <c:pt idx="99">
                  <c:v>41.794138512015607</c:v>
                </c:pt>
                <c:pt idx="100">
                  <c:v>41.904983594927742</c:v>
                </c:pt>
                <c:pt idx="101">
                  <c:v>41.860645561762887</c:v>
                </c:pt>
                <c:pt idx="102">
                  <c:v>41.882814578345311</c:v>
                </c:pt>
                <c:pt idx="103">
                  <c:v>41.960406136383789</c:v>
                </c:pt>
                <c:pt idx="104">
                  <c:v>41.971490644675008</c:v>
                </c:pt>
                <c:pt idx="105">
                  <c:v>42.049082202713493</c:v>
                </c:pt>
                <c:pt idx="106">
                  <c:v>42.015828677839863</c:v>
                </c:pt>
                <c:pt idx="107">
                  <c:v>42.126673760751977</c:v>
                </c:pt>
                <c:pt idx="108">
                  <c:v>42.060166711004698</c:v>
                </c:pt>
                <c:pt idx="109">
                  <c:v>42.137758269043189</c:v>
                </c:pt>
                <c:pt idx="110">
                  <c:v>42.148842777334401</c:v>
                </c:pt>
                <c:pt idx="111">
                  <c:v>42.159927285625621</c:v>
                </c:pt>
                <c:pt idx="112">
                  <c:v>42.24860335195531</c:v>
                </c:pt>
                <c:pt idx="113">
                  <c:v>42.182096302208038</c:v>
                </c:pt>
                <c:pt idx="114">
                  <c:v>42.292941385120159</c:v>
                </c:pt>
                <c:pt idx="115">
                  <c:v>42.24860335195531</c:v>
                </c:pt>
                <c:pt idx="116">
                  <c:v>42.270772368537727</c:v>
                </c:pt>
                <c:pt idx="117">
                  <c:v>42.292941385120159</c:v>
                </c:pt>
                <c:pt idx="118">
                  <c:v>42.315110401702583</c:v>
                </c:pt>
                <c:pt idx="119">
                  <c:v>42.392701959741068</c:v>
                </c:pt>
                <c:pt idx="120">
                  <c:v>42.337279418285007</c:v>
                </c:pt>
                <c:pt idx="121">
                  <c:v>42.348363926576219</c:v>
                </c:pt>
                <c:pt idx="122">
                  <c:v>42.403786468032287</c:v>
                </c:pt>
                <c:pt idx="123">
                  <c:v>42.425955484614697</c:v>
                </c:pt>
                <c:pt idx="124">
                  <c:v>42.470293517779552</c:v>
                </c:pt>
                <c:pt idx="125">
                  <c:v>42.414870976323492</c:v>
                </c:pt>
                <c:pt idx="126">
                  <c:v>42.514631550944401</c:v>
                </c:pt>
                <c:pt idx="127">
                  <c:v>42.503547042653189</c:v>
                </c:pt>
                <c:pt idx="128">
                  <c:v>42.536800567526832</c:v>
                </c:pt>
                <c:pt idx="129">
                  <c:v>42.547885075818037</c:v>
                </c:pt>
                <c:pt idx="130">
                  <c:v>42.570054092400468</c:v>
                </c:pt>
                <c:pt idx="131">
                  <c:v>42.647645650438953</c:v>
                </c:pt>
                <c:pt idx="132">
                  <c:v>42.592223108982893</c:v>
                </c:pt>
                <c:pt idx="133">
                  <c:v>42.658730158730172</c:v>
                </c:pt>
                <c:pt idx="134">
                  <c:v>42.703068191895007</c:v>
                </c:pt>
                <c:pt idx="135">
                  <c:v>42.691983683603802</c:v>
                </c:pt>
                <c:pt idx="136">
                  <c:v>42.725237208477438</c:v>
                </c:pt>
                <c:pt idx="137">
                  <c:v>42.703068191895007</c:v>
                </c:pt>
                <c:pt idx="138">
                  <c:v>42.802828766515923</c:v>
                </c:pt>
                <c:pt idx="139">
                  <c:v>42.73632171676865</c:v>
                </c:pt>
                <c:pt idx="140">
                  <c:v>42.747406225059848</c:v>
                </c:pt>
                <c:pt idx="141">
                  <c:v>42.858251307971983</c:v>
                </c:pt>
                <c:pt idx="142">
                  <c:v>42.902589341136832</c:v>
                </c:pt>
                <c:pt idx="143">
                  <c:v>42.780659749933498</c:v>
                </c:pt>
                <c:pt idx="144">
                  <c:v>42.847166799680771</c:v>
                </c:pt>
                <c:pt idx="145">
                  <c:v>42.94692737430168</c:v>
                </c:pt>
                <c:pt idx="146">
                  <c:v>42.980180899175323</c:v>
                </c:pt>
                <c:pt idx="147">
                  <c:v>43.00234991575774</c:v>
                </c:pt>
                <c:pt idx="148">
                  <c:v>42.869335816263188</c:v>
                </c:pt>
                <c:pt idx="149">
                  <c:v>42.958011882592892</c:v>
                </c:pt>
                <c:pt idx="150">
                  <c:v>42.880420324554407</c:v>
                </c:pt>
                <c:pt idx="151">
                  <c:v>42.94692737430168</c:v>
                </c:pt>
                <c:pt idx="152">
                  <c:v>43.046687948922589</c:v>
                </c:pt>
                <c:pt idx="153">
                  <c:v>42.935842866010468</c:v>
                </c:pt>
                <c:pt idx="154">
                  <c:v>43.102110490378649</c:v>
                </c:pt>
                <c:pt idx="155">
                  <c:v>43.00234991575774</c:v>
                </c:pt>
                <c:pt idx="156">
                  <c:v>43.124279506961066</c:v>
                </c:pt>
                <c:pt idx="157">
                  <c:v>43.00234991575774</c:v>
                </c:pt>
                <c:pt idx="158">
                  <c:v>43.035603440631377</c:v>
                </c:pt>
                <c:pt idx="159">
                  <c:v>43.113194998669869</c:v>
                </c:pt>
                <c:pt idx="160">
                  <c:v>43.024518932340158</c:v>
                </c:pt>
                <c:pt idx="161">
                  <c:v>43.190786556708353</c:v>
                </c:pt>
                <c:pt idx="162">
                  <c:v>43.113194998669869</c:v>
                </c:pt>
                <c:pt idx="163">
                  <c:v>43.21295557329077</c:v>
                </c:pt>
                <c:pt idx="164">
                  <c:v>43.091025982087437</c:v>
                </c:pt>
                <c:pt idx="165">
                  <c:v>43.190786556708353</c:v>
                </c:pt>
                <c:pt idx="166">
                  <c:v>43.268378114746838</c:v>
                </c:pt>
                <c:pt idx="167">
                  <c:v>43.135364015252293</c:v>
                </c:pt>
                <c:pt idx="168">
                  <c:v>43.224040081581983</c:v>
                </c:pt>
                <c:pt idx="169">
                  <c:v>43.179702048417127</c:v>
                </c:pt>
                <c:pt idx="170">
                  <c:v>43.268378114746838</c:v>
                </c:pt>
                <c:pt idx="171">
                  <c:v>43.179702048417127</c:v>
                </c:pt>
                <c:pt idx="172">
                  <c:v>43.290547131329262</c:v>
                </c:pt>
                <c:pt idx="173">
                  <c:v>43.235124589873202</c:v>
                </c:pt>
                <c:pt idx="174">
                  <c:v>43.190786556708353</c:v>
                </c:pt>
                <c:pt idx="175">
                  <c:v>43.345969672785323</c:v>
                </c:pt>
                <c:pt idx="176">
                  <c:v>43.246209098164407</c:v>
                </c:pt>
                <c:pt idx="177">
                  <c:v>43.357054181076528</c:v>
                </c:pt>
                <c:pt idx="178">
                  <c:v>43.290547131329262</c:v>
                </c:pt>
                <c:pt idx="179">
                  <c:v>43.379223197658952</c:v>
                </c:pt>
                <c:pt idx="180">
                  <c:v>43.334885164494104</c:v>
                </c:pt>
                <c:pt idx="181">
                  <c:v>43.268378114746838</c:v>
                </c:pt>
                <c:pt idx="182">
                  <c:v>43.4235612308238</c:v>
                </c:pt>
                <c:pt idx="183">
                  <c:v>43.334885164494104</c:v>
                </c:pt>
                <c:pt idx="184">
                  <c:v>43.412476722532588</c:v>
                </c:pt>
                <c:pt idx="185">
                  <c:v>43.334885164494104</c:v>
                </c:pt>
                <c:pt idx="186">
                  <c:v>43.345969672785323</c:v>
                </c:pt>
                <c:pt idx="187">
                  <c:v>43.467899263988663</c:v>
                </c:pt>
                <c:pt idx="188">
                  <c:v>43.379223197658952</c:v>
                </c:pt>
                <c:pt idx="189">
                  <c:v>43.467899263988663</c:v>
                </c:pt>
                <c:pt idx="190">
                  <c:v>43.4235612308238</c:v>
                </c:pt>
                <c:pt idx="191">
                  <c:v>43.467899263988663</c:v>
                </c:pt>
                <c:pt idx="192">
                  <c:v>43.390307705950171</c:v>
                </c:pt>
                <c:pt idx="193">
                  <c:v>43.478983772279868</c:v>
                </c:pt>
                <c:pt idx="194">
                  <c:v>43.445730247406232</c:v>
                </c:pt>
                <c:pt idx="195">
                  <c:v>43.4235612308238</c:v>
                </c:pt>
                <c:pt idx="196">
                  <c:v>43.478983772279868</c:v>
                </c:pt>
                <c:pt idx="197">
                  <c:v>43.445730247406232</c:v>
                </c:pt>
                <c:pt idx="198">
                  <c:v>43.501152788862292</c:v>
                </c:pt>
                <c:pt idx="199">
                  <c:v>43.4235612308238</c:v>
                </c:pt>
                <c:pt idx="200">
                  <c:v>43.49006828057108</c:v>
                </c:pt>
                <c:pt idx="201">
                  <c:v>43.501152788862292</c:v>
                </c:pt>
                <c:pt idx="202">
                  <c:v>43.467899263988663</c:v>
                </c:pt>
                <c:pt idx="203">
                  <c:v>43.467899263988663</c:v>
                </c:pt>
                <c:pt idx="204">
                  <c:v>43.467899263988663</c:v>
                </c:pt>
                <c:pt idx="205">
                  <c:v>43.545490822027141</c:v>
                </c:pt>
                <c:pt idx="206">
                  <c:v>43.556575330318353</c:v>
                </c:pt>
                <c:pt idx="207">
                  <c:v>43.611997871774413</c:v>
                </c:pt>
                <c:pt idx="208">
                  <c:v>43.545490822027141</c:v>
                </c:pt>
                <c:pt idx="209">
                  <c:v>43.556575330318353</c:v>
                </c:pt>
                <c:pt idx="210">
                  <c:v>43.623082380065618</c:v>
                </c:pt>
                <c:pt idx="211">
                  <c:v>43.534406313735929</c:v>
                </c:pt>
                <c:pt idx="212">
                  <c:v>43.623082380065618</c:v>
                </c:pt>
                <c:pt idx="213">
                  <c:v>43.512237297153497</c:v>
                </c:pt>
                <c:pt idx="214">
                  <c:v>43.57874434690077</c:v>
                </c:pt>
                <c:pt idx="215">
                  <c:v>43.501152788862292</c:v>
                </c:pt>
                <c:pt idx="216">
                  <c:v>43.634166888356837</c:v>
                </c:pt>
                <c:pt idx="217">
                  <c:v>43.64525139664805</c:v>
                </c:pt>
                <c:pt idx="218">
                  <c:v>43.567659838609558</c:v>
                </c:pt>
                <c:pt idx="219">
                  <c:v>43.667420413230467</c:v>
                </c:pt>
                <c:pt idx="220">
                  <c:v>43.556575330318353</c:v>
                </c:pt>
                <c:pt idx="221">
                  <c:v>43.678504921521693</c:v>
                </c:pt>
                <c:pt idx="222">
                  <c:v>43.534406313735929</c:v>
                </c:pt>
                <c:pt idx="223">
                  <c:v>43.534406313735929</c:v>
                </c:pt>
                <c:pt idx="224">
                  <c:v>43.656335904939262</c:v>
                </c:pt>
                <c:pt idx="225">
                  <c:v>43.068856965505013</c:v>
                </c:pt>
                <c:pt idx="226">
                  <c:v>42.348363926576219</c:v>
                </c:pt>
                <c:pt idx="227">
                  <c:v>41.428349738405608</c:v>
                </c:pt>
                <c:pt idx="228">
                  <c:v>40.730025716059238</c:v>
                </c:pt>
                <c:pt idx="229">
                  <c:v>39.854349561053468</c:v>
                </c:pt>
                <c:pt idx="230">
                  <c:v>39.122772013833469</c:v>
                </c:pt>
                <c:pt idx="231">
                  <c:v>38.346856433448608</c:v>
                </c:pt>
                <c:pt idx="232">
                  <c:v>37.582025361354972</c:v>
                </c:pt>
                <c:pt idx="233">
                  <c:v>36.850447814134967</c:v>
                </c:pt>
                <c:pt idx="234">
                  <c:v>36.118870266914961</c:v>
                </c:pt>
                <c:pt idx="235">
                  <c:v>35.453799769442227</c:v>
                </c:pt>
                <c:pt idx="236">
                  <c:v>34.666799680766161</c:v>
                </c:pt>
                <c:pt idx="237">
                  <c:v>33.935222133546162</c:v>
                </c:pt>
                <c:pt idx="238">
                  <c:v>33.22581360290858</c:v>
                </c:pt>
                <c:pt idx="239">
                  <c:v>32.605081138600703</c:v>
                </c:pt>
                <c:pt idx="240">
                  <c:v>31.951095149419171</c:v>
                </c:pt>
                <c:pt idx="241">
                  <c:v>31.286024651946441</c:v>
                </c:pt>
                <c:pt idx="242">
                  <c:v>30.643123171056139</c:v>
                </c:pt>
                <c:pt idx="243">
                  <c:v>29.955883657000982</c:v>
                </c:pt>
                <c:pt idx="244">
                  <c:v>29.346235700984309</c:v>
                </c:pt>
                <c:pt idx="245">
                  <c:v>28.448390529396121</c:v>
                </c:pt>
                <c:pt idx="246">
                  <c:v>27.76115101534096</c:v>
                </c:pt>
                <c:pt idx="247">
                  <c:v>27.229094617362779</c:v>
                </c:pt>
                <c:pt idx="248">
                  <c:v>26.386671987230649</c:v>
                </c:pt>
                <c:pt idx="249">
                  <c:v>25.466657799060041</c:v>
                </c:pt>
                <c:pt idx="250">
                  <c:v>24.668573202092759</c:v>
                </c:pt>
                <c:pt idx="251">
                  <c:v>23.948080163163969</c:v>
                </c:pt>
                <c:pt idx="252">
                  <c:v>23.14999556619669</c:v>
                </c:pt>
                <c:pt idx="253">
                  <c:v>22.130220803405159</c:v>
                </c:pt>
                <c:pt idx="254">
                  <c:v>21.06610800744879</c:v>
                </c:pt>
                <c:pt idx="255">
                  <c:v>28.803094794714909</c:v>
                </c:pt>
                <c:pt idx="256">
                  <c:v>36.994546421920717</c:v>
                </c:pt>
                <c:pt idx="257">
                  <c:v>43.379223197658952</c:v>
                </c:pt>
                <c:pt idx="258">
                  <c:v>43.501152788862292</c:v>
                </c:pt>
                <c:pt idx="259">
                  <c:v>43.833688037598662</c:v>
                </c:pt>
                <c:pt idx="260">
                  <c:v>44.277068369247147</c:v>
                </c:pt>
                <c:pt idx="261">
                  <c:v>44.265983860955927</c:v>
                </c:pt>
                <c:pt idx="262">
                  <c:v>44.12188525317017</c:v>
                </c:pt>
                <c:pt idx="263">
                  <c:v>43.944533120510783</c:v>
                </c:pt>
                <c:pt idx="264">
                  <c:v>43.944533120510783</c:v>
                </c:pt>
                <c:pt idx="265">
                  <c:v>43.977786645384413</c:v>
                </c:pt>
                <c:pt idx="266">
                  <c:v>43.988871153675632</c:v>
                </c:pt>
                <c:pt idx="267">
                  <c:v>44.03320918684048</c:v>
                </c:pt>
                <c:pt idx="268">
                  <c:v>43.955617628801988</c:v>
                </c:pt>
                <c:pt idx="269">
                  <c:v>43.988871153675632</c:v>
                </c:pt>
                <c:pt idx="270">
                  <c:v>43.955617628801988</c:v>
                </c:pt>
                <c:pt idx="271">
                  <c:v>43.944533120510783</c:v>
                </c:pt>
                <c:pt idx="272">
                  <c:v>44.011040170258049</c:v>
                </c:pt>
                <c:pt idx="273">
                  <c:v>43.944533120510783</c:v>
                </c:pt>
                <c:pt idx="274">
                  <c:v>43.966702137093201</c:v>
                </c:pt>
                <c:pt idx="275">
                  <c:v>43.900195087345928</c:v>
                </c:pt>
                <c:pt idx="276">
                  <c:v>43.900195087345928</c:v>
                </c:pt>
                <c:pt idx="277">
                  <c:v>43.966702137093201</c:v>
                </c:pt>
                <c:pt idx="278">
                  <c:v>43.900195087345928</c:v>
                </c:pt>
                <c:pt idx="279">
                  <c:v>43.955617628801988</c:v>
                </c:pt>
                <c:pt idx="280">
                  <c:v>43.878026070763497</c:v>
                </c:pt>
                <c:pt idx="281">
                  <c:v>43.955617628801988</c:v>
                </c:pt>
                <c:pt idx="282">
                  <c:v>43.855857054181079</c:v>
                </c:pt>
                <c:pt idx="283">
                  <c:v>43.866941562472299</c:v>
                </c:pt>
                <c:pt idx="284">
                  <c:v>43.922364103928352</c:v>
                </c:pt>
                <c:pt idx="285">
                  <c:v>43.933448612219557</c:v>
                </c:pt>
                <c:pt idx="286">
                  <c:v>43.944533120510783</c:v>
                </c:pt>
                <c:pt idx="287">
                  <c:v>43.855857054181079</c:v>
                </c:pt>
                <c:pt idx="288">
                  <c:v>43.955617628801988</c:v>
                </c:pt>
                <c:pt idx="289">
                  <c:v>43.922364103928352</c:v>
                </c:pt>
                <c:pt idx="290">
                  <c:v>43.866941562472299</c:v>
                </c:pt>
                <c:pt idx="291">
                  <c:v>43.922364103928352</c:v>
                </c:pt>
                <c:pt idx="292">
                  <c:v>43.844772545889867</c:v>
                </c:pt>
                <c:pt idx="293">
                  <c:v>43.944533120510783</c:v>
                </c:pt>
                <c:pt idx="294">
                  <c:v>43.844772545889867</c:v>
                </c:pt>
                <c:pt idx="295">
                  <c:v>43.955617628801988</c:v>
                </c:pt>
                <c:pt idx="296">
                  <c:v>43.82260352930745</c:v>
                </c:pt>
                <c:pt idx="297">
                  <c:v>43.844772545889867</c:v>
                </c:pt>
                <c:pt idx="298">
                  <c:v>43.933448612219557</c:v>
                </c:pt>
                <c:pt idx="299">
                  <c:v>43.833688037598662</c:v>
                </c:pt>
                <c:pt idx="300">
                  <c:v>43.922364103928352</c:v>
                </c:pt>
                <c:pt idx="301">
                  <c:v>43.811519021016231</c:v>
                </c:pt>
                <c:pt idx="302">
                  <c:v>43.955617628801988</c:v>
                </c:pt>
                <c:pt idx="303">
                  <c:v>43.800434512725019</c:v>
                </c:pt>
                <c:pt idx="304">
                  <c:v>43.811519021016231</c:v>
                </c:pt>
                <c:pt idx="305">
                  <c:v>43.833688037598662</c:v>
                </c:pt>
                <c:pt idx="306">
                  <c:v>43.900195087345928</c:v>
                </c:pt>
                <c:pt idx="307">
                  <c:v>43.844772545889867</c:v>
                </c:pt>
                <c:pt idx="308">
                  <c:v>43.889110579054723</c:v>
                </c:pt>
                <c:pt idx="309">
                  <c:v>43.922364103928352</c:v>
                </c:pt>
                <c:pt idx="310">
                  <c:v>43.889110579054723</c:v>
                </c:pt>
                <c:pt idx="311">
                  <c:v>43.878026070763497</c:v>
                </c:pt>
                <c:pt idx="312">
                  <c:v>43.811519021016231</c:v>
                </c:pt>
                <c:pt idx="313">
                  <c:v>43.844772545889867</c:v>
                </c:pt>
                <c:pt idx="314">
                  <c:v>43.800434512725019</c:v>
                </c:pt>
                <c:pt idx="315">
                  <c:v>43.878026070763497</c:v>
                </c:pt>
                <c:pt idx="316">
                  <c:v>43.833688037598662</c:v>
                </c:pt>
                <c:pt idx="317">
                  <c:v>43.922364103928352</c:v>
                </c:pt>
                <c:pt idx="318">
                  <c:v>43.800434512725019</c:v>
                </c:pt>
                <c:pt idx="319">
                  <c:v>43.82260352930745</c:v>
                </c:pt>
                <c:pt idx="320">
                  <c:v>43.778265496142588</c:v>
                </c:pt>
                <c:pt idx="321">
                  <c:v>43.789350004433807</c:v>
                </c:pt>
                <c:pt idx="322">
                  <c:v>43.900195087345928</c:v>
                </c:pt>
                <c:pt idx="323">
                  <c:v>43.789350004433807</c:v>
                </c:pt>
                <c:pt idx="324">
                  <c:v>43.900195087345928</c:v>
                </c:pt>
                <c:pt idx="325">
                  <c:v>43.778265496142588</c:v>
                </c:pt>
                <c:pt idx="326">
                  <c:v>43.855857054181079</c:v>
                </c:pt>
                <c:pt idx="327">
                  <c:v>43.811519021016231</c:v>
                </c:pt>
                <c:pt idx="328">
                  <c:v>43.878026070763497</c:v>
                </c:pt>
                <c:pt idx="329">
                  <c:v>43.878026070763497</c:v>
                </c:pt>
                <c:pt idx="330">
                  <c:v>43.82260352930745</c:v>
                </c:pt>
                <c:pt idx="331">
                  <c:v>43.82260352930745</c:v>
                </c:pt>
                <c:pt idx="332">
                  <c:v>43.855857054181079</c:v>
                </c:pt>
                <c:pt idx="333">
                  <c:v>43.82260352930745</c:v>
                </c:pt>
                <c:pt idx="334">
                  <c:v>43.811519021016231</c:v>
                </c:pt>
                <c:pt idx="335">
                  <c:v>43.844772545889867</c:v>
                </c:pt>
                <c:pt idx="336">
                  <c:v>43.767180987851383</c:v>
                </c:pt>
                <c:pt idx="337">
                  <c:v>43.833688037598662</c:v>
                </c:pt>
                <c:pt idx="338">
                  <c:v>43.833688037598662</c:v>
                </c:pt>
                <c:pt idx="339">
                  <c:v>43.833688037598662</c:v>
                </c:pt>
                <c:pt idx="340">
                  <c:v>43.844772545889867</c:v>
                </c:pt>
                <c:pt idx="341">
                  <c:v>43.833688037598662</c:v>
                </c:pt>
                <c:pt idx="342">
                  <c:v>43.866941562472299</c:v>
                </c:pt>
                <c:pt idx="343">
                  <c:v>43.811519021016231</c:v>
                </c:pt>
                <c:pt idx="344">
                  <c:v>43.833688037598662</c:v>
                </c:pt>
                <c:pt idx="345">
                  <c:v>43.800434512725019</c:v>
                </c:pt>
                <c:pt idx="346">
                  <c:v>43.833688037598662</c:v>
                </c:pt>
                <c:pt idx="347">
                  <c:v>43.855857054181079</c:v>
                </c:pt>
                <c:pt idx="348">
                  <c:v>43.82260352930745</c:v>
                </c:pt>
                <c:pt idx="349">
                  <c:v>43.878026070763497</c:v>
                </c:pt>
                <c:pt idx="350">
                  <c:v>43.778265496142588</c:v>
                </c:pt>
                <c:pt idx="351">
                  <c:v>43.889110579054723</c:v>
                </c:pt>
                <c:pt idx="352">
                  <c:v>43.811519021016231</c:v>
                </c:pt>
                <c:pt idx="353">
                  <c:v>43.911279595637147</c:v>
                </c:pt>
                <c:pt idx="354">
                  <c:v>43.878026070763497</c:v>
                </c:pt>
                <c:pt idx="355">
                  <c:v>43.944533120510783</c:v>
                </c:pt>
                <c:pt idx="356">
                  <c:v>43.82260352930745</c:v>
                </c:pt>
                <c:pt idx="357">
                  <c:v>43.900195087345928</c:v>
                </c:pt>
                <c:pt idx="358">
                  <c:v>43.855857054181079</c:v>
                </c:pt>
                <c:pt idx="359">
                  <c:v>43.811519021016231</c:v>
                </c:pt>
                <c:pt idx="360">
                  <c:v>43.922364103928352</c:v>
                </c:pt>
                <c:pt idx="361">
                  <c:v>43.82260352930745</c:v>
                </c:pt>
                <c:pt idx="362">
                  <c:v>43.944533120510783</c:v>
                </c:pt>
                <c:pt idx="363">
                  <c:v>43.811519021016231</c:v>
                </c:pt>
                <c:pt idx="364">
                  <c:v>43.811519021016231</c:v>
                </c:pt>
                <c:pt idx="365">
                  <c:v>43.855857054181079</c:v>
                </c:pt>
                <c:pt idx="366">
                  <c:v>43.889110579054723</c:v>
                </c:pt>
                <c:pt idx="367">
                  <c:v>43.82260352930745</c:v>
                </c:pt>
                <c:pt idx="368">
                  <c:v>43.878026070763497</c:v>
                </c:pt>
                <c:pt idx="369">
                  <c:v>43.866941562472299</c:v>
                </c:pt>
                <c:pt idx="370">
                  <c:v>43.922364103928352</c:v>
                </c:pt>
                <c:pt idx="371">
                  <c:v>43.900195087345928</c:v>
                </c:pt>
                <c:pt idx="372">
                  <c:v>43.866941562472299</c:v>
                </c:pt>
                <c:pt idx="373">
                  <c:v>43.889110579054723</c:v>
                </c:pt>
                <c:pt idx="374">
                  <c:v>43.855857054181079</c:v>
                </c:pt>
                <c:pt idx="375">
                  <c:v>43.855857054181079</c:v>
                </c:pt>
                <c:pt idx="376">
                  <c:v>43.900195087345928</c:v>
                </c:pt>
                <c:pt idx="377">
                  <c:v>43.833688037598662</c:v>
                </c:pt>
                <c:pt idx="378">
                  <c:v>43.933448612219557</c:v>
                </c:pt>
                <c:pt idx="379">
                  <c:v>43.866941562472299</c:v>
                </c:pt>
                <c:pt idx="380">
                  <c:v>43.933448612219557</c:v>
                </c:pt>
                <c:pt idx="381">
                  <c:v>43.82260352930745</c:v>
                </c:pt>
                <c:pt idx="382">
                  <c:v>43.878026070763497</c:v>
                </c:pt>
                <c:pt idx="383">
                  <c:v>43.922364103928352</c:v>
                </c:pt>
                <c:pt idx="384">
                  <c:v>43.922364103928352</c:v>
                </c:pt>
                <c:pt idx="385">
                  <c:v>43.833688037598662</c:v>
                </c:pt>
                <c:pt idx="386">
                  <c:v>43.82260352930745</c:v>
                </c:pt>
                <c:pt idx="387">
                  <c:v>43.855857054181079</c:v>
                </c:pt>
                <c:pt idx="388">
                  <c:v>43.933448612219557</c:v>
                </c:pt>
                <c:pt idx="389">
                  <c:v>43.866941562472299</c:v>
                </c:pt>
                <c:pt idx="390">
                  <c:v>43.878026070763497</c:v>
                </c:pt>
                <c:pt idx="391">
                  <c:v>43.900195087345928</c:v>
                </c:pt>
                <c:pt idx="392">
                  <c:v>43.82260352930745</c:v>
                </c:pt>
                <c:pt idx="393">
                  <c:v>43.878026070763497</c:v>
                </c:pt>
                <c:pt idx="394">
                  <c:v>43.878026070763497</c:v>
                </c:pt>
                <c:pt idx="395">
                  <c:v>43.933448612219557</c:v>
                </c:pt>
                <c:pt idx="396">
                  <c:v>43.866941562472299</c:v>
                </c:pt>
                <c:pt idx="397">
                  <c:v>43.844772545889867</c:v>
                </c:pt>
                <c:pt idx="398">
                  <c:v>43.866941562472299</c:v>
                </c:pt>
                <c:pt idx="399">
                  <c:v>43.889110579054723</c:v>
                </c:pt>
                <c:pt idx="400">
                  <c:v>43.800434512725019</c:v>
                </c:pt>
                <c:pt idx="401">
                  <c:v>43.800434512725019</c:v>
                </c:pt>
                <c:pt idx="402">
                  <c:v>43.911279595637147</c:v>
                </c:pt>
                <c:pt idx="403">
                  <c:v>43.811519021016231</c:v>
                </c:pt>
                <c:pt idx="404">
                  <c:v>43.889110579054723</c:v>
                </c:pt>
                <c:pt idx="405">
                  <c:v>43.900195087345928</c:v>
                </c:pt>
                <c:pt idx="406">
                  <c:v>43.833688037598662</c:v>
                </c:pt>
                <c:pt idx="407">
                  <c:v>43.878026070763497</c:v>
                </c:pt>
                <c:pt idx="408">
                  <c:v>43.789350004433807</c:v>
                </c:pt>
                <c:pt idx="409">
                  <c:v>43.855857054181079</c:v>
                </c:pt>
                <c:pt idx="410">
                  <c:v>43.911279595637147</c:v>
                </c:pt>
                <c:pt idx="411">
                  <c:v>43.844772545889867</c:v>
                </c:pt>
                <c:pt idx="412">
                  <c:v>43.855857054181079</c:v>
                </c:pt>
                <c:pt idx="413">
                  <c:v>43.811519021016231</c:v>
                </c:pt>
                <c:pt idx="414">
                  <c:v>43.855857054181079</c:v>
                </c:pt>
                <c:pt idx="415">
                  <c:v>43.878026070763497</c:v>
                </c:pt>
                <c:pt idx="416">
                  <c:v>43.800434512725019</c:v>
                </c:pt>
                <c:pt idx="417">
                  <c:v>43.866941562472299</c:v>
                </c:pt>
                <c:pt idx="418">
                  <c:v>43.789350004433807</c:v>
                </c:pt>
                <c:pt idx="419">
                  <c:v>43.767180987851383</c:v>
                </c:pt>
                <c:pt idx="420">
                  <c:v>43.889110579054723</c:v>
                </c:pt>
                <c:pt idx="421">
                  <c:v>43.778265496142588</c:v>
                </c:pt>
                <c:pt idx="422">
                  <c:v>43.844772545889867</c:v>
                </c:pt>
                <c:pt idx="423">
                  <c:v>43.833688037598662</c:v>
                </c:pt>
                <c:pt idx="424">
                  <c:v>43.889110579054723</c:v>
                </c:pt>
                <c:pt idx="425">
                  <c:v>43.767180987851383</c:v>
                </c:pt>
                <c:pt idx="426">
                  <c:v>43.900195087345928</c:v>
                </c:pt>
                <c:pt idx="427">
                  <c:v>43.833688037598662</c:v>
                </c:pt>
                <c:pt idx="428">
                  <c:v>43.855857054181079</c:v>
                </c:pt>
                <c:pt idx="429">
                  <c:v>43.82260352930745</c:v>
                </c:pt>
                <c:pt idx="430">
                  <c:v>43.844772545889867</c:v>
                </c:pt>
                <c:pt idx="431">
                  <c:v>43.800434512725019</c:v>
                </c:pt>
                <c:pt idx="432">
                  <c:v>43.789350004433807</c:v>
                </c:pt>
                <c:pt idx="433">
                  <c:v>43.866941562472299</c:v>
                </c:pt>
                <c:pt idx="434">
                  <c:v>43.833688037598662</c:v>
                </c:pt>
                <c:pt idx="435">
                  <c:v>43.855857054181079</c:v>
                </c:pt>
                <c:pt idx="436">
                  <c:v>43.789350004433807</c:v>
                </c:pt>
                <c:pt idx="437">
                  <c:v>43.833688037598662</c:v>
                </c:pt>
                <c:pt idx="438">
                  <c:v>43.756096479560171</c:v>
                </c:pt>
                <c:pt idx="439">
                  <c:v>43.878026070763497</c:v>
                </c:pt>
                <c:pt idx="440">
                  <c:v>43.811519021016231</c:v>
                </c:pt>
                <c:pt idx="441">
                  <c:v>43.866941562472299</c:v>
                </c:pt>
                <c:pt idx="442">
                  <c:v>43.811519021016231</c:v>
                </c:pt>
                <c:pt idx="443">
                  <c:v>43.811519021016231</c:v>
                </c:pt>
                <c:pt idx="444">
                  <c:v>43.767180987851383</c:v>
                </c:pt>
                <c:pt idx="445">
                  <c:v>43.855857054181079</c:v>
                </c:pt>
                <c:pt idx="446">
                  <c:v>43.844772545889867</c:v>
                </c:pt>
                <c:pt idx="447">
                  <c:v>43.756096479560171</c:v>
                </c:pt>
                <c:pt idx="448">
                  <c:v>43.855857054181079</c:v>
                </c:pt>
                <c:pt idx="449">
                  <c:v>43.767180987851383</c:v>
                </c:pt>
                <c:pt idx="450">
                  <c:v>43.878026070763497</c:v>
                </c:pt>
                <c:pt idx="451">
                  <c:v>43.767180987851383</c:v>
                </c:pt>
                <c:pt idx="452">
                  <c:v>43.767180987851383</c:v>
                </c:pt>
                <c:pt idx="453">
                  <c:v>43.745011971268973</c:v>
                </c:pt>
                <c:pt idx="454">
                  <c:v>43.800434512725019</c:v>
                </c:pt>
                <c:pt idx="455">
                  <c:v>43.767180987851383</c:v>
                </c:pt>
                <c:pt idx="456">
                  <c:v>43.767180987851383</c:v>
                </c:pt>
                <c:pt idx="457">
                  <c:v>43.833688037598662</c:v>
                </c:pt>
                <c:pt idx="458">
                  <c:v>43.733927462977753</c:v>
                </c:pt>
                <c:pt idx="459">
                  <c:v>43.855857054181079</c:v>
                </c:pt>
                <c:pt idx="460">
                  <c:v>43.756096479560171</c:v>
                </c:pt>
                <c:pt idx="461">
                  <c:v>43.844772545889867</c:v>
                </c:pt>
                <c:pt idx="462">
                  <c:v>43.778265496142588</c:v>
                </c:pt>
                <c:pt idx="463">
                  <c:v>43.722842954686527</c:v>
                </c:pt>
                <c:pt idx="464">
                  <c:v>43.833688037598662</c:v>
                </c:pt>
                <c:pt idx="465">
                  <c:v>43.745011971268973</c:v>
                </c:pt>
                <c:pt idx="466">
                  <c:v>43.767180987851383</c:v>
                </c:pt>
                <c:pt idx="467">
                  <c:v>43.800434512725019</c:v>
                </c:pt>
                <c:pt idx="468">
                  <c:v>43.800434512725019</c:v>
                </c:pt>
                <c:pt idx="469">
                  <c:v>43.800434512725019</c:v>
                </c:pt>
                <c:pt idx="470">
                  <c:v>43.833688037598662</c:v>
                </c:pt>
                <c:pt idx="471">
                  <c:v>43.700673938104103</c:v>
                </c:pt>
                <c:pt idx="472">
                  <c:v>43.767180987851383</c:v>
                </c:pt>
                <c:pt idx="473">
                  <c:v>43.778265496142588</c:v>
                </c:pt>
                <c:pt idx="474">
                  <c:v>43.800434512725019</c:v>
                </c:pt>
                <c:pt idx="475">
                  <c:v>43.745011971268973</c:v>
                </c:pt>
                <c:pt idx="476">
                  <c:v>43.844772545889867</c:v>
                </c:pt>
                <c:pt idx="477">
                  <c:v>43.82260352930745</c:v>
                </c:pt>
                <c:pt idx="478">
                  <c:v>43.789350004433807</c:v>
                </c:pt>
                <c:pt idx="479">
                  <c:v>43.833688037598662</c:v>
                </c:pt>
                <c:pt idx="480">
                  <c:v>43.733927462977753</c:v>
                </c:pt>
                <c:pt idx="481">
                  <c:v>43.711758446395322</c:v>
                </c:pt>
                <c:pt idx="482">
                  <c:v>43.778265496142588</c:v>
                </c:pt>
                <c:pt idx="483">
                  <c:v>43.767180987851383</c:v>
                </c:pt>
                <c:pt idx="484">
                  <c:v>43.778265496142588</c:v>
                </c:pt>
                <c:pt idx="485">
                  <c:v>43.767180987851383</c:v>
                </c:pt>
                <c:pt idx="486">
                  <c:v>43.767180987851383</c:v>
                </c:pt>
                <c:pt idx="487">
                  <c:v>43.778265496142588</c:v>
                </c:pt>
                <c:pt idx="488">
                  <c:v>43.700673938104103</c:v>
                </c:pt>
                <c:pt idx="489">
                  <c:v>43.722842954686527</c:v>
                </c:pt>
                <c:pt idx="490">
                  <c:v>43.789350004433807</c:v>
                </c:pt>
                <c:pt idx="491">
                  <c:v>43.722842954686527</c:v>
                </c:pt>
                <c:pt idx="492">
                  <c:v>43.800434512725019</c:v>
                </c:pt>
                <c:pt idx="493">
                  <c:v>43.689589429812898</c:v>
                </c:pt>
                <c:pt idx="494">
                  <c:v>43.767180987851383</c:v>
                </c:pt>
                <c:pt idx="495">
                  <c:v>43.711758446395322</c:v>
                </c:pt>
                <c:pt idx="496">
                  <c:v>43.789350004433807</c:v>
                </c:pt>
                <c:pt idx="497">
                  <c:v>43.689589429812898</c:v>
                </c:pt>
                <c:pt idx="498">
                  <c:v>43.82260352930745</c:v>
                </c:pt>
                <c:pt idx="499">
                  <c:v>43.700673938104103</c:v>
                </c:pt>
                <c:pt idx="500">
                  <c:v>43.778265496142588</c:v>
                </c:pt>
                <c:pt idx="501">
                  <c:v>43.711758446395322</c:v>
                </c:pt>
                <c:pt idx="502">
                  <c:v>43.778265496142588</c:v>
                </c:pt>
                <c:pt idx="503">
                  <c:v>43.733927462977753</c:v>
                </c:pt>
                <c:pt idx="504">
                  <c:v>43.82260352930745</c:v>
                </c:pt>
                <c:pt idx="505">
                  <c:v>43.767180987851383</c:v>
                </c:pt>
                <c:pt idx="506">
                  <c:v>43.733927462977753</c:v>
                </c:pt>
                <c:pt idx="507">
                  <c:v>43.733927462977753</c:v>
                </c:pt>
                <c:pt idx="508">
                  <c:v>43.667420413230467</c:v>
                </c:pt>
                <c:pt idx="509">
                  <c:v>43.800434512725019</c:v>
                </c:pt>
                <c:pt idx="510">
                  <c:v>43.689589429812898</c:v>
                </c:pt>
                <c:pt idx="511">
                  <c:v>43.778265496142588</c:v>
                </c:pt>
                <c:pt idx="512">
                  <c:v>43.700673938104103</c:v>
                </c:pt>
                <c:pt idx="513">
                  <c:v>43.711758446395322</c:v>
                </c:pt>
                <c:pt idx="514">
                  <c:v>43.711758446395322</c:v>
                </c:pt>
                <c:pt idx="515">
                  <c:v>43.778265496142588</c:v>
                </c:pt>
                <c:pt idx="516">
                  <c:v>43.689589429812898</c:v>
                </c:pt>
                <c:pt idx="517">
                  <c:v>43.689589429812898</c:v>
                </c:pt>
                <c:pt idx="518">
                  <c:v>43.767180987851383</c:v>
                </c:pt>
                <c:pt idx="519">
                  <c:v>43.667420413230467</c:v>
                </c:pt>
                <c:pt idx="520">
                  <c:v>43.767180987851383</c:v>
                </c:pt>
                <c:pt idx="521">
                  <c:v>43.656335904939262</c:v>
                </c:pt>
                <c:pt idx="522">
                  <c:v>43.767180987851383</c:v>
                </c:pt>
                <c:pt idx="523">
                  <c:v>43.711758446395322</c:v>
                </c:pt>
                <c:pt idx="524">
                  <c:v>43.711758446395322</c:v>
                </c:pt>
                <c:pt idx="525">
                  <c:v>43.733927462977753</c:v>
                </c:pt>
                <c:pt idx="526">
                  <c:v>43.756096479560171</c:v>
                </c:pt>
                <c:pt idx="527">
                  <c:v>43.767180987851383</c:v>
                </c:pt>
                <c:pt idx="528">
                  <c:v>43.656335904939262</c:v>
                </c:pt>
                <c:pt idx="529">
                  <c:v>43.689589429812898</c:v>
                </c:pt>
                <c:pt idx="530">
                  <c:v>43.767180987851383</c:v>
                </c:pt>
                <c:pt idx="531">
                  <c:v>43.756096479560171</c:v>
                </c:pt>
                <c:pt idx="532">
                  <c:v>43.756096479560171</c:v>
                </c:pt>
                <c:pt idx="533">
                  <c:v>43.667420413230467</c:v>
                </c:pt>
                <c:pt idx="534">
                  <c:v>43.745011971268973</c:v>
                </c:pt>
                <c:pt idx="535">
                  <c:v>43.667420413230467</c:v>
                </c:pt>
                <c:pt idx="536">
                  <c:v>43.678504921521693</c:v>
                </c:pt>
                <c:pt idx="537">
                  <c:v>43.722842954686527</c:v>
                </c:pt>
                <c:pt idx="538">
                  <c:v>43.700673938104103</c:v>
                </c:pt>
                <c:pt idx="539">
                  <c:v>43.722842954686527</c:v>
                </c:pt>
                <c:pt idx="540">
                  <c:v>43.667420413230467</c:v>
                </c:pt>
                <c:pt idx="541">
                  <c:v>43.722842954686527</c:v>
                </c:pt>
                <c:pt idx="542">
                  <c:v>43.634166888356837</c:v>
                </c:pt>
                <c:pt idx="543">
                  <c:v>43.667420413230467</c:v>
                </c:pt>
                <c:pt idx="544">
                  <c:v>43.711758446395322</c:v>
                </c:pt>
                <c:pt idx="545">
                  <c:v>43.667420413230467</c:v>
                </c:pt>
                <c:pt idx="546">
                  <c:v>43.700673938104103</c:v>
                </c:pt>
                <c:pt idx="547">
                  <c:v>43.667420413230467</c:v>
                </c:pt>
                <c:pt idx="548">
                  <c:v>43.711758446395322</c:v>
                </c:pt>
                <c:pt idx="549">
                  <c:v>43.733927462977753</c:v>
                </c:pt>
                <c:pt idx="550">
                  <c:v>43.656335904939262</c:v>
                </c:pt>
                <c:pt idx="551">
                  <c:v>43.733927462977753</c:v>
                </c:pt>
                <c:pt idx="552">
                  <c:v>43.678504921521693</c:v>
                </c:pt>
                <c:pt idx="553">
                  <c:v>43.711758446395322</c:v>
                </c:pt>
                <c:pt idx="554">
                  <c:v>43.64525139664805</c:v>
                </c:pt>
                <c:pt idx="555">
                  <c:v>43.64525139664805</c:v>
                </c:pt>
                <c:pt idx="556">
                  <c:v>43.722842954686527</c:v>
                </c:pt>
                <c:pt idx="557">
                  <c:v>43.623082380065618</c:v>
                </c:pt>
                <c:pt idx="558">
                  <c:v>43.700673938104103</c:v>
                </c:pt>
                <c:pt idx="559">
                  <c:v>43.667420413230467</c:v>
                </c:pt>
                <c:pt idx="560">
                  <c:v>43.689589429812898</c:v>
                </c:pt>
                <c:pt idx="561">
                  <c:v>43.656335904939262</c:v>
                </c:pt>
                <c:pt idx="562">
                  <c:v>43.634166888356837</c:v>
                </c:pt>
                <c:pt idx="563">
                  <c:v>43.756096479560171</c:v>
                </c:pt>
                <c:pt idx="564">
                  <c:v>43.600913363483201</c:v>
                </c:pt>
                <c:pt idx="565">
                  <c:v>43.678504921521693</c:v>
                </c:pt>
                <c:pt idx="566">
                  <c:v>43.667420413230467</c:v>
                </c:pt>
                <c:pt idx="567">
                  <c:v>43.711758446395322</c:v>
                </c:pt>
                <c:pt idx="568">
                  <c:v>43.733927462977753</c:v>
                </c:pt>
                <c:pt idx="569">
                  <c:v>43.623082380065618</c:v>
                </c:pt>
                <c:pt idx="570">
                  <c:v>43.733927462977753</c:v>
                </c:pt>
                <c:pt idx="571">
                  <c:v>43.64525139664805</c:v>
                </c:pt>
                <c:pt idx="572">
                  <c:v>43.678504921521693</c:v>
                </c:pt>
                <c:pt idx="573">
                  <c:v>43.656335904939262</c:v>
                </c:pt>
                <c:pt idx="574">
                  <c:v>43.667420413230467</c:v>
                </c:pt>
                <c:pt idx="575">
                  <c:v>43.667420413230467</c:v>
                </c:pt>
                <c:pt idx="576">
                  <c:v>43.611997871774413</c:v>
                </c:pt>
                <c:pt idx="577">
                  <c:v>43.689589429812898</c:v>
                </c:pt>
                <c:pt idx="578">
                  <c:v>43.634166888356837</c:v>
                </c:pt>
                <c:pt idx="579">
                  <c:v>43.667420413230467</c:v>
                </c:pt>
                <c:pt idx="580">
                  <c:v>43.711758446395322</c:v>
                </c:pt>
                <c:pt idx="581">
                  <c:v>43.634166888356837</c:v>
                </c:pt>
                <c:pt idx="582">
                  <c:v>43.711758446395322</c:v>
                </c:pt>
                <c:pt idx="583">
                  <c:v>43.589828855191989</c:v>
                </c:pt>
                <c:pt idx="584">
                  <c:v>43.722842954686527</c:v>
                </c:pt>
                <c:pt idx="585">
                  <c:v>43.64525139664805</c:v>
                </c:pt>
                <c:pt idx="586">
                  <c:v>43.656335904939262</c:v>
                </c:pt>
                <c:pt idx="587">
                  <c:v>43.700673938104103</c:v>
                </c:pt>
                <c:pt idx="588">
                  <c:v>43.64525139664805</c:v>
                </c:pt>
                <c:pt idx="589">
                  <c:v>43.722842954686527</c:v>
                </c:pt>
                <c:pt idx="590">
                  <c:v>43.634166888356837</c:v>
                </c:pt>
                <c:pt idx="591">
                  <c:v>43.678504921521693</c:v>
                </c:pt>
                <c:pt idx="592">
                  <c:v>43.656335904939262</c:v>
                </c:pt>
                <c:pt idx="593">
                  <c:v>43.634166888356837</c:v>
                </c:pt>
                <c:pt idx="594">
                  <c:v>43.700673938104103</c:v>
                </c:pt>
                <c:pt idx="595">
                  <c:v>43.623082380065618</c:v>
                </c:pt>
                <c:pt idx="596">
                  <c:v>43.656335904939262</c:v>
                </c:pt>
                <c:pt idx="597">
                  <c:v>43.634166888356837</c:v>
                </c:pt>
                <c:pt idx="598">
                  <c:v>43.678504921521693</c:v>
                </c:pt>
                <c:pt idx="599">
                  <c:v>43.678504921521693</c:v>
                </c:pt>
                <c:pt idx="600">
                  <c:v>43.600913363483201</c:v>
                </c:pt>
                <c:pt idx="601">
                  <c:v>43.667420413230467</c:v>
                </c:pt>
                <c:pt idx="602">
                  <c:v>43.589828855191989</c:v>
                </c:pt>
                <c:pt idx="603">
                  <c:v>43.667420413230467</c:v>
                </c:pt>
                <c:pt idx="604">
                  <c:v>43.623082380065618</c:v>
                </c:pt>
                <c:pt idx="605">
                  <c:v>43.64525139664805</c:v>
                </c:pt>
                <c:pt idx="606">
                  <c:v>43.700673938104103</c:v>
                </c:pt>
                <c:pt idx="607">
                  <c:v>43.611997871774413</c:v>
                </c:pt>
                <c:pt idx="608">
                  <c:v>43.700673938104103</c:v>
                </c:pt>
                <c:pt idx="609">
                  <c:v>43.656335904939262</c:v>
                </c:pt>
                <c:pt idx="610">
                  <c:v>43.656335904939262</c:v>
                </c:pt>
                <c:pt idx="611">
                  <c:v>43.656335904939262</c:v>
                </c:pt>
                <c:pt idx="612">
                  <c:v>43.600913363483201</c:v>
                </c:pt>
                <c:pt idx="613">
                  <c:v>43.700673938104103</c:v>
                </c:pt>
                <c:pt idx="614">
                  <c:v>43.567659838609558</c:v>
                </c:pt>
                <c:pt idx="615">
                  <c:v>43.64525139664805</c:v>
                </c:pt>
                <c:pt idx="616">
                  <c:v>43.656335904939262</c:v>
                </c:pt>
                <c:pt idx="617">
                  <c:v>43.611997871774413</c:v>
                </c:pt>
                <c:pt idx="618">
                  <c:v>43.689589429812898</c:v>
                </c:pt>
                <c:pt idx="619">
                  <c:v>43.567659838609558</c:v>
                </c:pt>
                <c:pt idx="620">
                  <c:v>43.700673938104103</c:v>
                </c:pt>
                <c:pt idx="621">
                  <c:v>43.64525139664805</c:v>
                </c:pt>
                <c:pt idx="622">
                  <c:v>43.589828855191989</c:v>
                </c:pt>
                <c:pt idx="623">
                  <c:v>43.689589429812898</c:v>
                </c:pt>
                <c:pt idx="624">
                  <c:v>43.589828855191989</c:v>
                </c:pt>
                <c:pt idx="625">
                  <c:v>43.700673938104103</c:v>
                </c:pt>
                <c:pt idx="626">
                  <c:v>43.611997871774413</c:v>
                </c:pt>
                <c:pt idx="627">
                  <c:v>43.711758446395322</c:v>
                </c:pt>
                <c:pt idx="628">
                  <c:v>43.623082380065618</c:v>
                </c:pt>
                <c:pt idx="629">
                  <c:v>43.64525139664805</c:v>
                </c:pt>
                <c:pt idx="630">
                  <c:v>43.700673938104103</c:v>
                </c:pt>
                <c:pt idx="631">
                  <c:v>43.634166888356837</c:v>
                </c:pt>
                <c:pt idx="632">
                  <c:v>43.711758446395322</c:v>
                </c:pt>
                <c:pt idx="633">
                  <c:v>43.600913363483201</c:v>
                </c:pt>
                <c:pt idx="634">
                  <c:v>43.667420413230467</c:v>
                </c:pt>
                <c:pt idx="635">
                  <c:v>43.64525139664805</c:v>
                </c:pt>
                <c:pt idx="636">
                  <c:v>43.667420413230467</c:v>
                </c:pt>
                <c:pt idx="637">
                  <c:v>43.700673938104103</c:v>
                </c:pt>
                <c:pt idx="638">
                  <c:v>43.634166888356837</c:v>
                </c:pt>
                <c:pt idx="639">
                  <c:v>43.700673938104103</c:v>
                </c:pt>
                <c:pt idx="640">
                  <c:v>43.623082380065618</c:v>
                </c:pt>
                <c:pt idx="641">
                  <c:v>43.678504921521693</c:v>
                </c:pt>
                <c:pt idx="642">
                  <c:v>43.64525139664805</c:v>
                </c:pt>
                <c:pt idx="643">
                  <c:v>43.634166888356837</c:v>
                </c:pt>
                <c:pt idx="644">
                  <c:v>43.700673938104103</c:v>
                </c:pt>
                <c:pt idx="645">
                  <c:v>43.634166888356837</c:v>
                </c:pt>
                <c:pt idx="646">
                  <c:v>43.64525139664805</c:v>
                </c:pt>
                <c:pt idx="647">
                  <c:v>43.600913363483201</c:v>
                </c:pt>
                <c:pt idx="648">
                  <c:v>43.656335904939262</c:v>
                </c:pt>
                <c:pt idx="649">
                  <c:v>43.678504921521693</c:v>
                </c:pt>
                <c:pt idx="650">
                  <c:v>43.600913363483201</c:v>
                </c:pt>
                <c:pt idx="651">
                  <c:v>43.678504921521693</c:v>
                </c:pt>
                <c:pt idx="652">
                  <c:v>43.600913363483201</c:v>
                </c:pt>
                <c:pt idx="653">
                  <c:v>43.656335904939262</c:v>
                </c:pt>
                <c:pt idx="654">
                  <c:v>43.611997871774413</c:v>
                </c:pt>
                <c:pt idx="655">
                  <c:v>43.667420413230467</c:v>
                </c:pt>
                <c:pt idx="656">
                  <c:v>43.678504921521693</c:v>
                </c:pt>
                <c:pt idx="657">
                  <c:v>43.611997871774413</c:v>
                </c:pt>
                <c:pt idx="658">
                  <c:v>43.678504921521693</c:v>
                </c:pt>
                <c:pt idx="659">
                  <c:v>43.634166888356837</c:v>
                </c:pt>
                <c:pt idx="660">
                  <c:v>43.64525139664805</c:v>
                </c:pt>
                <c:pt idx="661">
                  <c:v>43.600913363483201</c:v>
                </c:pt>
                <c:pt idx="662">
                  <c:v>43.611997871774413</c:v>
                </c:pt>
                <c:pt idx="663">
                  <c:v>43.656335904939262</c:v>
                </c:pt>
                <c:pt idx="664">
                  <c:v>43.589828855191989</c:v>
                </c:pt>
                <c:pt idx="665">
                  <c:v>43.57874434690077</c:v>
                </c:pt>
                <c:pt idx="666">
                  <c:v>43.634166888356837</c:v>
                </c:pt>
                <c:pt idx="667">
                  <c:v>43.64525139664805</c:v>
                </c:pt>
                <c:pt idx="668">
                  <c:v>43.689589429812898</c:v>
                </c:pt>
                <c:pt idx="669">
                  <c:v>43.611997871774413</c:v>
                </c:pt>
                <c:pt idx="670">
                  <c:v>43.678504921521693</c:v>
                </c:pt>
                <c:pt idx="671">
                  <c:v>43.678504921521693</c:v>
                </c:pt>
                <c:pt idx="672">
                  <c:v>43.678504921521693</c:v>
                </c:pt>
                <c:pt idx="673">
                  <c:v>43.57874434690077</c:v>
                </c:pt>
                <c:pt idx="674">
                  <c:v>43.689589429812898</c:v>
                </c:pt>
                <c:pt idx="675">
                  <c:v>43.567659838609558</c:v>
                </c:pt>
                <c:pt idx="676">
                  <c:v>43.600913363483201</c:v>
                </c:pt>
                <c:pt idx="677">
                  <c:v>43.623082380065618</c:v>
                </c:pt>
                <c:pt idx="678">
                  <c:v>43.556575330318353</c:v>
                </c:pt>
                <c:pt idx="679">
                  <c:v>43.667420413230467</c:v>
                </c:pt>
                <c:pt idx="680">
                  <c:v>43.623082380065618</c:v>
                </c:pt>
                <c:pt idx="681">
                  <c:v>43.600913363483201</c:v>
                </c:pt>
                <c:pt idx="682">
                  <c:v>43.656335904939262</c:v>
                </c:pt>
                <c:pt idx="683">
                  <c:v>43.600913363483201</c:v>
                </c:pt>
                <c:pt idx="684">
                  <c:v>43.656335904939262</c:v>
                </c:pt>
                <c:pt idx="685">
                  <c:v>43.545490822027141</c:v>
                </c:pt>
                <c:pt idx="686">
                  <c:v>43.623082380065618</c:v>
                </c:pt>
                <c:pt idx="687">
                  <c:v>43.611997871774413</c:v>
                </c:pt>
                <c:pt idx="688">
                  <c:v>43.656335904939262</c:v>
                </c:pt>
                <c:pt idx="689">
                  <c:v>43.623082380065618</c:v>
                </c:pt>
                <c:pt idx="690">
                  <c:v>43.678504921521693</c:v>
                </c:pt>
                <c:pt idx="691">
                  <c:v>43.689589429812898</c:v>
                </c:pt>
                <c:pt idx="692">
                  <c:v>43.567659838609558</c:v>
                </c:pt>
                <c:pt idx="693">
                  <c:v>43.611997871774413</c:v>
                </c:pt>
                <c:pt idx="694">
                  <c:v>43.589828855191989</c:v>
                </c:pt>
                <c:pt idx="695">
                  <c:v>43.678504921521693</c:v>
                </c:pt>
                <c:pt idx="696">
                  <c:v>43.556575330318353</c:v>
                </c:pt>
                <c:pt idx="697">
                  <c:v>43.667420413230467</c:v>
                </c:pt>
                <c:pt idx="698">
                  <c:v>43.57874434690077</c:v>
                </c:pt>
                <c:pt idx="699">
                  <c:v>43.556575330318353</c:v>
                </c:pt>
                <c:pt idx="700">
                  <c:v>43.656335904939262</c:v>
                </c:pt>
                <c:pt idx="701">
                  <c:v>43.534406313735929</c:v>
                </c:pt>
                <c:pt idx="702">
                  <c:v>43.667420413230467</c:v>
                </c:pt>
                <c:pt idx="703">
                  <c:v>43.556575330318353</c:v>
                </c:pt>
                <c:pt idx="704">
                  <c:v>43.656335904939262</c:v>
                </c:pt>
                <c:pt idx="705">
                  <c:v>43.534406313735929</c:v>
                </c:pt>
                <c:pt idx="706">
                  <c:v>43.523321805444724</c:v>
                </c:pt>
                <c:pt idx="707">
                  <c:v>43.656335904939262</c:v>
                </c:pt>
                <c:pt idx="708">
                  <c:v>43.567659838609558</c:v>
                </c:pt>
                <c:pt idx="709">
                  <c:v>43.689589429812898</c:v>
                </c:pt>
                <c:pt idx="710">
                  <c:v>43.567659838609558</c:v>
                </c:pt>
                <c:pt idx="711">
                  <c:v>43.64525139664805</c:v>
                </c:pt>
                <c:pt idx="712">
                  <c:v>43.689589429812898</c:v>
                </c:pt>
                <c:pt idx="713">
                  <c:v>43.567659838609558</c:v>
                </c:pt>
                <c:pt idx="714">
                  <c:v>43.667420413230467</c:v>
                </c:pt>
                <c:pt idx="715">
                  <c:v>43.556575330318353</c:v>
                </c:pt>
                <c:pt idx="716">
                  <c:v>43.64525139664805</c:v>
                </c:pt>
                <c:pt idx="717">
                  <c:v>43.556575330318353</c:v>
                </c:pt>
                <c:pt idx="718">
                  <c:v>43.567659838609558</c:v>
                </c:pt>
                <c:pt idx="719">
                  <c:v>43.667420413230467</c:v>
                </c:pt>
                <c:pt idx="720">
                  <c:v>43.523321805444724</c:v>
                </c:pt>
                <c:pt idx="721">
                  <c:v>43.611997871774413</c:v>
                </c:pt>
                <c:pt idx="722">
                  <c:v>43.57874434690077</c:v>
                </c:pt>
                <c:pt idx="723">
                  <c:v>43.634166888356837</c:v>
                </c:pt>
                <c:pt idx="724">
                  <c:v>43.523321805444724</c:v>
                </c:pt>
                <c:pt idx="725">
                  <c:v>43.611997871774413</c:v>
                </c:pt>
                <c:pt idx="726">
                  <c:v>43.589828855191989</c:v>
                </c:pt>
                <c:pt idx="727">
                  <c:v>43.589828855191989</c:v>
                </c:pt>
                <c:pt idx="728">
                  <c:v>43.600913363483201</c:v>
                </c:pt>
                <c:pt idx="729">
                  <c:v>43.57874434690077</c:v>
                </c:pt>
                <c:pt idx="730">
                  <c:v>43.623082380065618</c:v>
                </c:pt>
                <c:pt idx="731">
                  <c:v>43.634166888356837</c:v>
                </c:pt>
                <c:pt idx="732">
                  <c:v>43.611997871774413</c:v>
                </c:pt>
                <c:pt idx="733">
                  <c:v>43.589828855191989</c:v>
                </c:pt>
                <c:pt idx="734">
                  <c:v>43.57874434690077</c:v>
                </c:pt>
                <c:pt idx="735">
                  <c:v>43.634166888356837</c:v>
                </c:pt>
                <c:pt idx="736">
                  <c:v>43.556575330318353</c:v>
                </c:pt>
                <c:pt idx="737">
                  <c:v>43.634166888356837</c:v>
                </c:pt>
                <c:pt idx="738">
                  <c:v>43.600913363483201</c:v>
                </c:pt>
                <c:pt idx="739">
                  <c:v>43.611997871774413</c:v>
                </c:pt>
                <c:pt idx="740">
                  <c:v>43.589828855191989</c:v>
                </c:pt>
                <c:pt idx="741">
                  <c:v>43.545490822027141</c:v>
                </c:pt>
                <c:pt idx="742">
                  <c:v>43.545490822027141</c:v>
                </c:pt>
                <c:pt idx="743">
                  <c:v>43.623082380065618</c:v>
                </c:pt>
                <c:pt idx="744">
                  <c:v>43.534406313735929</c:v>
                </c:pt>
                <c:pt idx="745">
                  <c:v>43.534406313735929</c:v>
                </c:pt>
                <c:pt idx="746">
                  <c:v>43.634166888356837</c:v>
                </c:pt>
                <c:pt idx="747">
                  <c:v>43.523321805444724</c:v>
                </c:pt>
                <c:pt idx="748">
                  <c:v>43.634166888356837</c:v>
                </c:pt>
                <c:pt idx="749">
                  <c:v>43.534406313735929</c:v>
                </c:pt>
                <c:pt idx="750">
                  <c:v>43.634166888356837</c:v>
                </c:pt>
                <c:pt idx="751">
                  <c:v>43.523321805444724</c:v>
                </c:pt>
                <c:pt idx="752">
                  <c:v>43.64525139664805</c:v>
                </c:pt>
                <c:pt idx="753">
                  <c:v>43.634166888356837</c:v>
                </c:pt>
                <c:pt idx="754">
                  <c:v>43.49006828057108</c:v>
                </c:pt>
                <c:pt idx="755">
                  <c:v>43.634166888356837</c:v>
                </c:pt>
                <c:pt idx="756">
                  <c:v>43.49006828057108</c:v>
                </c:pt>
                <c:pt idx="757">
                  <c:v>43.600913363483201</c:v>
                </c:pt>
                <c:pt idx="758">
                  <c:v>43.589828855191989</c:v>
                </c:pt>
                <c:pt idx="759">
                  <c:v>43.501152788862292</c:v>
                </c:pt>
                <c:pt idx="760">
                  <c:v>43.64525139664805</c:v>
                </c:pt>
                <c:pt idx="761">
                  <c:v>43.501152788862292</c:v>
                </c:pt>
                <c:pt idx="762">
                  <c:v>43.600913363483201</c:v>
                </c:pt>
                <c:pt idx="763">
                  <c:v>43.534406313735929</c:v>
                </c:pt>
                <c:pt idx="764">
                  <c:v>43.634166888356837</c:v>
                </c:pt>
                <c:pt idx="765">
                  <c:v>43.534406313735929</c:v>
                </c:pt>
                <c:pt idx="766">
                  <c:v>43.57874434690077</c:v>
                </c:pt>
                <c:pt idx="767">
                  <c:v>43.623082380065618</c:v>
                </c:pt>
                <c:pt idx="768">
                  <c:v>43.523321805444724</c:v>
                </c:pt>
                <c:pt idx="769">
                  <c:v>43.567659838609558</c:v>
                </c:pt>
                <c:pt idx="770">
                  <c:v>43.556575330318353</c:v>
                </c:pt>
                <c:pt idx="771">
                  <c:v>43.611997871774413</c:v>
                </c:pt>
                <c:pt idx="772">
                  <c:v>43.634166888356837</c:v>
                </c:pt>
                <c:pt idx="773">
                  <c:v>43.600913363483201</c:v>
                </c:pt>
                <c:pt idx="774">
                  <c:v>43.545490822027141</c:v>
                </c:pt>
                <c:pt idx="775">
                  <c:v>43.589828855191989</c:v>
                </c:pt>
                <c:pt idx="776">
                  <c:v>43.534406313735929</c:v>
                </c:pt>
                <c:pt idx="777">
                  <c:v>43.556575330318353</c:v>
                </c:pt>
                <c:pt idx="778">
                  <c:v>43.567659838609558</c:v>
                </c:pt>
                <c:pt idx="779">
                  <c:v>43.556575330318353</c:v>
                </c:pt>
                <c:pt idx="780">
                  <c:v>43.64525139664805</c:v>
                </c:pt>
                <c:pt idx="781">
                  <c:v>43.501152788862292</c:v>
                </c:pt>
                <c:pt idx="782">
                  <c:v>43.634166888356837</c:v>
                </c:pt>
                <c:pt idx="783">
                  <c:v>43.545490822027141</c:v>
                </c:pt>
                <c:pt idx="784">
                  <c:v>43.64525139664805</c:v>
                </c:pt>
                <c:pt idx="785">
                  <c:v>43.501152788862292</c:v>
                </c:pt>
                <c:pt idx="786">
                  <c:v>43.634166888356837</c:v>
                </c:pt>
                <c:pt idx="787">
                  <c:v>43.523321805444724</c:v>
                </c:pt>
                <c:pt idx="788">
                  <c:v>43.501152788862292</c:v>
                </c:pt>
                <c:pt idx="789">
                  <c:v>43.556575330318353</c:v>
                </c:pt>
                <c:pt idx="790">
                  <c:v>43.600913363483201</c:v>
                </c:pt>
                <c:pt idx="791">
                  <c:v>43.64525139664805</c:v>
                </c:pt>
                <c:pt idx="792">
                  <c:v>43.523321805444724</c:v>
                </c:pt>
                <c:pt idx="793">
                  <c:v>43.623082380065618</c:v>
                </c:pt>
                <c:pt idx="794">
                  <c:v>43.64525139664805</c:v>
                </c:pt>
                <c:pt idx="795">
                  <c:v>43.556575330318353</c:v>
                </c:pt>
                <c:pt idx="796">
                  <c:v>43.567659838609558</c:v>
                </c:pt>
                <c:pt idx="797">
                  <c:v>43.501152788862292</c:v>
                </c:pt>
                <c:pt idx="798">
                  <c:v>43.57874434690077</c:v>
                </c:pt>
                <c:pt idx="799">
                  <c:v>43.534406313735929</c:v>
                </c:pt>
                <c:pt idx="800">
                  <c:v>43.567659838609558</c:v>
                </c:pt>
                <c:pt idx="801">
                  <c:v>43.49006828057108</c:v>
                </c:pt>
                <c:pt idx="802">
                  <c:v>43.611997871774413</c:v>
                </c:pt>
                <c:pt idx="803">
                  <c:v>43.589828855191989</c:v>
                </c:pt>
                <c:pt idx="804">
                  <c:v>43.523321805444724</c:v>
                </c:pt>
                <c:pt idx="805">
                  <c:v>43.501152788862292</c:v>
                </c:pt>
                <c:pt idx="806">
                  <c:v>43.634166888356837</c:v>
                </c:pt>
                <c:pt idx="807">
                  <c:v>43.512237297153497</c:v>
                </c:pt>
                <c:pt idx="808">
                  <c:v>43.611997871774413</c:v>
                </c:pt>
                <c:pt idx="809">
                  <c:v>43.534406313735929</c:v>
                </c:pt>
                <c:pt idx="810">
                  <c:v>43.567659838609558</c:v>
                </c:pt>
                <c:pt idx="811">
                  <c:v>43.534406313735929</c:v>
                </c:pt>
                <c:pt idx="812">
                  <c:v>43.589828855191989</c:v>
                </c:pt>
                <c:pt idx="813">
                  <c:v>43.589828855191989</c:v>
                </c:pt>
                <c:pt idx="814">
                  <c:v>43.512237297153497</c:v>
                </c:pt>
                <c:pt idx="815">
                  <c:v>43.567659838609558</c:v>
                </c:pt>
                <c:pt idx="816">
                  <c:v>43.545490822027141</c:v>
                </c:pt>
                <c:pt idx="817">
                  <c:v>43.600913363483201</c:v>
                </c:pt>
                <c:pt idx="818">
                  <c:v>43.49006828057108</c:v>
                </c:pt>
                <c:pt idx="819">
                  <c:v>43.567659838609558</c:v>
                </c:pt>
                <c:pt idx="820">
                  <c:v>43.567659838609558</c:v>
                </c:pt>
                <c:pt idx="821">
                  <c:v>43.523321805444724</c:v>
                </c:pt>
                <c:pt idx="822">
                  <c:v>43.57874434690077</c:v>
                </c:pt>
                <c:pt idx="823">
                  <c:v>43.523321805444724</c:v>
                </c:pt>
                <c:pt idx="824">
                  <c:v>43.600913363483201</c:v>
                </c:pt>
                <c:pt idx="825">
                  <c:v>43.523321805444724</c:v>
                </c:pt>
                <c:pt idx="826">
                  <c:v>43.545490822027141</c:v>
                </c:pt>
                <c:pt idx="827">
                  <c:v>43.57874434690077</c:v>
                </c:pt>
                <c:pt idx="828">
                  <c:v>43.501152788862292</c:v>
                </c:pt>
                <c:pt idx="829">
                  <c:v>43.467899263988663</c:v>
                </c:pt>
                <c:pt idx="830">
                  <c:v>43.523321805444724</c:v>
                </c:pt>
                <c:pt idx="831">
                  <c:v>43.567659838609558</c:v>
                </c:pt>
                <c:pt idx="832">
                  <c:v>43.600913363483201</c:v>
                </c:pt>
                <c:pt idx="833">
                  <c:v>43.600913363483201</c:v>
                </c:pt>
                <c:pt idx="834">
                  <c:v>43.589828855191989</c:v>
                </c:pt>
                <c:pt idx="835">
                  <c:v>43.611997871774413</c:v>
                </c:pt>
                <c:pt idx="836">
                  <c:v>43.589828855191989</c:v>
                </c:pt>
                <c:pt idx="837">
                  <c:v>43.512237297153497</c:v>
                </c:pt>
                <c:pt idx="838">
                  <c:v>43.567659838609558</c:v>
                </c:pt>
                <c:pt idx="839">
                  <c:v>43.49006828057108</c:v>
                </c:pt>
                <c:pt idx="840">
                  <c:v>43.623082380065618</c:v>
                </c:pt>
                <c:pt idx="841">
                  <c:v>43.467899263988663</c:v>
                </c:pt>
                <c:pt idx="842">
                  <c:v>43.567659838609558</c:v>
                </c:pt>
                <c:pt idx="843">
                  <c:v>43.589828855191989</c:v>
                </c:pt>
                <c:pt idx="844">
                  <c:v>43.467899263988663</c:v>
                </c:pt>
                <c:pt idx="845">
                  <c:v>43.589828855191989</c:v>
                </c:pt>
                <c:pt idx="846">
                  <c:v>43.523321805444724</c:v>
                </c:pt>
                <c:pt idx="847">
                  <c:v>43.49006828057108</c:v>
                </c:pt>
                <c:pt idx="848">
                  <c:v>43.501152788862292</c:v>
                </c:pt>
                <c:pt idx="849">
                  <c:v>43.478983772279868</c:v>
                </c:pt>
                <c:pt idx="850">
                  <c:v>43.600913363483201</c:v>
                </c:pt>
                <c:pt idx="851">
                  <c:v>43.467899263988663</c:v>
                </c:pt>
                <c:pt idx="852">
                  <c:v>43.600913363483201</c:v>
                </c:pt>
                <c:pt idx="853">
                  <c:v>43.512237297153497</c:v>
                </c:pt>
                <c:pt idx="854">
                  <c:v>43.57874434690077</c:v>
                </c:pt>
                <c:pt idx="855">
                  <c:v>43.57874434690077</c:v>
                </c:pt>
                <c:pt idx="856">
                  <c:v>43.523321805444724</c:v>
                </c:pt>
                <c:pt idx="857">
                  <c:v>43.567659838609558</c:v>
                </c:pt>
                <c:pt idx="858">
                  <c:v>43.49006828057108</c:v>
                </c:pt>
                <c:pt idx="859">
                  <c:v>43.600913363483201</c:v>
                </c:pt>
                <c:pt idx="860">
                  <c:v>43.501152788862292</c:v>
                </c:pt>
                <c:pt idx="861">
                  <c:v>43.545490822027141</c:v>
                </c:pt>
                <c:pt idx="862">
                  <c:v>43.512237297153497</c:v>
                </c:pt>
                <c:pt idx="863">
                  <c:v>43.556575330318353</c:v>
                </c:pt>
                <c:pt idx="864">
                  <c:v>43.534406313735929</c:v>
                </c:pt>
                <c:pt idx="865">
                  <c:v>43.478983772279868</c:v>
                </c:pt>
                <c:pt idx="866">
                  <c:v>43.600913363483201</c:v>
                </c:pt>
                <c:pt idx="867">
                  <c:v>43.567659838609558</c:v>
                </c:pt>
                <c:pt idx="868">
                  <c:v>43.57874434690077</c:v>
                </c:pt>
                <c:pt idx="869">
                  <c:v>43.589828855191989</c:v>
                </c:pt>
                <c:pt idx="870">
                  <c:v>43.534406313735929</c:v>
                </c:pt>
                <c:pt idx="871">
                  <c:v>43.611997871774413</c:v>
                </c:pt>
                <c:pt idx="872">
                  <c:v>43.501152788862292</c:v>
                </c:pt>
                <c:pt idx="873">
                  <c:v>43.567659838609558</c:v>
                </c:pt>
                <c:pt idx="874">
                  <c:v>43.512237297153497</c:v>
                </c:pt>
                <c:pt idx="875">
                  <c:v>43.611997871774413</c:v>
                </c:pt>
                <c:pt idx="876">
                  <c:v>43.49006828057108</c:v>
                </c:pt>
                <c:pt idx="877">
                  <c:v>43.534406313735929</c:v>
                </c:pt>
                <c:pt idx="878">
                  <c:v>43.556575330318353</c:v>
                </c:pt>
                <c:pt idx="879">
                  <c:v>43.545490822027141</c:v>
                </c:pt>
                <c:pt idx="880">
                  <c:v>43.534406313735929</c:v>
                </c:pt>
                <c:pt idx="881">
                  <c:v>43.567659838609558</c:v>
                </c:pt>
                <c:pt idx="882">
                  <c:v>43.623082380065618</c:v>
                </c:pt>
                <c:pt idx="883">
                  <c:v>43.501152788862292</c:v>
                </c:pt>
                <c:pt idx="884">
                  <c:v>43.57874434690077</c:v>
                </c:pt>
                <c:pt idx="885">
                  <c:v>43.545490822027141</c:v>
                </c:pt>
                <c:pt idx="886">
                  <c:v>43.512237297153497</c:v>
                </c:pt>
                <c:pt idx="887">
                  <c:v>43.600913363483201</c:v>
                </c:pt>
                <c:pt idx="888">
                  <c:v>43.512237297153497</c:v>
                </c:pt>
                <c:pt idx="889">
                  <c:v>43.57874434690077</c:v>
                </c:pt>
                <c:pt idx="890">
                  <c:v>43.556575330318353</c:v>
                </c:pt>
                <c:pt idx="891">
                  <c:v>43.567659838609558</c:v>
                </c:pt>
                <c:pt idx="892">
                  <c:v>43.512237297153497</c:v>
                </c:pt>
                <c:pt idx="893">
                  <c:v>43.534406313735929</c:v>
                </c:pt>
                <c:pt idx="894">
                  <c:v>43.467899263988663</c:v>
                </c:pt>
                <c:pt idx="895">
                  <c:v>43.600913363483201</c:v>
                </c:pt>
                <c:pt idx="896">
                  <c:v>43.501152788862292</c:v>
                </c:pt>
                <c:pt idx="897">
                  <c:v>43.600913363483201</c:v>
                </c:pt>
                <c:pt idx="898">
                  <c:v>43.290547131329262</c:v>
                </c:pt>
                <c:pt idx="899">
                  <c:v>42.52571605923562</c:v>
                </c:pt>
                <c:pt idx="900">
                  <c:v>41.70546244568591</c:v>
                </c:pt>
                <c:pt idx="901">
                  <c:v>41.029307439921972</c:v>
                </c:pt>
                <c:pt idx="902">
                  <c:v>40.209053826372262</c:v>
                </c:pt>
                <c:pt idx="903">
                  <c:v>39.388800212822566</c:v>
                </c:pt>
                <c:pt idx="904">
                  <c:v>38.723729715349833</c:v>
                </c:pt>
                <c:pt idx="905">
                  <c:v>37.99215216812982</c:v>
                </c:pt>
                <c:pt idx="906">
                  <c:v>37.282743637492239</c:v>
                </c:pt>
                <c:pt idx="907">
                  <c:v>36.517912565398603</c:v>
                </c:pt>
                <c:pt idx="908">
                  <c:v>35.85284206792587</c:v>
                </c:pt>
                <c:pt idx="909">
                  <c:v>35.076926487541023</c:v>
                </c:pt>
                <c:pt idx="910">
                  <c:v>34.422940498359488</c:v>
                </c:pt>
                <c:pt idx="911">
                  <c:v>33.835461558925253</c:v>
                </c:pt>
                <c:pt idx="912">
                  <c:v>33.10388401170524</c:v>
                </c:pt>
                <c:pt idx="913">
                  <c:v>32.41664449765009</c:v>
                </c:pt>
                <c:pt idx="914">
                  <c:v>31.851334574798269</c:v>
                </c:pt>
                <c:pt idx="915">
                  <c:v>31.197348585616741</c:v>
                </c:pt>
                <c:pt idx="916">
                  <c:v>30.576616121308859</c:v>
                </c:pt>
                <c:pt idx="917">
                  <c:v>29.94479914870977</c:v>
                </c:pt>
                <c:pt idx="918">
                  <c:v>29.357320209275521</c:v>
                </c:pt>
                <c:pt idx="919">
                  <c:v>28.525982087434599</c:v>
                </c:pt>
                <c:pt idx="920">
                  <c:v>27.816573556797021</c:v>
                </c:pt>
                <c:pt idx="921">
                  <c:v>27.37319322514854</c:v>
                </c:pt>
                <c:pt idx="922">
                  <c:v>26.575108628181258</c:v>
                </c:pt>
                <c:pt idx="923">
                  <c:v>26.00979870532943</c:v>
                </c:pt>
                <c:pt idx="924">
                  <c:v>25.189545091779731</c:v>
                </c:pt>
                <c:pt idx="925">
                  <c:v>24.35820696993882</c:v>
                </c:pt>
                <c:pt idx="926">
                  <c:v>23.338432207147289</c:v>
                </c:pt>
                <c:pt idx="927">
                  <c:v>22.407333510685469</c:v>
                </c:pt>
                <c:pt idx="928">
                  <c:v>26.58619313647247</c:v>
                </c:pt>
                <c:pt idx="929">
                  <c:v>34.522701072980396</c:v>
                </c:pt>
                <c:pt idx="930">
                  <c:v>43.00234991575774</c:v>
                </c:pt>
                <c:pt idx="931">
                  <c:v>43.035603440631377</c:v>
                </c:pt>
                <c:pt idx="932">
                  <c:v>43.467899263988663</c:v>
                </c:pt>
                <c:pt idx="933">
                  <c:v>43.789350004433807</c:v>
                </c:pt>
                <c:pt idx="934">
                  <c:v>43.955617628801988</c:v>
                </c:pt>
                <c:pt idx="935">
                  <c:v>43.656335904939262</c:v>
                </c:pt>
                <c:pt idx="936">
                  <c:v>43.567659838609558</c:v>
                </c:pt>
                <c:pt idx="937">
                  <c:v>43.467899263988663</c:v>
                </c:pt>
                <c:pt idx="938">
                  <c:v>43.64525139664805</c:v>
                </c:pt>
                <c:pt idx="939">
                  <c:v>43.634166888356837</c:v>
                </c:pt>
                <c:pt idx="940">
                  <c:v>43.567659838609558</c:v>
                </c:pt>
                <c:pt idx="941">
                  <c:v>43.589828855191989</c:v>
                </c:pt>
                <c:pt idx="942">
                  <c:v>43.57874434690077</c:v>
                </c:pt>
                <c:pt idx="943">
                  <c:v>43.57874434690077</c:v>
                </c:pt>
                <c:pt idx="944">
                  <c:v>43.512237297153497</c:v>
                </c:pt>
                <c:pt idx="945">
                  <c:v>43.523321805444724</c:v>
                </c:pt>
                <c:pt idx="946">
                  <c:v>43.534406313735929</c:v>
                </c:pt>
                <c:pt idx="947">
                  <c:v>43.600913363483201</c:v>
                </c:pt>
                <c:pt idx="948">
                  <c:v>43.523321805444724</c:v>
                </c:pt>
                <c:pt idx="949">
                  <c:v>43.634166888356837</c:v>
                </c:pt>
                <c:pt idx="950">
                  <c:v>43.567659838609558</c:v>
                </c:pt>
                <c:pt idx="951">
                  <c:v>43.634166888356837</c:v>
                </c:pt>
                <c:pt idx="952">
                  <c:v>43.523321805444724</c:v>
                </c:pt>
                <c:pt idx="953">
                  <c:v>43.634166888356837</c:v>
                </c:pt>
                <c:pt idx="954">
                  <c:v>43.501152788862292</c:v>
                </c:pt>
                <c:pt idx="955">
                  <c:v>43.567659838609558</c:v>
                </c:pt>
                <c:pt idx="956">
                  <c:v>43.656335904939262</c:v>
                </c:pt>
                <c:pt idx="957">
                  <c:v>43.611997871774413</c:v>
                </c:pt>
                <c:pt idx="958">
                  <c:v>43.545490822027141</c:v>
                </c:pt>
                <c:pt idx="959">
                  <c:v>43.567659838609558</c:v>
                </c:pt>
                <c:pt idx="960">
                  <c:v>43.49006828057108</c:v>
                </c:pt>
                <c:pt idx="961">
                  <c:v>43.64525139664805</c:v>
                </c:pt>
                <c:pt idx="962">
                  <c:v>43.501152788862292</c:v>
                </c:pt>
                <c:pt idx="963">
                  <c:v>43.623082380065618</c:v>
                </c:pt>
                <c:pt idx="964">
                  <c:v>43.589828855191989</c:v>
                </c:pt>
                <c:pt idx="965">
                  <c:v>43.556575330318353</c:v>
                </c:pt>
                <c:pt idx="966">
                  <c:v>43.534406313735929</c:v>
                </c:pt>
                <c:pt idx="967">
                  <c:v>43.589828855191989</c:v>
                </c:pt>
                <c:pt idx="968">
                  <c:v>43.523321805444724</c:v>
                </c:pt>
                <c:pt idx="969">
                  <c:v>43.556575330318353</c:v>
                </c:pt>
                <c:pt idx="970">
                  <c:v>43.501152788862292</c:v>
                </c:pt>
                <c:pt idx="971">
                  <c:v>43.64525139664805</c:v>
                </c:pt>
                <c:pt idx="972">
                  <c:v>43.501152788862292</c:v>
                </c:pt>
                <c:pt idx="973">
                  <c:v>43.600913363483201</c:v>
                </c:pt>
                <c:pt idx="974">
                  <c:v>43.523321805444724</c:v>
                </c:pt>
                <c:pt idx="975">
                  <c:v>43.567659838609558</c:v>
                </c:pt>
                <c:pt idx="976">
                  <c:v>43.501152788862292</c:v>
                </c:pt>
                <c:pt idx="977">
                  <c:v>43.600913363483201</c:v>
                </c:pt>
                <c:pt idx="978">
                  <c:v>43.49006828057108</c:v>
                </c:pt>
                <c:pt idx="979">
                  <c:v>43.545490822027141</c:v>
                </c:pt>
                <c:pt idx="980">
                  <c:v>43.567659838609558</c:v>
                </c:pt>
                <c:pt idx="981">
                  <c:v>43.512237297153497</c:v>
                </c:pt>
                <c:pt idx="982">
                  <c:v>43.545490822027141</c:v>
                </c:pt>
                <c:pt idx="983">
                  <c:v>43.467899263988663</c:v>
                </c:pt>
                <c:pt idx="984">
                  <c:v>43.589828855191989</c:v>
                </c:pt>
                <c:pt idx="985">
                  <c:v>43.512237297153497</c:v>
                </c:pt>
                <c:pt idx="986">
                  <c:v>43.589828855191989</c:v>
                </c:pt>
                <c:pt idx="987">
                  <c:v>43.501152788862292</c:v>
                </c:pt>
                <c:pt idx="988">
                  <c:v>43.589828855191989</c:v>
                </c:pt>
                <c:pt idx="989">
                  <c:v>43.512237297153497</c:v>
                </c:pt>
                <c:pt idx="990">
                  <c:v>43.545490822027141</c:v>
                </c:pt>
                <c:pt idx="991">
                  <c:v>43.57874434690077</c:v>
                </c:pt>
                <c:pt idx="992">
                  <c:v>43.589828855191989</c:v>
                </c:pt>
                <c:pt idx="993">
                  <c:v>43.49006828057108</c:v>
                </c:pt>
                <c:pt idx="994">
                  <c:v>43.501152788862292</c:v>
                </c:pt>
                <c:pt idx="995">
                  <c:v>43.512237297153497</c:v>
                </c:pt>
                <c:pt idx="996">
                  <c:v>43.567659838609558</c:v>
                </c:pt>
                <c:pt idx="997">
                  <c:v>43.534406313735929</c:v>
                </c:pt>
                <c:pt idx="998">
                  <c:v>43.567659838609558</c:v>
                </c:pt>
                <c:pt idx="999">
                  <c:v>43.501152788862292</c:v>
                </c:pt>
                <c:pt idx="1000">
                  <c:v>43.57874434690077</c:v>
                </c:pt>
                <c:pt idx="1001">
                  <c:v>43.467899263988663</c:v>
                </c:pt>
                <c:pt idx="1002">
                  <c:v>43.589828855191989</c:v>
                </c:pt>
                <c:pt idx="1003">
                  <c:v>43.49006828057108</c:v>
                </c:pt>
                <c:pt idx="1004">
                  <c:v>43.512237297153497</c:v>
                </c:pt>
                <c:pt idx="1005">
                  <c:v>43.478983772279868</c:v>
                </c:pt>
                <c:pt idx="1006">
                  <c:v>43.600913363483201</c:v>
                </c:pt>
                <c:pt idx="1007">
                  <c:v>43.567659838609558</c:v>
                </c:pt>
                <c:pt idx="1008">
                  <c:v>43.57874434690077</c:v>
                </c:pt>
                <c:pt idx="1009">
                  <c:v>43.49006828057108</c:v>
                </c:pt>
                <c:pt idx="1010">
                  <c:v>43.57874434690077</c:v>
                </c:pt>
                <c:pt idx="1011">
                  <c:v>43.49006828057108</c:v>
                </c:pt>
                <c:pt idx="1012">
                  <c:v>43.611997871774413</c:v>
                </c:pt>
                <c:pt idx="1013">
                  <c:v>43.467899263988663</c:v>
                </c:pt>
                <c:pt idx="1014">
                  <c:v>43.589828855191989</c:v>
                </c:pt>
                <c:pt idx="1015">
                  <c:v>43.49006828057108</c:v>
                </c:pt>
                <c:pt idx="1016">
                  <c:v>43.589828855191989</c:v>
                </c:pt>
                <c:pt idx="1017">
                  <c:v>43.512237297153497</c:v>
                </c:pt>
                <c:pt idx="1018">
                  <c:v>43.57874434690077</c:v>
                </c:pt>
                <c:pt idx="1019">
                  <c:v>43.478983772279868</c:v>
                </c:pt>
                <c:pt idx="1020">
                  <c:v>43.589828855191989</c:v>
                </c:pt>
                <c:pt idx="1021">
                  <c:v>43.49006828057108</c:v>
                </c:pt>
                <c:pt idx="1022">
                  <c:v>43.57874434690077</c:v>
                </c:pt>
                <c:pt idx="1023">
                  <c:v>43.567659838609558</c:v>
                </c:pt>
                <c:pt idx="1024">
                  <c:v>43.545490822027141</c:v>
                </c:pt>
                <c:pt idx="1025">
                  <c:v>43.534406313735929</c:v>
                </c:pt>
                <c:pt idx="1026">
                  <c:v>43.501152788862292</c:v>
                </c:pt>
                <c:pt idx="1027">
                  <c:v>43.523321805444724</c:v>
                </c:pt>
                <c:pt idx="1028">
                  <c:v>43.556575330318353</c:v>
                </c:pt>
                <c:pt idx="1029">
                  <c:v>43.534406313735929</c:v>
                </c:pt>
                <c:pt idx="1030">
                  <c:v>43.623082380065618</c:v>
                </c:pt>
                <c:pt idx="1031">
                  <c:v>43.512237297153497</c:v>
                </c:pt>
                <c:pt idx="1032">
                  <c:v>43.611997871774413</c:v>
                </c:pt>
                <c:pt idx="1033">
                  <c:v>43.523321805444724</c:v>
                </c:pt>
                <c:pt idx="1034">
                  <c:v>43.545490822027141</c:v>
                </c:pt>
                <c:pt idx="1035">
                  <c:v>43.512237297153497</c:v>
                </c:pt>
                <c:pt idx="1036">
                  <c:v>43.611997871774413</c:v>
                </c:pt>
                <c:pt idx="1037">
                  <c:v>43.523321805444724</c:v>
                </c:pt>
                <c:pt idx="1038">
                  <c:v>43.600913363483201</c:v>
                </c:pt>
                <c:pt idx="1039">
                  <c:v>43.523321805444724</c:v>
                </c:pt>
                <c:pt idx="1040">
                  <c:v>43.523321805444724</c:v>
                </c:pt>
                <c:pt idx="1041">
                  <c:v>43.600913363483201</c:v>
                </c:pt>
                <c:pt idx="1042">
                  <c:v>43.600913363483201</c:v>
                </c:pt>
                <c:pt idx="1043">
                  <c:v>43.478983772279868</c:v>
                </c:pt>
                <c:pt idx="1044">
                  <c:v>43.611997871774413</c:v>
                </c:pt>
                <c:pt idx="1045">
                  <c:v>43.534406313735929</c:v>
                </c:pt>
                <c:pt idx="1046">
                  <c:v>43.600913363483201</c:v>
                </c:pt>
                <c:pt idx="1047">
                  <c:v>43.512237297153497</c:v>
                </c:pt>
                <c:pt idx="1048">
                  <c:v>43.523321805444724</c:v>
                </c:pt>
                <c:pt idx="1049">
                  <c:v>43.545490822027141</c:v>
                </c:pt>
                <c:pt idx="1050">
                  <c:v>43.556575330318353</c:v>
                </c:pt>
                <c:pt idx="1051">
                  <c:v>43.567659838609558</c:v>
                </c:pt>
                <c:pt idx="1052">
                  <c:v>43.534406313735929</c:v>
                </c:pt>
                <c:pt idx="1053">
                  <c:v>43.589828855191989</c:v>
                </c:pt>
                <c:pt idx="1054">
                  <c:v>43.512237297153497</c:v>
                </c:pt>
                <c:pt idx="1055">
                  <c:v>43.567659838609558</c:v>
                </c:pt>
                <c:pt idx="1056">
                  <c:v>43.567659838609558</c:v>
                </c:pt>
                <c:pt idx="1057">
                  <c:v>43.57874434690077</c:v>
                </c:pt>
                <c:pt idx="1058">
                  <c:v>43.611997871774413</c:v>
                </c:pt>
                <c:pt idx="1059">
                  <c:v>43.545490822027141</c:v>
                </c:pt>
                <c:pt idx="1060">
                  <c:v>43.600913363483201</c:v>
                </c:pt>
                <c:pt idx="1061">
                  <c:v>43.534406313735929</c:v>
                </c:pt>
                <c:pt idx="1062">
                  <c:v>43.567659838609558</c:v>
                </c:pt>
                <c:pt idx="1063">
                  <c:v>43.545490822027141</c:v>
                </c:pt>
                <c:pt idx="1064">
                  <c:v>43.57874434690077</c:v>
                </c:pt>
                <c:pt idx="1065">
                  <c:v>43.512237297153497</c:v>
                </c:pt>
                <c:pt idx="1066">
                  <c:v>43.589828855191989</c:v>
                </c:pt>
                <c:pt idx="1067">
                  <c:v>43.534406313735929</c:v>
                </c:pt>
                <c:pt idx="1068">
                  <c:v>43.589828855191989</c:v>
                </c:pt>
                <c:pt idx="1069">
                  <c:v>43.49006828057108</c:v>
                </c:pt>
                <c:pt idx="1070">
                  <c:v>43.556575330318353</c:v>
                </c:pt>
                <c:pt idx="1071">
                  <c:v>43.534406313735929</c:v>
                </c:pt>
                <c:pt idx="1072">
                  <c:v>43.556575330318353</c:v>
                </c:pt>
                <c:pt idx="1073">
                  <c:v>43.589828855191989</c:v>
                </c:pt>
                <c:pt idx="1074">
                  <c:v>43.512237297153497</c:v>
                </c:pt>
                <c:pt idx="1075">
                  <c:v>43.600913363483201</c:v>
                </c:pt>
                <c:pt idx="1076">
                  <c:v>43.512237297153497</c:v>
                </c:pt>
                <c:pt idx="1077">
                  <c:v>43.545490822027141</c:v>
                </c:pt>
                <c:pt idx="1078">
                  <c:v>43.534406313735929</c:v>
                </c:pt>
                <c:pt idx="1079">
                  <c:v>43.545490822027141</c:v>
                </c:pt>
                <c:pt idx="1080">
                  <c:v>43.545490822027141</c:v>
                </c:pt>
                <c:pt idx="1081">
                  <c:v>43.49006828057108</c:v>
                </c:pt>
                <c:pt idx="1082">
                  <c:v>43.589828855191989</c:v>
                </c:pt>
                <c:pt idx="1083">
                  <c:v>43.589828855191989</c:v>
                </c:pt>
                <c:pt idx="1084">
                  <c:v>43.534406313735929</c:v>
                </c:pt>
                <c:pt idx="1085">
                  <c:v>43.534406313735929</c:v>
                </c:pt>
                <c:pt idx="1086">
                  <c:v>43.589828855191989</c:v>
                </c:pt>
                <c:pt idx="1087">
                  <c:v>43.556575330318353</c:v>
                </c:pt>
                <c:pt idx="1088">
                  <c:v>43.501152788862292</c:v>
                </c:pt>
                <c:pt idx="1089">
                  <c:v>43.478983772279868</c:v>
                </c:pt>
                <c:pt idx="1090">
                  <c:v>43.512237297153497</c:v>
                </c:pt>
                <c:pt idx="1091">
                  <c:v>43.523321805444724</c:v>
                </c:pt>
                <c:pt idx="1092">
                  <c:v>43.534406313735929</c:v>
                </c:pt>
                <c:pt idx="1093">
                  <c:v>43.523321805444724</c:v>
                </c:pt>
                <c:pt idx="1094">
                  <c:v>43.545490822027141</c:v>
                </c:pt>
                <c:pt idx="1095">
                  <c:v>43.467899263988663</c:v>
                </c:pt>
                <c:pt idx="1096">
                  <c:v>43.534406313735929</c:v>
                </c:pt>
                <c:pt idx="1097">
                  <c:v>43.49006828057108</c:v>
                </c:pt>
                <c:pt idx="1098">
                  <c:v>43.523321805444724</c:v>
                </c:pt>
                <c:pt idx="1099">
                  <c:v>43.556575330318353</c:v>
                </c:pt>
                <c:pt idx="1100">
                  <c:v>43.512237297153497</c:v>
                </c:pt>
                <c:pt idx="1101">
                  <c:v>43.57874434690077</c:v>
                </c:pt>
                <c:pt idx="1102">
                  <c:v>43.49006828057108</c:v>
                </c:pt>
                <c:pt idx="1103">
                  <c:v>43.57874434690077</c:v>
                </c:pt>
                <c:pt idx="1104">
                  <c:v>43.512237297153497</c:v>
                </c:pt>
                <c:pt idx="1105">
                  <c:v>43.556575330318353</c:v>
                </c:pt>
                <c:pt idx="1106">
                  <c:v>43.567659838609558</c:v>
                </c:pt>
                <c:pt idx="1107">
                  <c:v>43.512237297153497</c:v>
                </c:pt>
                <c:pt idx="1108">
                  <c:v>43.523321805444724</c:v>
                </c:pt>
                <c:pt idx="1109">
                  <c:v>43.478983772279868</c:v>
                </c:pt>
                <c:pt idx="1110">
                  <c:v>43.545490822027141</c:v>
                </c:pt>
                <c:pt idx="1111">
                  <c:v>43.534406313735929</c:v>
                </c:pt>
                <c:pt idx="1112">
                  <c:v>43.478983772279868</c:v>
                </c:pt>
                <c:pt idx="1113">
                  <c:v>43.556575330318353</c:v>
                </c:pt>
                <c:pt idx="1114">
                  <c:v>43.49006828057108</c:v>
                </c:pt>
                <c:pt idx="1115">
                  <c:v>43.567659838609558</c:v>
                </c:pt>
                <c:pt idx="1116">
                  <c:v>43.501152788862292</c:v>
                </c:pt>
                <c:pt idx="1117">
                  <c:v>43.534406313735929</c:v>
                </c:pt>
                <c:pt idx="1118">
                  <c:v>43.556575330318353</c:v>
                </c:pt>
                <c:pt idx="1119">
                  <c:v>43.478983772279868</c:v>
                </c:pt>
                <c:pt idx="1120">
                  <c:v>43.556575330318353</c:v>
                </c:pt>
                <c:pt idx="1121">
                  <c:v>43.478983772279868</c:v>
                </c:pt>
                <c:pt idx="1122">
                  <c:v>43.556575330318353</c:v>
                </c:pt>
                <c:pt idx="1123">
                  <c:v>43.467899263988663</c:v>
                </c:pt>
                <c:pt idx="1124">
                  <c:v>43.57874434690077</c:v>
                </c:pt>
                <c:pt idx="1125">
                  <c:v>43.456814755697437</c:v>
                </c:pt>
                <c:pt idx="1126">
                  <c:v>43.567659838609558</c:v>
                </c:pt>
                <c:pt idx="1127">
                  <c:v>43.501152788862292</c:v>
                </c:pt>
                <c:pt idx="1128">
                  <c:v>43.567659838609558</c:v>
                </c:pt>
                <c:pt idx="1129">
                  <c:v>43.478983772279868</c:v>
                </c:pt>
                <c:pt idx="1130">
                  <c:v>43.49006828057108</c:v>
                </c:pt>
                <c:pt idx="1131">
                  <c:v>43.600913363483201</c:v>
                </c:pt>
                <c:pt idx="1132">
                  <c:v>43.512237297153497</c:v>
                </c:pt>
                <c:pt idx="1133">
                  <c:v>43.567659838609558</c:v>
                </c:pt>
                <c:pt idx="1134">
                  <c:v>43.49006828057108</c:v>
                </c:pt>
                <c:pt idx="1135">
                  <c:v>43.556575330318353</c:v>
                </c:pt>
                <c:pt idx="1136">
                  <c:v>43.478983772279868</c:v>
                </c:pt>
                <c:pt idx="1137">
                  <c:v>43.545490822027141</c:v>
                </c:pt>
                <c:pt idx="1138">
                  <c:v>43.512237297153497</c:v>
                </c:pt>
                <c:pt idx="1139">
                  <c:v>43.523321805444724</c:v>
                </c:pt>
                <c:pt idx="1140">
                  <c:v>43.556575330318353</c:v>
                </c:pt>
                <c:pt idx="1141">
                  <c:v>43.512237297153497</c:v>
                </c:pt>
                <c:pt idx="1142">
                  <c:v>43.567659838609558</c:v>
                </c:pt>
                <c:pt idx="1143">
                  <c:v>43.501152788862292</c:v>
                </c:pt>
                <c:pt idx="1144">
                  <c:v>43.556575330318353</c:v>
                </c:pt>
                <c:pt idx="1145">
                  <c:v>43.523321805444724</c:v>
                </c:pt>
                <c:pt idx="1146">
                  <c:v>43.567659838609558</c:v>
                </c:pt>
                <c:pt idx="1147">
                  <c:v>43.57874434690077</c:v>
                </c:pt>
                <c:pt idx="1148">
                  <c:v>43.512237297153497</c:v>
                </c:pt>
                <c:pt idx="1149">
                  <c:v>43.545490822027141</c:v>
                </c:pt>
                <c:pt idx="1150">
                  <c:v>43.512237297153497</c:v>
                </c:pt>
                <c:pt idx="1151">
                  <c:v>43.556575330318353</c:v>
                </c:pt>
                <c:pt idx="1152">
                  <c:v>43.534406313735929</c:v>
                </c:pt>
                <c:pt idx="1153">
                  <c:v>43.501152788862292</c:v>
                </c:pt>
                <c:pt idx="1154">
                  <c:v>43.57874434690077</c:v>
                </c:pt>
                <c:pt idx="1155">
                  <c:v>43.523321805444724</c:v>
                </c:pt>
                <c:pt idx="1156">
                  <c:v>43.567659838609558</c:v>
                </c:pt>
                <c:pt idx="1157">
                  <c:v>43.523321805444724</c:v>
                </c:pt>
                <c:pt idx="1158">
                  <c:v>43.556575330318353</c:v>
                </c:pt>
                <c:pt idx="1159">
                  <c:v>43.567659838609558</c:v>
                </c:pt>
                <c:pt idx="1160">
                  <c:v>43.501152788862292</c:v>
                </c:pt>
                <c:pt idx="1161">
                  <c:v>43.57874434690077</c:v>
                </c:pt>
                <c:pt idx="1162">
                  <c:v>43.49006828057108</c:v>
                </c:pt>
                <c:pt idx="1163">
                  <c:v>43.556575330318353</c:v>
                </c:pt>
                <c:pt idx="1164">
                  <c:v>43.523321805444724</c:v>
                </c:pt>
                <c:pt idx="1165">
                  <c:v>43.57874434690077</c:v>
                </c:pt>
                <c:pt idx="1166">
                  <c:v>43.57874434690077</c:v>
                </c:pt>
                <c:pt idx="1167">
                  <c:v>43.49006828057108</c:v>
                </c:pt>
                <c:pt idx="1168">
                  <c:v>43.49006828057108</c:v>
                </c:pt>
                <c:pt idx="1169">
                  <c:v>43.478983772279868</c:v>
                </c:pt>
                <c:pt idx="1170">
                  <c:v>43.545490822027141</c:v>
                </c:pt>
                <c:pt idx="1171">
                  <c:v>43.49006828057108</c:v>
                </c:pt>
                <c:pt idx="1172">
                  <c:v>43.512237297153497</c:v>
                </c:pt>
                <c:pt idx="1173">
                  <c:v>43.556575330318353</c:v>
                </c:pt>
                <c:pt idx="1174">
                  <c:v>43.57874434690077</c:v>
                </c:pt>
                <c:pt idx="1175">
                  <c:v>43.512237297153497</c:v>
                </c:pt>
                <c:pt idx="1176">
                  <c:v>43.523321805444724</c:v>
                </c:pt>
                <c:pt idx="1177">
                  <c:v>43.523321805444724</c:v>
                </c:pt>
                <c:pt idx="1178">
                  <c:v>43.534406313735929</c:v>
                </c:pt>
                <c:pt idx="1179">
                  <c:v>43.501152788862292</c:v>
                </c:pt>
                <c:pt idx="1180">
                  <c:v>43.589828855191989</c:v>
                </c:pt>
                <c:pt idx="1181">
                  <c:v>43.467899263988663</c:v>
                </c:pt>
                <c:pt idx="1182">
                  <c:v>43.57874434690077</c:v>
                </c:pt>
                <c:pt idx="1183">
                  <c:v>43.512237297153497</c:v>
                </c:pt>
                <c:pt idx="1184">
                  <c:v>43.501152788862292</c:v>
                </c:pt>
                <c:pt idx="1185">
                  <c:v>43.545490822027141</c:v>
                </c:pt>
                <c:pt idx="1186">
                  <c:v>43.501152788862292</c:v>
                </c:pt>
                <c:pt idx="1187">
                  <c:v>43.556575330318353</c:v>
                </c:pt>
                <c:pt idx="1188">
                  <c:v>43.501152788862292</c:v>
                </c:pt>
                <c:pt idx="1189">
                  <c:v>43.49006828057108</c:v>
                </c:pt>
                <c:pt idx="1190">
                  <c:v>43.456814755697437</c:v>
                </c:pt>
                <c:pt idx="1191">
                  <c:v>43.49006828057108</c:v>
                </c:pt>
                <c:pt idx="1192">
                  <c:v>43.523321805444724</c:v>
                </c:pt>
                <c:pt idx="1193">
                  <c:v>43.512237297153497</c:v>
                </c:pt>
                <c:pt idx="1194">
                  <c:v>43.523321805444724</c:v>
                </c:pt>
                <c:pt idx="1195">
                  <c:v>43.512237297153497</c:v>
                </c:pt>
                <c:pt idx="1196">
                  <c:v>43.501152788862292</c:v>
                </c:pt>
                <c:pt idx="1197">
                  <c:v>43.545490822027141</c:v>
                </c:pt>
                <c:pt idx="1198">
                  <c:v>43.501152788862292</c:v>
                </c:pt>
                <c:pt idx="1199">
                  <c:v>43.556575330318353</c:v>
                </c:pt>
                <c:pt idx="1200">
                  <c:v>43.456814755697437</c:v>
                </c:pt>
                <c:pt idx="1201">
                  <c:v>43.567659838609558</c:v>
                </c:pt>
                <c:pt idx="1202">
                  <c:v>43.501152788862292</c:v>
                </c:pt>
                <c:pt idx="1203">
                  <c:v>43.467899263988663</c:v>
                </c:pt>
                <c:pt idx="1204">
                  <c:v>43.556575330318353</c:v>
                </c:pt>
                <c:pt idx="1205">
                  <c:v>43.478983772279868</c:v>
                </c:pt>
                <c:pt idx="1206">
                  <c:v>43.545490822027141</c:v>
                </c:pt>
                <c:pt idx="1207">
                  <c:v>43.467899263988663</c:v>
                </c:pt>
                <c:pt idx="1208">
                  <c:v>43.589828855191989</c:v>
                </c:pt>
                <c:pt idx="1209">
                  <c:v>43.478983772279868</c:v>
                </c:pt>
                <c:pt idx="1210">
                  <c:v>43.556575330318353</c:v>
                </c:pt>
                <c:pt idx="1211">
                  <c:v>43.545490822027141</c:v>
                </c:pt>
                <c:pt idx="1212">
                  <c:v>43.467899263988663</c:v>
                </c:pt>
                <c:pt idx="1213">
                  <c:v>43.556575330318353</c:v>
                </c:pt>
                <c:pt idx="1214">
                  <c:v>43.467899263988663</c:v>
                </c:pt>
                <c:pt idx="1215">
                  <c:v>43.567659838609558</c:v>
                </c:pt>
                <c:pt idx="1216">
                  <c:v>43.545490822027141</c:v>
                </c:pt>
                <c:pt idx="1217">
                  <c:v>43.467899263988663</c:v>
                </c:pt>
                <c:pt idx="1218">
                  <c:v>43.534406313735929</c:v>
                </c:pt>
                <c:pt idx="1219">
                  <c:v>43.478983772279868</c:v>
                </c:pt>
                <c:pt idx="1220">
                  <c:v>43.545490822027141</c:v>
                </c:pt>
                <c:pt idx="1221">
                  <c:v>43.456814755697437</c:v>
                </c:pt>
                <c:pt idx="1222">
                  <c:v>43.556575330318353</c:v>
                </c:pt>
                <c:pt idx="1223">
                  <c:v>43.523321805444724</c:v>
                </c:pt>
                <c:pt idx="1224">
                  <c:v>43.456814755697437</c:v>
                </c:pt>
                <c:pt idx="1225">
                  <c:v>43.556575330318353</c:v>
                </c:pt>
                <c:pt idx="1226">
                  <c:v>43.467899263988663</c:v>
                </c:pt>
                <c:pt idx="1227">
                  <c:v>43.545490822027141</c:v>
                </c:pt>
                <c:pt idx="1228">
                  <c:v>43.545490822027141</c:v>
                </c:pt>
                <c:pt idx="1229">
                  <c:v>43.49006828057108</c:v>
                </c:pt>
                <c:pt idx="1230">
                  <c:v>43.545490822027141</c:v>
                </c:pt>
                <c:pt idx="1231">
                  <c:v>43.456814755697437</c:v>
                </c:pt>
                <c:pt idx="1232">
                  <c:v>43.567659838609558</c:v>
                </c:pt>
                <c:pt idx="1233">
                  <c:v>43.512237297153497</c:v>
                </c:pt>
                <c:pt idx="1234">
                  <c:v>43.478983772279868</c:v>
                </c:pt>
                <c:pt idx="1235">
                  <c:v>43.445730247406232</c:v>
                </c:pt>
                <c:pt idx="1236">
                  <c:v>43.467899263988663</c:v>
                </c:pt>
                <c:pt idx="1237">
                  <c:v>43.545490822027141</c:v>
                </c:pt>
                <c:pt idx="1238">
                  <c:v>43.43464573911502</c:v>
                </c:pt>
                <c:pt idx="1239">
                  <c:v>43.567659838609558</c:v>
                </c:pt>
                <c:pt idx="1240">
                  <c:v>43.456814755697437</c:v>
                </c:pt>
                <c:pt idx="1241">
                  <c:v>43.545490822027141</c:v>
                </c:pt>
                <c:pt idx="1242">
                  <c:v>43.512237297153497</c:v>
                </c:pt>
                <c:pt idx="1243">
                  <c:v>43.478983772279868</c:v>
                </c:pt>
                <c:pt idx="1244">
                  <c:v>43.556575330318353</c:v>
                </c:pt>
                <c:pt idx="1245">
                  <c:v>43.445730247406232</c:v>
                </c:pt>
                <c:pt idx="1246">
                  <c:v>43.567659838609558</c:v>
                </c:pt>
                <c:pt idx="1247">
                  <c:v>43.467899263988663</c:v>
                </c:pt>
                <c:pt idx="1248">
                  <c:v>43.57874434690077</c:v>
                </c:pt>
                <c:pt idx="1249">
                  <c:v>43.523321805444724</c:v>
                </c:pt>
                <c:pt idx="1250">
                  <c:v>43.49006828057108</c:v>
                </c:pt>
                <c:pt idx="1251">
                  <c:v>43.57874434690077</c:v>
                </c:pt>
                <c:pt idx="1252">
                  <c:v>43.43464573911502</c:v>
                </c:pt>
                <c:pt idx="1253">
                  <c:v>43.523321805444724</c:v>
                </c:pt>
                <c:pt idx="1254">
                  <c:v>43.456814755697437</c:v>
                </c:pt>
                <c:pt idx="1255">
                  <c:v>43.478983772279868</c:v>
                </c:pt>
                <c:pt idx="1256">
                  <c:v>43.556575330318353</c:v>
                </c:pt>
                <c:pt idx="1257">
                  <c:v>43.445730247406232</c:v>
                </c:pt>
                <c:pt idx="1258">
                  <c:v>43.556575330318353</c:v>
                </c:pt>
                <c:pt idx="1259">
                  <c:v>43.4235612308238</c:v>
                </c:pt>
                <c:pt idx="1260">
                  <c:v>43.545490822027141</c:v>
                </c:pt>
                <c:pt idx="1261">
                  <c:v>43.523321805444724</c:v>
                </c:pt>
                <c:pt idx="1262">
                  <c:v>43.467899263988663</c:v>
                </c:pt>
                <c:pt idx="1263">
                  <c:v>43.545490822027141</c:v>
                </c:pt>
                <c:pt idx="1264">
                  <c:v>43.456814755697437</c:v>
                </c:pt>
                <c:pt idx="1265">
                  <c:v>43.567659838609558</c:v>
                </c:pt>
                <c:pt idx="1266">
                  <c:v>43.43464573911502</c:v>
                </c:pt>
                <c:pt idx="1267">
                  <c:v>43.534406313735929</c:v>
                </c:pt>
                <c:pt idx="1268">
                  <c:v>43.445730247406232</c:v>
                </c:pt>
                <c:pt idx="1269">
                  <c:v>43.523321805444724</c:v>
                </c:pt>
                <c:pt idx="1270">
                  <c:v>43.456814755697437</c:v>
                </c:pt>
                <c:pt idx="1271">
                  <c:v>43.545490822027141</c:v>
                </c:pt>
                <c:pt idx="1272">
                  <c:v>43.456814755697437</c:v>
                </c:pt>
                <c:pt idx="1273">
                  <c:v>43.478983772279868</c:v>
                </c:pt>
                <c:pt idx="1274">
                  <c:v>43.501152788862292</c:v>
                </c:pt>
                <c:pt idx="1275">
                  <c:v>43.501152788862292</c:v>
                </c:pt>
                <c:pt idx="1276">
                  <c:v>43.534406313735929</c:v>
                </c:pt>
                <c:pt idx="1277">
                  <c:v>43.445730247406232</c:v>
                </c:pt>
                <c:pt idx="1278">
                  <c:v>43.523321805444724</c:v>
                </c:pt>
                <c:pt idx="1279">
                  <c:v>43.49006828057108</c:v>
                </c:pt>
                <c:pt idx="1280">
                  <c:v>43.43464573911502</c:v>
                </c:pt>
                <c:pt idx="1281">
                  <c:v>43.534406313735929</c:v>
                </c:pt>
                <c:pt idx="1282">
                  <c:v>43.467899263988663</c:v>
                </c:pt>
                <c:pt idx="1283">
                  <c:v>43.534406313735929</c:v>
                </c:pt>
                <c:pt idx="1284">
                  <c:v>43.456814755697437</c:v>
                </c:pt>
                <c:pt idx="1285">
                  <c:v>43.556575330318353</c:v>
                </c:pt>
                <c:pt idx="1286">
                  <c:v>43.523321805444724</c:v>
                </c:pt>
                <c:pt idx="1287">
                  <c:v>43.545490822027141</c:v>
                </c:pt>
                <c:pt idx="1288">
                  <c:v>43.456814755697437</c:v>
                </c:pt>
                <c:pt idx="1289">
                  <c:v>43.534406313735929</c:v>
                </c:pt>
                <c:pt idx="1290">
                  <c:v>43.43464573911502</c:v>
                </c:pt>
                <c:pt idx="1291">
                  <c:v>43.456814755697437</c:v>
                </c:pt>
                <c:pt idx="1292">
                  <c:v>43.545490822027141</c:v>
                </c:pt>
                <c:pt idx="1293">
                  <c:v>43.4235612308238</c:v>
                </c:pt>
                <c:pt idx="1294">
                  <c:v>43.501152788862292</c:v>
                </c:pt>
                <c:pt idx="1295">
                  <c:v>43.456814755697437</c:v>
                </c:pt>
                <c:pt idx="1296">
                  <c:v>43.545490822027141</c:v>
                </c:pt>
                <c:pt idx="1297">
                  <c:v>43.545490822027141</c:v>
                </c:pt>
                <c:pt idx="1298">
                  <c:v>43.534406313735929</c:v>
                </c:pt>
                <c:pt idx="1299">
                  <c:v>43.534406313735929</c:v>
                </c:pt>
                <c:pt idx="1300">
                  <c:v>43.412476722532588</c:v>
                </c:pt>
                <c:pt idx="1301">
                  <c:v>43.523321805444724</c:v>
                </c:pt>
                <c:pt idx="1302">
                  <c:v>43.43464573911502</c:v>
                </c:pt>
                <c:pt idx="1303">
                  <c:v>43.523321805444724</c:v>
                </c:pt>
                <c:pt idx="1304">
                  <c:v>43.4235612308238</c:v>
                </c:pt>
                <c:pt idx="1305">
                  <c:v>43.43464573911502</c:v>
                </c:pt>
                <c:pt idx="1306">
                  <c:v>43.545490822027141</c:v>
                </c:pt>
                <c:pt idx="1307">
                  <c:v>43.4235612308238</c:v>
                </c:pt>
                <c:pt idx="1308">
                  <c:v>43.534406313735929</c:v>
                </c:pt>
                <c:pt idx="1309">
                  <c:v>43.43464573911502</c:v>
                </c:pt>
                <c:pt idx="1310">
                  <c:v>43.512237297153497</c:v>
                </c:pt>
                <c:pt idx="1311">
                  <c:v>43.512237297153497</c:v>
                </c:pt>
                <c:pt idx="1312">
                  <c:v>43.4235612308238</c:v>
                </c:pt>
                <c:pt idx="1313">
                  <c:v>43.43464573911502</c:v>
                </c:pt>
                <c:pt idx="1314">
                  <c:v>43.412476722532588</c:v>
                </c:pt>
                <c:pt idx="1315">
                  <c:v>43.523321805444724</c:v>
                </c:pt>
                <c:pt idx="1316">
                  <c:v>43.467899263988663</c:v>
                </c:pt>
                <c:pt idx="1317">
                  <c:v>43.512237297153497</c:v>
                </c:pt>
                <c:pt idx="1318">
                  <c:v>43.4235612308238</c:v>
                </c:pt>
                <c:pt idx="1319">
                  <c:v>43.523321805444724</c:v>
                </c:pt>
                <c:pt idx="1320">
                  <c:v>43.545490822027141</c:v>
                </c:pt>
                <c:pt idx="1321">
                  <c:v>43.4235612308238</c:v>
                </c:pt>
                <c:pt idx="1322">
                  <c:v>43.534406313735929</c:v>
                </c:pt>
                <c:pt idx="1323">
                  <c:v>43.445730247406232</c:v>
                </c:pt>
                <c:pt idx="1324">
                  <c:v>43.501152788862292</c:v>
                </c:pt>
                <c:pt idx="1325">
                  <c:v>43.4235612308238</c:v>
                </c:pt>
                <c:pt idx="1326">
                  <c:v>43.478983772279868</c:v>
                </c:pt>
                <c:pt idx="1327">
                  <c:v>43.467899263988663</c:v>
                </c:pt>
                <c:pt idx="1328">
                  <c:v>43.412476722532588</c:v>
                </c:pt>
                <c:pt idx="1329">
                  <c:v>43.501152788862292</c:v>
                </c:pt>
                <c:pt idx="1330">
                  <c:v>43.456814755697437</c:v>
                </c:pt>
                <c:pt idx="1331">
                  <c:v>43.501152788862292</c:v>
                </c:pt>
                <c:pt idx="1332">
                  <c:v>43.456814755697437</c:v>
                </c:pt>
                <c:pt idx="1333">
                  <c:v>43.412476722532588</c:v>
                </c:pt>
                <c:pt idx="1334">
                  <c:v>43.523321805444724</c:v>
                </c:pt>
                <c:pt idx="1335">
                  <c:v>43.49006828057108</c:v>
                </c:pt>
                <c:pt idx="1336">
                  <c:v>43.49006828057108</c:v>
                </c:pt>
                <c:pt idx="1337">
                  <c:v>43.445730247406232</c:v>
                </c:pt>
                <c:pt idx="1338">
                  <c:v>43.523321805444724</c:v>
                </c:pt>
                <c:pt idx="1339">
                  <c:v>43.456814755697437</c:v>
                </c:pt>
                <c:pt idx="1340">
                  <c:v>43.478983772279868</c:v>
                </c:pt>
                <c:pt idx="1341">
                  <c:v>43.456814755697437</c:v>
                </c:pt>
                <c:pt idx="1342">
                  <c:v>43.412476722532588</c:v>
                </c:pt>
                <c:pt idx="1343">
                  <c:v>43.501152788862292</c:v>
                </c:pt>
                <c:pt idx="1344">
                  <c:v>43.512237297153497</c:v>
                </c:pt>
                <c:pt idx="1345">
                  <c:v>43.445730247406232</c:v>
                </c:pt>
                <c:pt idx="1346">
                  <c:v>43.43464573911502</c:v>
                </c:pt>
                <c:pt idx="1347">
                  <c:v>16.732065265584819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115584"/>
        <c:axId val="164117504"/>
      </c:scatterChart>
      <c:valAx>
        <c:axId val="164115584"/>
        <c:scaling>
          <c:orientation val="minMax"/>
          <c:max val="90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Zeit t [min]</a:t>
                </a:r>
              </a:p>
            </c:rich>
          </c:tx>
          <c:layout>
            <c:manualLayout>
              <c:xMode val="edge"/>
              <c:yMode val="edge"/>
              <c:x val="0.38393977415307401"/>
              <c:y val="0.92534381139489197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64117504"/>
        <c:crosses val="autoZero"/>
        <c:crossBetween val="midCat"/>
        <c:majorUnit val="10"/>
      </c:valAx>
      <c:valAx>
        <c:axId val="164117504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Drehmoment M [Nmm]</a:t>
                </a:r>
              </a:p>
            </c:rich>
          </c:tx>
          <c:layout>
            <c:manualLayout>
              <c:xMode val="edge"/>
              <c:yMode val="edge"/>
              <c:x val="2.1329987452948559E-2"/>
              <c:y val="0.36149312377210219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64115584"/>
        <c:crosses val="autoZero"/>
        <c:crossBetween val="midCat"/>
        <c:majorUnit val="10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6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e-DE" dirty="0" err="1" smtClean="0"/>
              <a:t>Rheological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dirty="0"/>
              <a:t>
CEM III/B 42,5N-LH/HS/NA</a:t>
            </a:r>
          </a:p>
        </c:rich>
      </c:tx>
      <c:layout>
        <c:manualLayout>
          <c:xMode val="edge"/>
          <c:yMode val="edge"/>
          <c:x val="0.38215713724334416"/>
          <c:y val="3.666421179847420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048933500627352"/>
          <c:y val="0.13752455795677801"/>
          <c:w val="0.77289836888331243"/>
          <c:h val="0.64440078585461691"/>
        </c:manualLayout>
      </c:layout>
      <c:scatterChart>
        <c:scatterStyle val="lineMarker"/>
        <c:varyColors val="0"/>
        <c:ser>
          <c:idx val="8"/>
          <c:order val="0"/>
          <c:tx>
            <c:v>Max-Min</c:v>
          </c:tx>
          <c:spPr>
            <a:ln w="3175">
              <a:solidFill>
                <a:srgbClr val="3366FF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3366FF"/>
              </a:solidFill>
              <a:ln>
                <a:solidFill>
                  <a:srgbClr val="3366FF"/>
                </a:solidFill>
                <a:prstDash val="solid"/>
              </a:ln>
            </c:spPr>
          </c:marker>
          <c:xVal>
            <c:numRef>
              <c:f>[10]Fließkurven!$M$10:$M$199</c:f>
              <c:numCache>
                <c:formatCode>General</c:formatCode>
                <c:ptCount val="190"/>
                <c:pt idx="0">
                  <c:v>39310</c:v>
                </c:pt>
                <c:pt idx="1">
                  <c:v>39314</c:v>
                </c:pt>
                <c:pt idx="2">
                  <c:v>39317</c:v>
                </c:pt>
                <c:pt idx="3">
                  <c:v>39321</c:v>
                </c:pt>
                <c:pt idx="4">
                  <c:v>39324</c:v>
                </c:pt>
                <c:pt idx="5">
                  <c:v>39328</c:v>
                </c:pt>
                <c:pt idx="6">
                  <c:v>39330</c:v>
                </c:pt>
                <c:pt idx="7">
                  <c:v>39335</c:v>
                </c:pt>
                <c:pt idx="8">
                  <c:v>39338</c:v>
                </c:pt>
                <c:pt idx="9">
                  <c:v>39342</c:v>
                </c:pt>
                <c:pt idx="10">
                  <c:v>39345</c:v>
                </c:pt>
                <c:pt idx="11">
                  <c:v>39349</c:v>
                </c:pt>
                <c:pt idx="12">
                  <c:v>39352</c:v>
                </c:pt>
                <c:pt idx="13">
                  <c:v>39356</c:v>
                </c:pt>
                <c:pt idx="14">
                  <c:v>39359</c:v>
                </c:pt>
                <c:pt idx="15">
                  <c:v>39363</c:v>
                </c:pt>
                <c:pt idx="16">
                  <c:v>39366</c:v>
                </c:pt>
                <c:pt idx="17">
                  <c:v>39370</c:v>
                </c:pt>
                <c:pt idx="18">
                  <c:v>39373</c:v>
                </c:pt>
                <c:pt idx="19">
                  <c:v>39377</c:v>
                </c:pt>
                <c:pt idx="20">
                  <c:v>39380</c:v>
                </c:pt>
                <c:pt idx="21">
                  <c:v>39384</c:v>
                </c:pt>
                <c:pt idx="22">
                  <c:v>39386</c:v>
                </c:pt>
                <c:pt idx="23">
                  <c:v>39391</c:v>
                </c:pt>
                <c:pt idx="24">
                  <c:v>39395</c:v>
                </c:pt>
                <c:pt idx="25">
                  <c:v>39398</c:v>
                </c:pt>
                <c:pt idx="26">
                  <c:v>39401</c:v>
                </c:pt>
                <c:pt idx="27">
                  <c:v>39405</c:v>
                </c:pt>
                <c:pt idx="28">
                  <c:v>39408</c:v>
                </c:pt>
                <c:pt idx="29">
                  <c:v>39412</c:v>
                </c:pt>
                <c:pt idx="30">
                  <c:v>39415</c:v>
                </c:pt>
                <c:pt idx="31">
                  <c:v>39419</c:v>
                </c:pt>
                <c:pt idx="32">
                  <c:v>39422</c:v>
                </c:pt>
                <c:pt idx="33">
                  <c:v>39426</c:v>
                </c:pt>
                <c:pt idx="34">
                  <c:v>39429</c:v>
                </c:pt>
                <c:pt idx="35">
                  <c:v>39433</c:v>
                </c:pt>
                <c:pt idx="36">
                  <c:v>39451</c:v>
                </c:pt>
                <c:pt idx="37">
                  <c:v>39457</c:v>
                </c:pt>
                <c:pt idx="38">
                  <c:v>39464</c:v>
                </c:pt>
                <c:pt idx="39">
                  <c:v>39471</c:v>
                </c:pt>
                <c:pt idx="40">
                  <c:v>39478</c:v>
                </c:pt>
                <c:pt idx="41">
                  <c:v>39485</c:v>
                </c:pt>
                <c:pt idx="42">
                  <c:v>39492</c:v>
                </c:pt>
                <c:pt idx="43">
                  <c:v>39499</c:v>
                </c:pt>
                <c:pt idx="44">
                  <c:v>39506</c:v>
                </c:pt>
                <c:pt idx="45">
                  <c:v>39512</c:v>
                </c:pt>
                <c:pt idx="46">
                  <c:v>39520</c:v>
                </c:pt>
                <c:pt idx="47">
                  <c:v>39527</c:v>
                </c:pt>
                <c:pt idx="48">
                  <c:v>39534</c:v>
                </c:pt>
                <c:pt idx="49">
                  <c:v>39541</c:v>
                </c:pt>
                <c:pt idx="50">
                  <c:v>39548</c:v>
                </c:pt>
                <c:pt idx="51">
                  <c:v>39555</c:v>
                </c:pt>
                <c:pt idx="52">
                  <c:v>39562</c:v>
                </c:pt>
                <c:pt idx="53">
                  <c:v>39568</c:v>
                </c:pt>
                <c:pt idx="54">
                  <c:v>39575</c:v>
                </c:pt>
                <c:pt idx="55">
                  <c:v>39583</c:v>
                </c:pt>
                <c:pt idx="56">
                  <c:v>39588</c:v>
                </c:pt>
                <c:pt idx="57">
                  <c:v>39597</c:v>
                </c:pt>
                <c:pt idx="58">
                  <c:v>39602</c:v>
                </c:pt>
                <c:pt idx="59">
                  <c:v>39611</c:v>
                </c:pt>
                <c:pt idx="60">
                  <c:v>39618</c:v>
                </c:pt>
                <c:pt idx="61">
                  <c:v>39625</c:v>
                </c:pt>
                <c:pt idx="62">
                  <c:v>39632</c:v>
                </c:pt>
                <c:pt idx="63">
                  <c:v>39639</c:v>
                </c:pt>
                <c:pt idx="64">
                  <c:v>39646</c:v>
                </c:pt>
                <c:pt idx="65">
                  <c:v>39653</c:v>
                </c:pt>
                <c:pt idx="66">
                  <c:v>39660</c:v>
                </c:pt>
                <c:pt idx="67">
                  <c:v>39668</c:v>
                </c:pt>
                <c:pt idx="68">
                  <c:v>39674</c:v>
                </c:pt>
                <c:pt idx="69">
                  <c:v>39681</c:v>
                </c:pt>
                <c:pt idx="70">
                  <c:v>39688</c:v>
                </c:pt>
                <c:pt idx="71">
                  <c:v>39695</c:v>
                </c:pt>
                <c:pt idx="72">
                  <c:v>39701</c:v>
                </c:pt>
                <c:pt idx="73">
                  <c:v>39709</c:v>
                </c:pt>
                <c:pt idx="74">
                  <c:v>39716</c:v>
                </c:pt>
                <c:pt idx="75">
                  <c:v>39723</c:v>
                </c:pt>
                <c:pt idx="76">
                  <c:v>39729</c:v>
                </c:pt>
                <c:pt idx="77">
                  <c:v>39737</c:v>
                </c:pt>
                <c:pt idx="78">
                  <c:v>39744</c:v>
                </c:pt>
                <c:pt idx="79">
                  <c:v>39751</c:v>
                </c:pt>
                <c:pt idx="80">
                  <c:v>39758</c:v>
                </c:pt>
                <c:pt idx="81">
                  <c:v>39765</c:v>
                </c:pt>
                <c:pt idx="82">
                  <c:v>39772</c:v>
                </c:pt>
                <c:pt idx="83">
                  <c:v>39779</c:v>
                </c:pt>
                <c:pt idx="84">
                  <c:v>39784</c:v>
                </c:pt>
                <c:pt idx="85">
                  <c:v>39793</c:v>
                </c:pt>
                <c:pt idx="86">
                  <c:v>39800</c:v>
                </c:pt>
                <c:pt idx="87">
                  <c:v>39820</c:v>
                </c:pt>
                <c:pt idx="88">
                  <c:v>39828</c:v>
                </c:pt>
                <c:pt idx="89">
                  <c:v>39835</c:v>
                </c:pt>
                <c:pt idx="90">
                  <c:v>39842</c:v>
                </c:pt>
                <c:pt idx="91">
                  <c:v>39848</c:v>
                </c:pt>
                <c:pt idx="92">
                  <c:v>39856</c:v>
                </c:pt>
                <c:pt idx="93">
                  <c:v>39863</c:v>
                </c:pt>
                <c:pt idx="94">
                  <c:v>39870</c:v>
                </c:pt>
                <c:pt idx="95">
                  <c:v>39875</c:v>
                </c:pt>
                <c:pt idx="96">
                  <c:v>39884</c:v>
                </c:pt>
                <c:pt idx="97">
                  <c:v>39891</c:v>
                </c:pt>
                <c:pt idx="98">
                  <c:v>39898</c:v>
                </c:pt>
                <c:pt idx="99">
                  <c:v>39904</c:v>
                </c:pt>
                <c:pt idx="100">
                  <c:v>39937</c:v>
                </c:pt>
                <c:pt idx="101">
                  <c:v>39995</c:v>
                </c:pt>
                <c:pt idx="102">
                  <c:v>40028</c:v>
                </c:pt>
                <c:pt idx="103">
                  <c:v>40059</c:v>
                </c:pt>
                <c:pt idx="104">
                  <c:v>40091</c:v>
                </c:pt>
                <c:pt idx="105">
                  <c:v>40119</c:v>
                </c:pt>
                <c:pt idx="106">
                  <c:v>40147</c:v>
                </c:pt>
                <c:pt idx="107">
                  <c:v>40182</c:v>
                </c:pt>
                <c:pt idx="108">
                  <c:v>40210</c:v>
                </c:pt>
                <c:pt idx="109">
                  <c:v>40238</c:v>
                </c:pt>
                <c:pt idx="110">
                  <c:v>40268</c:v>
                </c:pt>
                <c:pt idx="111">
                  <c:v>40301</c:v>
                </c:pt>
                <c:pt idx="112">
                  <c:v>40331</c:v>
                </c:pt>
                <c:pt idx="113">
                  <c:v>40360</c:v>
                </c:pt>
                <c:pt idx="114">
                  <c:v>40392</c:v>
                </c:pt>
                <c:pt idx="115">
                  <c:v>40423</c:v>
                </c:pt>
                <c:pt idx="116">
                  <c:v>40455</c:v>
                </c:pt>
                <c:pt idx="117">
                  <c:v>40483</c:v>
                </c:pt>
                <c:pt idx="118">
                  <c:v>40511</c:v>
                </c:pt>
                <c:pt idx="119">
                  <c:v>40542</c:v>
                </c:pt>
                <c:pt idx="120">
                  <c:v>40577</c:v>
                </c:pt>
                <c:pt idx="121">
                  <c:v>40605</c:v>
                </c:pt>
                <c:pt idx="122">
                  <c:v>40637</c:v>
                </c:pt>
                <c:pt idx="123">
                  <c:v>40665</c:v>
                </c:pt>
                <c:pt idx="124">
                  <c:v>40697</c:v>
                </c:pt>
                <c:pt idx="125">
                  <c:v>40728</c:v>
                </c:pt>
                <c:pt idx="126">
                  <c:v>40756</c:v>
                </c:pt>
                <c:pt idx="127">
                  <c:v>40787</c:v>
                </c:pt>
                <c:pt idx="128">
                  <c:v>40820</c:v>
                </c:pt>
                <c:pt idx="129">
                  <c:v>40850</c:v>
                </c:pt>
                <c:pt idx="130">
                  <c:v>40878</c:v>
                </c:pt>
                <c:pt idx="131">
                  <c:v>40912</c:v>
                </c:pt>
                <c:pt idx="132">
                  <c:v>40941</c:v>
                </c:pt>
              </c:numCache>
            </c:numRef>
          </c:xVal>
          <c:yVal>
            <c:numRef>
              <c:f>[10]Fließkurven!$R$10:$R$199</c:f>
              <c:numCache>
                <c:formatCode>General</c:formatCode>
                <c:ptCount val="190"/>
                <c:pt idx="0">
                  <c:v>4.6584996863585033</c:v>
                </c:pt>
                <c:pt idx="1">
                  <c:v>7.2506549573816983</c:v>
                </c:pt>
                <c:pt idx="2">
                  <c:v>10.230249806280199</c:v>
                </c:pt>
                <c:pt idx="3">
                  <c:v>7.6011955278403036</c:v>
                </c:pt>
                <c:pt idx="4">
                  <c:v>9.2893251171542985</c:v>
                </c:pt>
                <c:pt idx="5">
                  <c:v>10.008855761779998</c:v>
                </c:pt>
                <c:pt idx="6">
                  <c:v>11.097376480572699</c:v>
                </c:pt>
                <c:pt idx="7">
                  <c:v>12.250470462344595</c:v>
                </c:pt>
                <c:pt idx="8">
                  <c:v>11.134275487989399</c:v>
                </c:pt>
                <c:pt idx="9">
                  <c:v>12.379616988302999</c:v>
                </c:pt>
                <c:pt idx="10">
                  <c:v>6.8355411239437984</c:v>
                </c:pt>
                <c:pt idx="11">
                  <c:v>6.9185638906313969</c:v>
                </c:pt>
                <c:pt idx="12">
                  <c:v>10.571565624884599</c:v>
                </c:pt>
                <c:pt idx="13">
                  <c:v>9.6214161839046994</c:v>
                </c:pt>
                <c:pt idx="14">
                  <c:v>15.266964318659802</c:v>
                </c:pt>
                <c:pt idx="15">
                  <c:v>10.8667576842183</c:v>
                </c:pt>
                <c:pt idx="16">
                  <c:v>8.8742112837164981</c:v>
                </c:pt>
                <c:pt idx="17">
                  <c:v>10.885207187926696</c:v>
                </c:pt>
                <c:pt idx="18">
                  <c:v>17.7668720711413</c:v>
                </c:pt>
                <c:pt idx="19">
                  <c:v>12.232020958636305</c:v>
                </c:pt>
                <c:pt idx="20">
                  <c:v>16.300136526327499</c:v>
                </c:pt>
                <c:pt idx="21">
                  <c:v>15.949595955868794</c:v>
                </c:pt>
                <c:pt idx="22">
                  <c:v>15.008671266743001</c:v>
                </c:pt>
                <c:pt idx="23">
                  <c:v>11.411018043614604</c:v>
                </c:pt>
                <c:pt idx="24">
                  <c:v>17.259510719161696</c:v>
                </c:pt>
                <c:pt idx="25">
                  <c:v>24.464041917272496</c:v>
                </c:pt>
                <c:pt idx="26">
                  <c:v>12.398066492011402</c:v>
                </c:pt>
                <c:pt idx="27">
                  <c:v>12.582561529094896</c:v>
                </c:pt>
                <c:pt idx="28">
                  <c:v>13.689531751595901</c:v>
                </c:pt>
                <c:pt idx="29">
                  <c:v>13.440463451533098</c:v>
                </c:pt>
                <c:pt idx="30">
                  <c:v>17.148813696911596</c:v>
                </c:pt>
                <c:pt idx="31">
                  <c:v>10.571565624884698</c:v>
                </c:pt>
                <c:pt idx="32">
                  <c:v>15.479133611305805</c:v>
                </c:pt>
                <c:pt idx="33">
                  <c:v>17.084240433932301</c:v>
                </c:pt>
                <c:pt idx="34">
                  <c:v>27.4251872624626</c:v>
                </c:pt>
                <c:pt idx="35">
                  <c:v>23.661488505959205</c:v>
                </c:pt>
                <c:pt idx="36">
                  <c:v>20.2206560643519</c:v>
                </c:pt>
                <c:pt idx="37">
                  <c:v>27.821851592192196</c:v>
                </c:pt>
                <c:pt idx="38">
                  <c:v>26.733330873399495</c:v>
                </c:pt>
                <c:pt idx="39">
                  <c:v>25.561787387919296</c:v>
                </c:pt>
                <c:pt idx="40">
                  <c:v>18.043614626766498</c:v>
                </c:pt>
                <c:pt idx="41">
                  <c:v>8.6343677355080004</c:v>
                </c:pt>
                <c:pt idx="42">
                  <c:v>9.0218073133832988</c:v>
                </c:pt>
                <c:pt idx="43">
                  <c:v>13.5788347293458</c:v>
                </c:pt>
                <c:pt idx="44">
                  <c:v>20.6357698977898</c:v>
                </c:pt>
                <c:pt idx="45">
                  <c:v>21.235378768311193</c:v>
                </c:pt>
                <c:pt idx="46">
                  <c:v>27.148444706837296</c:v>
                </c:pt>
                <c:pt idx="47">
                  <c:v>15.331537581639004</c:v>
                </c:pt>
                <c:pt idx="48">
                  <c:v>15.737426663222699</c:v>
                </c:pt>
                <c:pt idx="49">
                  <c:v>11.946204242253891</c:v>
                </c:pt>
                <c:pt idx="50">
                  <c:v>13.0078125</c:v>
                </c:pt>
                <c:pt idx="51">
                  <c:v>14.140625</c:v>
                </c:pt>
                <c:pt idx="52">
                  <c:v>12.335937499999901</c:v>
                </c:pt>
                <c:pt idx="53">
                  <c:v>9.7734375000000036</c:v>
                </c:pt>
                <c:pt idx="54">
                  <c:v>9.515625</c:v>
                </c:pt>
                <c:pt idx="55">
                  <c:v>12.921875</c:v>
                </c:pt>
                <c:pt idx="56">
                  <c:v>11.812499999999901</c:v>
                </c:pt>
                <c:pt idx="57">
                  <c:v>8.5546875</c:v>
                </c:pt>
                <c:pt idx="58">
                  <c:v>10.578125000000004</c:v>
                </c:pt>
                <c:pt idx="59">
                  <c:v>8.5390625</c:v>
                </c:pt>
                <c:pt idx="60">
                  <c:v>12.140625</c:v>
                </c:pt>
                <c:pt idx="61">
                  <c:v>12.859375</c:v>
                </c:pt>
                <c:pt idx="62">
                  <c:v>11.4296875</c:v>
                </c:pt>
                <c:pt idx="63">
                  <c:v>7.109375</c:v>
                </c:pt>
                <c:pt idx="64">
                  <c:v>5.09375</c:v>
                </c:pt>
                <c:pt idx="65">
                  <c:v>4.9375</c:v>
                </c:pt>
                <c:pt idx="66">
                  <c:v>7.109375</c:v>
                </c:pt>
                <c:pt idx="67">
                  <c:v>7.8984375</c:v>
                </c:pt>
                <c:pt idx="68">
                  <c:v>11.25</c:v>
                </c:pt>
                <c:pt idx="69">
                  <c:v>9.96875</c:v>
                </c:pt>
                <c:pt idx="70">
                  <c:v>8.7109375</c:v>
                </c:pt>
                <c:pt idx="71">
                  <c:v>6.2109375</c:v>
                </c:pt>
                <c:pt idx="72">
                  <c:v>7.0625</c:v>
                </c:pt>
                <c:pt idx="73">
                  <c:v>4.5390625</c:v>
                </c:pt>
                <c:pt idx="74">
                  <c:v>4.3359375</c:v>
                </c:pt>
                <c:pt idx="75">
                  <c:v>3.0546875</c:v>
                </c:pt>
                <c:pt idx="76">
                  <c:v>3.7109375</c:v>
                </c:pt>
                <c:pt idx="77">
                  <c:v>4.2421875</c:v>
                </c:pt>
                <c:pt idx="78">
                  <c:v>4.9718750000000007</c:v>
                </c:pt>
                <c:pt idx="79">
                  <c:v>1.2140624999999972</c:v>
                </c:pt>
                <c:pt idx="80">
                  <c:v>2.8978515625000014</c:v>
                </c:pt>
                <c:pt idx="81">
                  <c:v>4.4515625000000938</c:v>
                </c:pt>
                <c:pt idx="82">
                  <c:v>5.2392578125</c:v>
                </c:pt>
                <c:pt idx="83">
                  <c:v>2.962890625</c:v>
                </c:pt>
                <c:pt idx="84">
                  <c:v>4.2492187499999972</c:v>
                </c:pt>
                <c:pt idx="85">
                  <c:v>5.5066406249999957</c:v>
                </c:pt>
                <c:pt idx="86">
                  <c:v>5.6222656250000043</c:v>
                </c:pt>
                <c:pt idx="87">
                  <c:v>5.34765625</c:v>
                </c:pt>
                <c:pt idx="88">
                  <c:v>6.6773437499999986</c:v>
                </c:pt>
                <c:pt idx="89">
                  <c:v>11.185984227473249</c:v>
                </c:pt>
                <c:pt idx="90">
                  <c:v>12.380330283264257</c:v>
                </c:pt>
                <c:pt idx="91">
                  <c:v>15.853297819796325</c:v>
                </c:pt>
                <c:pt idx="92">
                  <c:v>8.6524367887856073</c:v>
                </c:pt>
                <c:pt idx="93">
                  <c:v>14.313814011834268</c:v>
                </c:pt>
                <c:pt idx="94">
                  <c:v>17.560827715095336</c:v>
                </c:pt>
                <c:pt idx="95">
                  <c:v>16.189105209876026</c:v>
                </c:pt>
                <c:pt idx="96">
                  <c:v>16.065024011744882</c:v>
                </c:pt>
                <c:pt idx="97">
                  <c:v>17.561396994574018</c:v>
                </c:pt>
                <c:pt idx="98">
                  <c:v>7.8052344891722996</c:v>
                </c:pt>
                <c:pt idx="99">
                  <c:v>10.871972011868387</c:v>
                </c:pt>
                <c:pt idx="100">
                  <c:v>11.205619906154588</c:v>
                </c:pt>
                <c:pt idx="101">
                  <c:v>3.5095877064789036</c:v>
                </c:pt>
                <c:pt idx="102">
                  <c:v>4.096364199991136</c:v>
                </c:pt>
                <c:pt idx="103">
                  <c:v>4.6720694389088067</c:v>
                </c:pt>
                <c:pt idx="104">
                  <c:v>3.0224525043177906</c:v>
                </c:pt>
                <c:pt idx="105">
                  <c:v>4.7274257118816578</c:v>
                </c:pt>
                <c:pt idx="106">
                  <c:v>3.8085115805323007</c:v>
                </c:pt>
                <c:pt idx="107">
                  <c:v>4.5724281475576873</c:v>
                </c:pt>
                <c:pt idx="108">
                  <c:v>4.4174305832336955</c:v>
                </c:pt>
                <c:pt idx="109">
                  <c:v>4.0188654178291401</c:v>
                </c:pt>
                <c:pt idx="110">
                  <c:v>4.2453666755342709</c:v>
                </c:pt>
                <c:pt idx="111">
                  <c:v>5.6087611953533667</c:v>
                </c:pt>
                <c:pt idx="112">
                  <c:v>2.3831692826106305</c:v>
                </c:pt>
                <c:pt idx="113">
                  <c:v>0.68723951405516459</c:v>
                </c:pt>
                <c:pt idx="114">
                  <c:v>1.1306198457036416</c:v>
                </c:pt>
                <c:pt idx="115">
                  <c:v>4.0015074931276118</c:v>
                </c:pt>
                <c:pt idx="116">
                  <c:v>0.32145074044515098</c:v>
                </c:pt>
                <c:pt idx="117">
                  <c:v>5.3649020129467075</c:v>
                </c:pt>
                <c:pt idx="118">
                  <c:v>6.9167331737164091</c:v>
                </c:pt>
                <c:pt idx="119">
                  <c:v>9.2112263899973428</c:v>
                </c:pt>
                <c:pt idx="120">
                  <c:v>2.0506340338742604</c:v>
                </c:pt>
                <c:pt idx="121">
                  <c:v>5.320563979781852</c:v>
                </c:pt>
                <c:pt idx="122">
                  <c:v>7.8880503065608423</c:v>
                </c:pt>
                <c:pt idx="123">
                  <c:v>6.0632260352930842</c:v>
                </c:pt>
                <c:pt idx="124">
                  <c:v>3.0260707635009396</c:v>
                </c:pt>
                <c:pt idx="125">
                  <c:v>5.6309302119357909</c:v>
                </c:pt>
                <c:pt idx="126">
                  <c:v>6.03</c:v>
                </c:pt>
                <c:pt idx="127">
                  <c:v>2.33</c:v>
                </c:pt>
                <c:pt idx="128">
                  <c:v>1.48</c:v>
                </c:pt>
                <c:pt idx="129">
                  <c:v>5.86</c:v>
                </c:pt>
                <c:pt idx="130">
                  <c:v>4.34</c:v>
                </c:pt>
                <c:pt idx="131">
                  <c:v>2.33</c:v>
                </c:pt>
                <c:pt idx="132">
                  <c:v>5.83</c:v>
                </c:pt>
              </c:numCache>
            </c:numRef>
          </c:yVal>
          <c:smooth val="0"/>
        </c:ser>
        <c:ser>
          <c:idx val="9"/>
          <c:order val="1"/>
          <c:tx>
            <c:v>Mittelwert MM</c:v>
          </c:tx>
          <c:spPr>
            <a:ln w="3175">
              <a:solidFill>
                <a:srgbClr val="3366FF"/>
              </a:solidFill>
              <a:prstDash val="sysDash"/>
            </a:ln>
          </c:spPr>
          <c:marker>
            <c:symbol val="none"/>
          </c:marker>
          <c:xVal>
            <c:numRef>
              <c:f>[10]Fließkurven!$M$10:$M$199</c:f>
              <c:numCache>
                <c:formatCode>General</c:formatCode>
                <c:ptCount val="190"/>
                <c:pt idx="0">
                  <c:v>39310</c:v>
                </c:pt>
                <c:pt idx="1">
                  <c:v>39314</c:v>
                </c:pt>
                <c:pt idx="2">
                  <c:v>39317</c:v>
                </c:pt>
                <c:pt idx="3">
                  <c:v>39321</c:v>
                </c:pt>
                <c:pt idx="4">
                  <c:v>39324</c:v>
                </c:pt>
                <c:pt idx="5">
                  <c:v>39328</c:v>
                </c:pt>
                <c:pt idx="6">
                  <c:v>39330</c:v>
                </c:pt>
                <c:pt idx="7">
                  <c:v>39335</c:v>
                </c:pt>
                <c:pt idx="8">
                  <c:v>39338</c:v>
                </c:pt>
                <c:pt idx="9">
                  <c:v>39342</c:v>
                </c:pt>
                <c:pt idx="10">
                  <c:v>39345</c:v>
                </c:pt>
                <c:pt idx="11">
                  <c:v>39349</c:v>
                </c:pt>
                <c:pt idx="12">
                  <c:v>39352</c:v>
                </c:pt>
                <c:pt idx="13">
                  <c:v>39356</c:v>
                </c:pt>
                <c:pt idx="14">
                  <c:v>39359</c:v>
                </c:pt>
                <c:pt idx="15">
                  <c:v>39363</c:v>
                </c:pt>
                <c:pt idx="16">
                  <c:v>39366</c:v>
                </c:pt>
                <c:pt idx="17">
                  <c:v>39370</c:v>
                </c:pt>
                <c:pt idx="18">
                  <c:v>39373</c:v>
                </c:pt>
                <c:pt idx="19">
                  <c:v>39377</c:v>
                </c:pt>
                <c:pt idx="20">
                  <c:v>39380</c:v>
                </c:pt>
                <c:pt idx="21">
                  <c:v>39384</c:v>
                </c:pt>
                <c:pt idx="22">
                  <c:v>39386</c:v>
                </c:pt>
                <c:pt idx="23">
                  <c:v>39391</c:v>
                </c:pt>
                <c:pt idx="24">
                  <c:v>39395</c:v>
                </c:pt>
                <c:pt idx="25">
                  <c:v>39398</c:v>
                </c:pt>
                <c:pt idx="26">
                  <c:v>39401</c:v>
                </c:pt>
                <c:pt idx="27">
                  <c:v>39405</c:v>
                </c:pt>
                <c:pt idx="28">
                  <c:v>39408</c:v>
                </c:pt>
                <c:pt idx="29">
                  <c:v>39412</c:v>
                </c:pt>
                <c:pt idx="30">
                  <c:v>39415</c:v>
                </c:pt>
                <c:pt idx="31">
                  <c:v>39419</c:v>
                </c:pt>
                <c:pt idx="32">
                  <c:v>39422</c:v>
                </c:pt>
                <c:pt idx="33">
                  <c:v>39426</c:v>
                </c:pt>
                <c:pt idx="34">
                  <c:v>39429</c:v>
                </c:pt>
                <c:pt idx="35">
                  <c:v>39433</c:v>
                </c:pt>
                <c:pt idx="36">
                  <c:v>39451</c:v>
                </c:pt>
                <c:pt idx="37">
                  <c:v>39457</c:v>
                </c:pt>
                <c:pt idx="38">
                  <c:v>39464</c:v>
                </c:pt>
                <c:pt idx="39">
                  <c:v>39471</c:v>
                </c:pt>
                <c:pt idx="40">
                  <c:v>39478</c:v>
                </c:pt>
                <c:pt idx="41">
                  <c:v>39485</c:v>
                </c:pt>
                <c:pt idx="42">
                  <c:v>39492</c:v>
                </c:pt>
                <c:pt idx="43">
                  <c:v>39499</c:v>
                </c:pt>
                <c:pt idx="44">
                  <c:v>39506</c:v>
                </c:pt>
                <c:pt idx="45">
                  <c:v>39512</c:v>
                </c:pt>
                <c:pt idx="46">
                  <c:v>39520</c:v>
                </c:pt>
                <c:pt idx="47">
                  <c:v>39527</c:v>
                </c:pt>
                <c:pt idx="48">
                  <c:v>39534</c:v>
                </c:pt>
                <c:pt idx="49">
                  <c:v>39541</c:v>
                </c:pt>
                <c:pt idx="50">
                  <c:v>39548</c:v>
                </c:pt>
                <c:pt idx="51">
                  <c:v>39555</c:v>
                </c:pt>
                <c:pt idx="52">
                  <c:v>39562</c:v>
                </c:pt>
                <c:pt idx="53">
                  <c:v>39568</c:v>
                </c:pt>
                <c:pt idx="54">
                  <c:v>39575</c:v>
                </c:pt>
                <c:pt idx="55">
                  <c:v>39583</c:v>
                </c:pt>
                <c:pt idx="56">
                  <c:v>39588</c:v>
                </c:pt>
                <c:pt idx="57">
                  <c:v>39597</c:v>
                </c:pt>
                <c:pt idx="58">
                  <c:v>39602</c:v>
                </c:pt>
                <c:pt idx="59">
                  <c:v>39611</c:v>
                </c:pt>
                <c:pt idx="60">
                  <c:v>39618</c:v>
                </c:pt>
                <c:pt idx="61">
                  <c:v>39625</c:v>
                </c:pt>
                <c:pt idx="62">
                  <c:v>39632</c:v>
                </c:pt>
                <c:pt idx="63">
                  <c:v>39639</c:v>
                </c:pt>
                <c:pt idx="64">
                  <c:v>39646</c:v>
                </c:pt>
                <c:pt idx="65">
                  <c:v>39653</c:v>
                </c:pt>
                <c:pt idx="66">
                  <c:v>39660</c:v>
                </c:pt>
                <c:pt idx="67">
                  <c:v>39668</c:v>
                </c:pt>
                <c:pt idx="68">
                  <c:v>39674</c:v>
                </c:pt>
                <c:pt idx="69">
                  <c:v>39681</c:v>
                </c:pt>
                <c:pt idx="70">
                  <c:v>39688</c:v>
                </c:pt>
                <c:pt idx="71">
                  <c:v>39695</c:v>
                </c:pt>
                <c:pt idx="72">
                  <c:v>39701</c:v>
                </c:pt>
                <c:pt idx="73">
                  <c:v>39709</c:v>
                </c:pt>
                <c:pt idx="74">
                  <c:v>39716</c:v>
                </c:pt>
                <c:pt idx="75">
                  <c:v>39723</c:v>
                </c:pt>
                <c:pt idx="76">
                  <c:v>39729</c:v>
                </c:pt>
                <c:pt idx="77">
                  <c:v>39737</c:v>
                </c:pt>
                <c:pt idx="78">
                  <c:v>39744</c:v>
                </c:pt>
                <c:pt idx="79">
                  <c:v>39751</c:v>
                </c:pt>
                <c:pt idx="80">
                  <c:v>39758</c:v>
                </c:pt>
                <c:pt idx="81">
                  <c:v>39765</c:v>
                </c:pt>
                <c:pt idx="82">
                  <c:v>39772</c:v>
                </c:pt>
                <c:pt idx="83">
                  <c:v>39779</c:v>
                </c:pt>
                <c:pt idx="84">
                  <c:v>39784</c:v>
                </c:pt>
                <c:pt idx="85">
                  <c:v>39793</c:v>
                </c:pt>
                <c:pt idx="86">
                  <c:v>39800</c:v>
                </c:pt>
                <c:pt idx="87">
                  <c:v>39820</c:v>
                </c:pt>
                <c:pt idx="88">
                  <c:v>39828</c:v>
                </c:pt>
                <c:pt idx="89">
                  <c:v>39835</c:v>
                </c:pt>
                <c:pt idx="90">
                  <c:v>39842</c:v>
                </c:pt>
                <c:pt idx="91">
                  <c:v>39848</c:v>
                </c:pt>
                <c:pt idx="92">
                  <c:v>39856</c:v>
                </c:pt>
                <c:pt idx="93">
                  <c:v>39863</c:v>
                </c:pt>
                <c:pt idx="94">
                  <c:v>39870</c:v>
                </c:pt>
                <c:pt idx="95">
                  <c:v>39875</c:v>
                </c:pt>
                <c:pt idx="96">
                  <c:v>39884</c:v>
                </c:pt>
                <c:pt idx="97">
                  <c:v>39891</c:v>
                </c:pt>
                <c:pt idx="98">
                  <c:v>39898</c:v>
                </c:pt>
                <c:pt idx="99">
                  <c:v>39904</c:v>
                </c:pt>
                <c:pt idx="100">
                  <c:v>39937</c:v>
                </c:pt>
                <c:pt idx="101">
                  <c:v>39995</c:v>
                </c:pt>
                <c:pt idx="102">
                  <c:v>40028</c:v>
                </c:pt>
                <c:pt idx="103">
                  <c:v>40059</c:v>
                </c:pt>
                <c:pt idx="104">
                  <c:v>40091</c:v>
                </c:pt>
                <c:pt idx="105">
                  <c:v>40119</c:v>
                </c:pt>
                <c:pt idx="106">
                  <c:v>40147</c:v>
                </c:pt>
                <c:pt idx="107">
                  <c:v>40182</c:v>
                </c:pt>
                <c:pt idx="108">
                  <c:v>40210</c:v>
                </c:pt>
                <c:pt idx="109">
                  <c:v>40238</c:v>
                </c:pt>
                <c:pt idx="110">
                  <c:v>40268</c:v>
                </c:pt>
                <c:pt idx="111">
                  <c:v>40301</c:v>
                </c:pt>
                <c:pt idx="112">
                  <c:v>40331</c:v>
                </c:pt>
                <c:pt idx="113">
                  <c:v>40360</c:v>
                </c:pt>
                <c:pt idx="114">
                  <c:v>40392</c:v>
                </c:pt>
                <c:pt idx="115">
                  <c:v>40423</c:v>
                </c:pt>
                <c:pt idx="116">
                  <c:v>40455</c:v>
                </c:pt>
                <c:pt idx="117">
                  <c:v>40483</c:v>
                </c:pt>
                <c:pt idx="118">
                  <c:v>40511</c:v>
                </c:pt>
                <c:pt idx="119">
                  <c:v>40542</c:v>
                </c:pt>
                <c:pt idx="120">
                  <c:v>40577</c:v>
                </c:pt>
                <c:pt idx="121">
                  <c:v>40605</c:v>
                </c:pt>
                <c:pt idx="122">
                  <c:v>40637</c:v>
                </c:pt>
                <c:pt idx="123">
                  <c:v>40665</c:v>
                </c:pt>
                <c:pt idx="124">
                  <c:v>40697</c:v>
                </c:pt>
                <c:pt idx="125">
                  <c:v>40728</c:v>
                </c:pt>
                <c:pt idx="126">
                  <c:v>40756</c:v>
                </c:pt>
                <c:pt idx="127">
                  <c:v>40787</c:v>
                </c:pt>
                <c:pt idx="128">
                  <c:v>40820</c:v>
                </c:pt>
                <c:pt idx="129">
                  <c:v>40850</c:v>
                </c:pt>
                <c:pt idx="130">
                  <c:v>40878</c:v>
                </c:pt>
                <c:pt idx="131">
                  <c:v>40912</c:v>
                </c:pt>
                <c:pt idx="132">
                  <c:v>40941</c:v>
                </c:pt>
              </c:numCache>
            </c:numRef>
          </c:xVal>
          <c:yVal>
            <c:numRef>
              <c:f>[10]Fließkurven!$AG$7:$AG$199</c:f>
              <c:numCache>
                <c:formatCode>General</c:formatCode>
                <c:ptCount val="193"/>
                <c:pt idx="0">
                  <c:v>4.6774034414227081</c:v>
                </c:pt>
                <c:pt idx="1">
                  <c:v>4.6774034414227081</c:v>
                </c:pt>
                <c:pt idx="2">
                  <c:v>4.6774034414227081</c:v>
                </c:pt>
                <c:pt idx="3">
                  <c:v>4.6774034414227081</c:v>
                </c:pt>
                <c:pt idx="4">
                  <c:v>4.6774034414227081</c:v>
                </c:pt>
                <c:pt idx="5">
                  <c:v>4.6774034414227081</c:v>
                </c:pt>
                <c:pt idx="6">
                  <c:v>4.6774034414227081</c:v>
                </c:pt>
                <c:pt idx="7">
                  <c:v>4.6774034414227081</c:v>
                </c:pt>
                <c:pt idx="8">
                  <c:v>4.6774034414227081</c:v>
                </c:pt>
                <c:pt idx="9">
                  <c:v>4.6774034414227081</c:v>
                </c:pt>
                <c:pt idx="10">
                  <c:v>4.6774034414227081</c:v>
                </c:pt>
                <c:pt idx="11">
                  <c:v>4.6774034414227081</c:v>
                </c:pt>
                <c:pt idx="12">
                  <c:v>4.6774034414227081</c:v>
                </c:pt>
                <c:pt idx="13">
                  <c:v>4.6774034414227081</c:v>
                </c:pt>
                <c:pt idx="14">
                  <c:v>4.6774034414227081</c:v>
                </c:pt>
                <c:pt idx="15">
                  <c:v>4.6774034414227081</c:v>
                </c:pt>
                <c:pt idx="16">
                  <c:v>4.6774034414227081</c:v>
                </c:pt>
                <c:pt idx="17">
                  <c:v>4.6774034414227081</c:v>
                </c:pt>
                <c:pt idx="18">
                  <c:v>4.6774034414227081</c:v>
                </c:pt>
                <c:pt idx="19">
                  <c:v>4.6774034414227081</c:v>
                </c:pt>
                <c:pt idx="20">
                  <c:v>4.6774034414227081</c:v>
                </c:pt>
                <c:pt idx="21">
                  <c:v>4.6774034414227081</c:v>
                </c:pt>
                <c:pt idx="22">
                  <c:v>4.6774034414227081</c:v>
                </c:pt>
                <c:pt idx="23">
                  <c:v>4.6774034414227081</c:v>
                </c:pt>
                <c:pt idx="24">
                  <c:v>4.6774034414227081</c:v>
                </c:pt>
                <c:pt idx="25">
                  <c:v>4.6774034414227081</c:v>
                </c:pt>
                <c:pt idx="26">
                  <c:v>4.6774034414227081</c:v>
                </c:pt>
                <c:pt idx="27">
                  <c:v>4.6774034414227081</c:v>
                </c:pt>
                <c:pt idx="28">
                  <c:v>4.6774034414227081</c:v>
                </c:pt>
                <c:pt idx="29">
                  <c:v>4.6774034414227081</c:v>
                </c:pt>
                <c:pt idx="30">
                  <c:v>4.6774034414227081</c:v>
                </c:pt>
                <c:pt idx="31">
                  <c:v>4.6774034414227081</c:v>
                </c:pt>
                <c:pt idx="32">
                  <c:v>4.6774034414227081</c:v>
                </c:pt>
                <c:pt idx="33">
                  <c:v>4.6774034414227081</c:v>
                </c:pt>
                <c:pt idx="34">
                  <c:v>4.6774034414227081</c:v>
                </c:pt>
                <c:pt idx="35">
                  <c:v>4.6774034414227081</c:v>
                </c:pt>
                <c:pt idx="36">
                  <c:v>4.6774034414227081</c:v>
                </c:pt>
                <c:pt idx="37">
                  <c:v>4.6774034414227081</c:v>
                </c:pt>
                <c:pt idx="38">
                  <c:v>4.6774034414227081</c:v>
                </c:pt>
                <c:pt idx="39">
                  <c:v>4.6774034414227081</c:v>
                </c:pt>
                <c:pt idx="40">
                  <c:v>4.6774034414227081</c:v>
                </c:pt>
                <c:pt idx="41">
                  <c:v>4.6774034414227081</c:v>
                </c:pt>
                <c:pt idx="42">
                  <c:v>4.6774034414227081</c:v>
                </c:pt>
                <c:pt idx="43">
                  <c:v>4.6774034414227081</c:v>
                </c:pt>
                <c:pt idx="44">
                  <c:v>4.6774034414227081</c:v>
                </c:pt>
                <c:pt idx="45">
                  <c:v>4.6774034414227081</c:v>
                </c:pt>
                <c:pt idx="46">
                  <c:v>4.6774034414227081</c:v>
                </c:pt>
                <c:pt idx="47">
                  <c:v>4.6774034414227081</c:v>
                </c:pt>
                <c:pt idx="48">
                  <c:v>4.6774034414227081</c:v>
                </c:pt>
                <c:pt idx="49">
                  <c:v>4.6774034414227081</c:v>
                </c:pt>
                <c:pt idx="50">
                  <c:v>4.6774034414227081</c:v>
                </c:pt>
                <c:pt idx="51">
                  <c:v>4.6774034414227081</c:v>
                </c:pt>
                <c:pt idx="52">
                  <c:v>4.6774034414227081</c:v>
                </c:pt>
                <c:pt idx="53">
                  <c:v>4.6774034414227081</c:v>
                </c:pt>
                <c:pt idx="54">
                  <c:v>4.6774034414227081</c:v>
                </c:pt>
                <c:pt idx="55">
                  <c:v>4.6774034414227081</c:v>
                </c:pt>
                <c:pt idx="56">
                  <c:v>4.6774034414227081</c:v>
                </c:pt>
                <c:pt idx="57">
                  <c:v>4.6774034414227081</c:v>
                </c:pt>
                <c:pt idx="58">
                  <c:v>4.6774034414227081</c:v>
                </c:pt>
                <c:pt idx="59">
                  <c:v>4.6774034414227081</c:v>
                </c:pt>
                <c:pt idx="60">
                  <c:v>4.6774034414227081</c:v>
                </c:pt>
                <c:pt idx="61">
                  <c:v>4.6774034414227081</c:v>
                </c:pt>
                <c:pt idx="62">
                  <c:v>4.6774034414227081</c:v>
                </c:pt>
                <c:pt idx="63">
                  <c:v>4.6774034414227081</c:v>
                </c:pt>
                <c:pt idx="64">
                  <c:v>4.6774034414227081</c:v>
                </c:pt>
                <c:pt idx="65">
                  <c:v>4.6774034414227081</c:v>
                </c:pt>
                <c:pt idx="66">
                  <c:v>4.6774034414227081</c:v>
                </c:pt>
                <c:pt idx="67">
                  <c:v>4.6774034414227081</c:v>
                </c:pt>
                <c:pt idx="68">
                  <c:v>4.6774034414227081</c:v>
                </c:pt>
                <c:pt idx="69">
                  <c:v>4.6774034414227081</c:v>
                </c:pt>
                <c:pt idx="70">
                  <c:v>4.6774034414227081</c:v>
                </c:pt>
                <c:pt idx="71">
                  <c:v>4.6774034414227081</c:v>
                </c:pt>
                <c:pt idx="72">
                  <c:v>4.6774034414227081</c:v>
                </c:pt>
                <c:pt idx="73">
                  <c:v>4.6774034414227081</c:v>
                </c:pt>
                <c:pt idx="74">
                  <c:v>4.6774034414227081</c:v>
                </c:pt>
                <c:pt idx="75">
                  <c:v>4.6774034414227081</c:v>
                </c:pt>
                <c:pt idx="76">
                  <c:v>4.6774034414227081</c:v>
                </c:pt>
                <c:pt idx="77">
                  <c:v>4.6774034414227081</c:v>
                </c:pt>
                <c:pt idx="78">
                  <c:v>4.6774034414227081</c:v>
                </c:pt>
                <c:pt idx="79">
                  <c:v>4.6774034414227081</c:v>
                </c:pt>
                <c:pt idx="80">
                  <c:v>4.6774034414227081</c:v>
                </c:pt>
                <c:pt idx="81">
                  <c:v>4.6774034414227081</c:v>
                </c:pt>
                <c:pt idx="82">
                  <c:v>4.6774034414227081</c:v>
                </c:pt>
                <c:pt idx="83">
                  <c:v>4.6774034414227081</c:v>
                </c:pt>
                <c:pt idx="84">
                  <c:v>4.6774034414227081</c:v>
                </c:pt>
                <c:pt idx="85">
                  <c:v>4.6774034414227081</c:v>
                </c:pt>
                <c:pt idx="86">
                  <c:v>4.6774034414227081</c:v>
                </c:pt>
                <c:pt idx="87">
                  <c:v>4.6774034414227081</c:v>
                </c:pt>
                <c:pt idx="88">
                  <c:v>4.6774034414227081</c:v>
                </c:pt>
                <c:pt idx="89">
                  <c:v>4.6774034414227081</c:v>
                </c:pt>
                <c:pt idx="90">
                  <c:v>4.6774034414227081</c:v>
                </c:pt>
                <c:pt idx="91">
                  <c:v>4.6774034414227081</c:v>
                </c:pt>
                <c:pt idx="92">
                  <c:v>4.6774034414227081</c:v>
                </c:pt>
                <c:pt idx="93">
                  <c:v>4.6774034414227081</c:v>
                </c:pt>
                <c:pt idx="94">
                  <c:v>4.6774034414227081</c:v>
                </c:pt>
                <c:pt idx="95">
                  <c:v>4.6774034414227081</c:v>
                </c:pt>
                <c:pt idx="96">
                  <c:v>4.6774034414227081</c:v>
                </c:pt>
                <c:pt idx="97">
                  <c:v>4.6774034414227081</c:v>
                </c:pt>
                <c:pt idx="98">
                  <c:v>4.6774034414227081</c:v>
                </c:pt>
                <c:pt idx="99">
                  <c:v>4.6774034414227081</c:v>
                </c:pt>
                <c:pt idx="100">
                  <c:v>4.6774034414227081</c:v>
                </c:pt>
                <c:pt idx="101">
                  <c:v>4.6774034414227081</c:v>
                </c:pt>
                <c:pt idx="102">
                  <c:v>4.6774034414227081</c:v>
                </c:pt>
                <c:pt idx="103">
                  <c:v>4.6774034414227081</c:v>
                </c:pt>
                <c:pt idx="104">
                  <c:v>4.6774034414227081</c:v>
                </c:pt>
                <c:pt idx="105">
                  <c:v>4.6774034414227081</c:v>
                </c:pt>
                <c:pt idx="106">
                  <c:v>4.6774034414227081</c:v>
                </c:pt>
                <c:pt idx="107">
                  <c:v>4.6774034414227081</c:v>
                </c:pt>
                <c:pt idx="108">
                  <c:v>4.6774034414227081</c:v>
                </c:pt>
                <c:pt idx="109">
                  <c:v>4.6774034414227081</c:v>
                </c:pt>
                <c:pt idx="110">
                  <c:v>4.6774034414227081</c:v>
                </c:pt>
                <c:pt idx="111">
                  <c:v>4.6774034414227081</c:v>
                </c:pt>
                <c:pt idx="112">
                  <c:v>4.6774034414227081</c:v>
                </c:pt>
                <c:pt idx="113">
                  <c:v>4.6774034414227081</c:v>
                </c:pt>
                <c:pt idx="114">
                  <c:v>4.6774034414227081</c:v>
                </c:pt>
                <c:pt idx="115">
                  <c:v>4.6774034414227081</c:v>
                </c:pt>
                <c:pt idx="116">
                  <c:v>4.6774034414227081</c:v>
                </c:pt>
                <c:pt idx="117">
                  <c:v>4.6774034414227081</c:v>
                </c:pt>
                <c:pt idx="118">
                  <c:v>4.6774034414227081</c:v>
                </c:pt>
                <c:pt idx="119">
                  <c:v>4.6774034414227081</c:v>
                </c:pt>
                <c:pt idx="120">
                  <c:v>4.6774034414227081</c:v>
                </c:pt>
                <c:pt idx="121">
                  <c:v>4.6774034414227081</c:v>
                </c:pt>
                <c:pt idx="122">
                  <c:v>4.6774034414227081</c:v>
                </c:pt>
                <c:pt idx="123">
                  <c:v>4.6774034414227081</c:v>
                </c:pt>
                <c:pt idx="124">
                  <c:v>4.6774034414227081</c:v>
                </c:pt>
                <c:pt idx="125">
                  <c:v>4.6774034414227081</c:v>
                </c:pt>
                <c:pt idx="126">
                  <c:v>4.6774034414227081</c:v>
                </c:pt>
                <c:pt idx="127">
                  <c:v>4.6774034414227081</c:v>
                </c:pt>
                <c:pt idx="128">
                  <c:v>4.6774034414227081</c:v>
                </c:pt>
                <c:pt idx="129">
                  <c:v>4.6774034414227081</c:v>
                </c:pt>
                <c:pt idx="130">
                  <c:v>4.6774034414227081</c:v>
                </c:pt>
                <c:pt idx="131">
                  <c:v>4.6774034414227081</c:v>
                </c:pt>
                <c:pt idx="132">
                  <c:v>4.6774034414227081</c:v>
                </c:pt>
                <c:pt idx="133">
                  <c:v>4.6774034414227081</c:v>
                </c:pt>
                <c:pt idx="134">
                  <c:v>4.6774034414227081</c:v>
                </c:pt>
                <c:pt idx="135">
                  <c:v>4.6774034414227081</c:v>
                </c:pt>
                <c:pt idx="136">
                  <c:v>4.6774034414227081</c:v>
                </c:pt>
                <c:pt idx="137">
                  <c:v>4.6774034414227081</c:v>
                </c:pt>
                <c:pt idx="138">
                  <c:v>4.6774034414227081</c:v>
                </c:pt>
                <c:pt idx="139">
                  <c:v>4.6774034414227081</c:v>
                </c:pt>
                <c:pt idx="140">
                  <c:v>4.6774034414227081</c:v>
                </c:pt>
                <c:pt idx="141">
                  <c:v>4.6774034414227081</c:v>
                </c:pt>
                <c:pt idx="142">
                  <c:v>4.6774034414227081</c:v>
                </c:pt>
                <c:pt idx="143">
                  <c:v>4.6774034414227081</c:v>
                </c:pt>
                <c:pt idx="144">
                  <c:v>4.6774034414227081</c:v>
                </c:pt>
                <c:pt idx="145">
                  <c:v>4.6774034414227081</c:v>
                </c:pt>
                <c:pt idx="146">
                  <c:v>4.6774034414227081</c:v>
                </c:pt>
                <c:pt idx="147">
                  <c:v>4.6774034414227081</c:v>
                </c:pt>
                <c:pt idx="148">
                  <c:v>4.6774034414227081</c:v>
                </c:pt>
                <c:pt idx="149">
                  <c:v>4.6774034414227081</c:v>
                </c:pt>
                <c:pt idx="150">
                  <c:v>4.6774034414227081</c:v>
                </c:pt>
                <c:pt idx="151">
                  <c:v>4.6774034414227081</c:v>
                </c:pt>
                <c:pt idx="152">
                  <c:v>4.6774034414227081</c:v>
                </c:pt>
                <c:pt idx="153">
                  <c:v>4.6774034414227081</c:v>
                </c:pt>
                <c:pt idx="154">
                  <c:v>4.6774034414227081</c:v>
                </c:pt>
                <c:pt idx="155">
                  <c:v>4.6774034414227081</c:v>
                </c:pt>
                <c:pt idx="156">
                  <c:v>4.6774034414227081</c:v>
                </c:pt>
                <c:pt idx="157">
                  <c:v>4.6774034414227081</c:v>
                </c:pt>
                <c:pt idx="158">
                  <c:v>4.6774034414227081</c:v>
                </c:pt>
                <c:pt idx="159">
                  <c:v>4.6774034414227081</c:v>
                </c:pt>
                <c:pt idx="160">
                  <c:v>4.6774034414227081</c:v>
                </c:pt>
                <c:pt idx="161">
                  <c:v>4.6774034414227081</c:v>
                </c:pt>
                <c:pt idx="162">
                  <c:v>4.6774034414227081</c:v>
                </c:pt>
                <c:pt idx="163">
                  <c:v>4.6774034414227081</c:v>
                </c:pt>
                <c:pt idx="164">
                  <c:v>4.6774034414227081</c:v>
                </c:pt>
                <c:pt idx="165">
                  <c:v>4.6774034414227081</c:v>
                </c:pt>
                <c:pt idx="166">
                  <c:v>4.6774034414227081</c:v>
                </c:pt>
                <c:pt idx="167">
                  <c:v>4.6774034414227081</c:v>
                </c:pt>
                <c:pt idx="168">
                  <c:v>4.6774034414227081</c:v>
                </c:pt>
                <c:pt idx="169">
                  <c:v>4.6774034414227081</c:v>
                </c:pt>
                <c:pt idx="170">
                  <c:v>4.6774034414227081</c:v>
                </c:pt>
                <c:pt idx="171">
                  <c:v>4.6774034414227081</c:v>
                </c:pt>
                <c:pt idx="172">
                  <c:v>4.6774034414227081</c:v>
                </c:pt>
                <c:pt idx="173">
                  <c:v>4.6774034414227081</c:v>
                </c:pt>
                <c:pt idx="174">
                  <c:v>4.6774034414227081</c:v>
                </c:pt>
                <c:pt idx="175">
                  <c:v>4.6774034414227081</c:v>
                </c:pt>
                <c:pt idx="176">
                  <c:v>4.6774034414227081</c:v>
                </c:pt>
                <c:pt idx="177">
                  <c:v>4.6774034414227081</c:v>
                </c:pt>
                <c:pt idx="178">
                  <c:v>4.6774034414227081</c:v>
                </c:pt>
                <c:pt idx="179">
                  <c:v>4.6774034414227081</c:v>
                </c:pt>
                <c:pt idx="180">
                  <c:v>4.6774034414227081</c:v>
                </c:pt>
                <c:pt idx="181">
                  <c:v>4.6774034414227081</c:v>
                </c:pt>
                <c:pt idx="182">
                  <c:v>4.6774034414227081</c:v>
                </c:pt>
                <c:pt idx="183">
                  <c:v>4.6774034414227081</c:v>
                </c:pt>
                <c:pt idx="184">
                  <c:v>4.6774034414227081</c:v>
                </c:pt>
                <c:pt idx="185">
                  <c:v>4.6774034414227081</c:v>
                </c:pt>
                <c:pt idx="186">
                  <c:v>4.6774034414227081</c:v>
                </c:pt>
                <c:pt idx="187">
                  <c:v>4.6774034414227081</c:v>
                </c:pt>
                <c:pt idx="188">
                  <c:v>4.6774034414227081</c:v>
                </c:pt>
                <c:pt idx="189">
                  <c:v>4.6774034414227081</c:v>
                </c:pt>
                <c:pt idx="190">
                  <c:v>4.6774034414227081</c:v>
                </c:pt>
                <c:pt idx="191">
                  <c:v>4.6774034414227081</c:v>
                </c:pt>
                <c:pt idx="192">
                  <c:v>4.6774034414227081</c:v>
                </c:pt>
              </c:numCache>
            </c:numRef>
          </c:yVal>
          <c:smooth val="0"/>
        </c:ser>
        <c:ser>
          <c:idx val="12"/>
          <c:order val="2"/>
          <c:tx>
            <c:v>M10</c:v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800080"/>
              </a:solidFill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[10]Fließkurven!$M$10:$M$199</c:f>
              <c:numCache>
                <c:formatCode>General</c:formatCode>
                <c:ptCount val="190"/>
                <c:pt idx="0">
                  <c:v>39310</c:v>
                </c:pt>
                <c:pt idx="1">
                  <c:v>39314</c:v>
                </c:pt>
                <c:pt idx="2">
                  <c:v>39317</c:v>
                </c:pt>
                <c:pt idx="3">
                  <c:v>39321</c:v>
                </c:pt>
                <c:pt idx="4">
                  <c:v>39324</c:v>
                </c:pt>
                <c:pt idx="5">
                  <c:v>39328</c:v>
                </c:pt>
                <c:pt idx="6">
                  <c:v>39330</c:v>
                </c:pt>
                <c:pt idx="7">
                  <c:v>39335</c:v>
                </c:pt>
                <c:pt idx="8">
                  <c:v>39338</c:v>
                </c:pt>
                <c:pt idx="9">
                  <c:v>39342</c:v>
                </c:pt>
                <c:pt idx="10">
                  <c:v>39345</c:v>
                </c:pt>
                <c:pt idx="11">
                  <c:v>39349</c:v>
                </c:pt>
                <c:pt idx="12">
                  <c:v>39352</c:v>
                </c:pt>
                <c:pt idx="13">
                  <c:v>39356</c:v>
                </c:pt>
                <c:pt idx="14">
                  <c:v>39359</c:v>
                </c:pt>
                <c:pt idx="15">
                  <c:v>39363</c:v>
                </c:pt>
                <c:pt idx="16">
                  <c:v>39366</c:v>
                </c:pt>
                <c:pt idx="17">
                  <c:v>39370</c:v>
                </c:pt>
                <c:pt idx="18">
                  <c:v>39373</c:v>
                </c:pt>
                <c:pt idx="19">
                  <c:v>39377</c:v>
                </c:pt>
                <c:pt idx="20">
                  <c:v>39380</c:v>
                </c:pt>
                <c:pt idx="21">
                  <c:v>39384</c:v>
                </c:pt>
                <c:pt idx="22">
                  <c:v>39386</c:v>
                </c:pt>
                <c:pt idx="23">
                  <c:v>39391</c:v>
                </c:pt>
                <c:pt idx="24">
                  <c:v>39395</c:v>
                </c:pt>
                <c:pt idx="25">
                  <c:v>39398</c:v>
                </c:pt>
                <c:pt idx="26">
                  <c:v>39401</c:v>
                </c:pt>
                <c:pt idx="27">
                  <c:v>39405</c:v>
                </c:pt>
                <c:pt idx="28">
                  <c:v>39408</c:v>
                </c:pt>
                <c:pt idx="29">
                  <c:v>39412</c:v>
                </c:pt>
                <c:pt idx="30">
                  <c:v>39415</c:v>
                </c:pt>
                <c:pt idx="31">
                  <c:v>39419</c:v>
                </c:pt>
                <c:pt idx="32">
                  <c:v>39422</c:v>
                </c:pt>
                <c:pt idx="33">
                  <c:v>39426</c:v>
                </c:pt>
                <c:pt idx="34">
                  <c:v>39429</c:v>
                </c:pt>
                <c:pt idx="35">
                  <c:v>39433</c:v>
                </c:pt>
                <c:pt idx="36">
                  <c:v>39451</c:v>
                </c:pt>
                <c:pt idx="37">
                  <c:v>39457</c:v>
                </c:pt>
                <c:pt idx="38">
                  <c:v>39464</c:v>
                </c:pt>
                <c:pt idx="39">
                  <c:v>39471</c:v>
                </c:pt>
                <c:pt idx="40">
                  <c:v>39478</c:v>
                </c:pt>
                <c:pt idx="41">
                  <c:v>39485</c:v>
                </c:pt>
                <c:pt idx="42">
                  <c:v>39492</c:v>
                </c:pt>
                <c:pt idx="43">
                  <c:v>39499</c:v>
                </c:pt>
                <c:pt idx="44">
                  <c:v>39506</c:v>
                </c:pt>
                <c:pt idx="45">
                  <c:v>39512</c:v>
                </c:pt>
                <c:pt idx="46">
                  <c:v>39520</c:v>
                </c:pt>
                <c:pt idx="47">
                  <c:v>39527</c:v>
                </c:pt>
                <c:pt idx="48">
                  <c:v>39534</c:v>
                </c:pt>
                <c:pt idx="49">
                  <c:v>39541</c:v>
                </c:pt>
                <c:pt idx="50">
                  <c:v>39548</c:v>
                </c:pt>
                <c:pt idx="51">
                  <c:v>39555</c:v>
                </c:pt>
                <c:pt idx="52">
                  <c:v>39562</c:v>
                </c:pt>
                <c:pt idx="53">
                  <c:v>39568</c:v>
                </c:pt>
                <c:pt idx="54">
                  <c:v>39575</c:v>
                </c:pt>
                <c:pt idx="55">
                  <c:v>39583</c:v>
                </c:pt>
                <c:pt idx="56">
                  <c:v>39588</c:v>
                </c:pt>
                <c:pt idx="57">
                  <c:v>39597</c:v>
                </c:pt>
                <c:pt idx="58">
                  <c:v>39602</c:v>
                </c:pt>
                <c:pt idx="59">
                  <c:v>39611</c:v>
                </c:pt>
                <c:pt idx="60">
                  <c:v>39618</c:v>
                </c:pt>
                <c:pt idx="61">
                  <c:v>39625</c:v>
                </c:pt>
                <c:pt idx="62">
                  <c:v>39632</c:v>
                </c:pt>
                <c:pt idx="63">
                  <c:v>39639</c:v>
                </c:pt>
                <c:pt idx="64">
                  <c:v>39646</c:v>
                </c:pt>
                <c:pt idx="65">
                  <c:v>39653</c:v>
                </c:pt>
                <c:pt idx="66">
                  <c:v>39660</c:v>
                </c:pt>
                <c:pt idx="67">
                  <c:v>39668</c:v>
                </c:pt>
                <c:pt idx="68">
                  <c:v>39674</c:v>
                </c:pt>
                <c:pt idx="69">
                  <c:v>39681</c:v>
                </c:pt>
                <c:pt idx="70">
                  <c:v>39688</c:v>
                </c:pt>
                <c:pt idx="71">
                  <c:v>39695</c:v>
                </c:pt>
                <c:pt idx="72">
                  <c:v>39701</c:v>
                </c:pt>
                <c:pt idx="73">
                  <c:v>39709</c:v>
                </c:pt>
                <c:pt idx="74">
                  <c:v>39716</c:v>
                </c:pt>
                <c:pt idx="75">
                  <c:v>39723</c:v>
                </c:pt>
                <c:pt idx="76">
                  <c:v>39729</c:v>
                </c:pt>
                <c:pt idx="77">
                  <c:v>39737</c:v>
                </c:pt>
                <c:pt idx="78">
                  <c:v>39744</c:v>
                </c:pt>
                <c:pt idx="79">
                  <c:v>39751</c:v>
                </c:pt>
                <c:pt idx="80">
                  <c:v>39758</c:v>
                </c:pt>
                <c:pt idx="81">
                  <c:v>39765</c:v>
                </c:pt>
                <c:pt idx="82">
                  <c:v>39772</c:v>
                </c:pt>
                <c:pt idx="83">
                  <c:v>39779</c:v>
                </c:pt>
                <c:pt idx="84">
                  <c:v>39784</c:v>
                </c:pt>
                <c:pt idx="85">
                  <c:v>39793</c:v>
                </c:pt>
                <c:pt idx="86">
                  <c:v>39800</c:v>
                </c:pt>
                <c:pt idx="87">
                  <c:v>39820</c:v>
                </c:pt>
                <c:pt idx="88">
                  <c:v>39828</c:v>
                </c:pt>
                <c:pt idx="89">
                  <c:v>39835</c:v>
                </c:pt>
                <c:pt idx="90">
                  <c:v>39842</c:v>
                </c:pt>
                <c:pt idx="91">
                  <c:v>39848</c:v>
                </c:pt>
                <c:pt idx="92">
                  <c:v>39856</c:v>
                </c:pt>
                <c:pt idx="93">
                  <c:v>39863</c:v>
                </c:pt>
                <c:pt idx="94">
                  <c:v>39870</c:v>
                </c:pt>
                <c:pt idx="95">
                  <c:v>39875</c:v>
                </c:pt>
                <c:pt idx="96">
                  <c:v>39884</c:v>
                </c:pt>
                <c:pt idx="97">
                  <c:v>39891</c:v>
                </c:pt>
                <c:pt idx="98">
                  <c:v>39898</c:v>
                </c:pt>
                <c:pt idx="99">
                  <c:v>39904</c:v>
                </c:pt>
                <c:pt idx="100">
                  <c:v>39937</c:v>
                </c:pt>
                <c:pt idx="101">
                  <c:v>39995</c:v>
                </c:pt>
                <c:pt idx="102">
                  <c:v>40028</c:v>
                </c:pt>
                <c:pt idx="103">
                  <c:v>40059</c:v>
                </c:pt>
                <c:pt idx="104">
                  <c:v>40091</c:v>
                </c:pt>
                <c:pt idx="105">
                  <c:v>40119</c:v>
                </c:pt>
                <c:pt idx="106">
                  <c:v>40147</c:v>
                </c:pt>
                <c:pt idx="107">
                  <c:v>40182</c:v>
                </c:pt>
                <c:pt idx="108">
                  <c:v>40210</c:v>
                </c:pt>
                <c:pt idx="109">
                  <c:v>40238</c:v>
                </c:pt>
                <c:pt idx="110">
                  <c:v>40268</c:v>
                </c:pt>
                <c:pt idx="111">
                  <c:v>40301</c:v>
                </c:pt>
                <c:pt idx="112">
                  <c:v>40331</c:v>
                </c:pt>
                <c:pt idx="113">
                  <c:v>40360</c:v>
                </c:pt>
                <c:pt idx="114">
                  <c:v>40392</c:v>
                </c:pt>
                <c:pt idx="115">
                  <c:v>40423</c:v>
                </c:pt>
                <c:pt idx="116">
                  <c:v>40455</c:v>
                </c:pt>
                <c:pt idx="117">
                  <c:v>40483</c:v>
                </c:pt>
                <c:pt idx="118">
                  <c:v>40511</c:v>
                </c:pt>
                <c:pt idx="119">
                  <c:v>40542</c:v>
                </c:pt>
                <c:pt idx="120">
                  <c:v>40577</c:v>
                </c:pt>
                <c:pt idx="121">
                  <c:v>40605</c:v>
                </c:pt>
                <c:pt idx="122">
                  <c:v>40637</c:v>
                </c:pt>
                <c:pt idx="123">
                  <c:v>40665</c:v>
                </c:pt>
                <c:pt idx="124">
                  <c:v>40697</c:v>
                </c:pt>
                <c:pt idx="125">
                  <c:v>40728</c:v>
                </c:pt>
                <c:pt idx="126">
                  <c:v>40756</c:v>
                </c:pt>
                <c:pt idx="127">
                  <c:v>40787</c:v>
                </c:pt>
                <c:pt idx="128">
                  <c:v>40820</c:v>
                </c:pt>
                <c:pt idx="129">
                  <c:v>40850</c:v>
                </c:pt>
                <c:pt idx="130">
                  <c:v>40878</c:v>
                </c:pt>
                <c:pt idx="131">
                  <c:v>40912</c:v>
                </c:pt>
                <c:pt idx="132">
                  <c:v>40941</c:v>
                </c:pt>
              </c:numCache>
            </c:numRef>
          </c:xVal>
          <c:yVal>
            <c:numRef>
              <c:f>[10]Fließkurven!$T$10:$T$199</c:f>
              <c:numCache>
                <c:formatCode>General</c:formatCode>
                <c:ptCount val="190"/>
                <c:pt idx="0">
                  <c:v>42.203239732851102</c:v>
                </c:pt>
                <c:pt idx="1">
                  <c:v>39.804804250765599</c:v>
                </c:pt>
                <c:pt idx="2">
                  <c:v>43.376628168702197</c:v>
                </c:pt>
                <c:pt idx="3">
                  <c:v>41.917272425371699</c:v>
                </c:pt>
                <c:pt idx="4">
                  <c:v>43.7935869525109</c:v>
                </c:pt>
                <c:pt idx="5">
                  <c:v>40.567691229105897</c:v>
                </c:pt>
                <c:pt idx="6">
                  <c:v>37.602855983174003</c:v>
                </c:pt>
                <c:pt idx="7">
                  <c:v>40.241135013468103</c:v>
                </c:pt>
                <c:pt idx="8">
                  <c:v>38.956127080181503</c:v>
                </c:pt>
                <c:pt idx="9">
                  <c:v>41.594406110475603</c:v>
                </c:pt>
                <c:pt idx="10">
                  <c:v>39.205195380244199</c:v>
                </c:pt>
                <c:pt idx="11">
                  <c:v>38.956127080181503</c:v>
                </c:pt>
                <c:pt idx="12">
                  <c:v>42.978118888601898</c:v>
                </c:pt>
                <c:pt idx="13">
                  <c:v>41.031696247370903</c:v>
                </c:pt>
                <c:pt idx="14">
                  <c:v>41.409911073392102</c:v>
                </c:pt>
                <c:pt idx="15">
                  <c:v>40.579683406516303</c:v>
                </c:pt>
                <c:pt idx="16">
                  <c:v>38.550237998597801</c:v>
                </c:pt>
                <c:pt idx="17">
                  <c:v>39.933950776724103</c:v>
                </c:pt>
                <c:pt idx="18">
                  <c:v>42.0279694476218</c:v>
                </c:pt>
                <c:pt idx="19">
                  <c:v>41.363787314121197</c:v>
                </c:pt>
                <c:pt idx="20">
                  <c:v>43.098040662706097</c:v>
                </c:pt>
                <c:pt idx="21">
                  <c:v>41.225416036308602</c:v>
                </c:pt>
                <c:pt idx="22">
                  <c:v>41.382236817829501</c:v>
                </c:pt>
                <c:pt idx="23">
                  <c:v>41.991992915390497</c:v>
                </c:pt>
                <c:pt idx="24">
                  <c:v>43.144164421977003</c:v>
                </c:pt>
                <c:pt idx="25">
                  <c:v>43.697649533227498</c:v>
                </c:pt>
                <c:pt idx="26">
                  <c:v>43.8646175417881</c:v>
                </c:pt>
                <c:pt idx="27">
                  <c:v>45.5333751522084</c:v>
                </c:pt>
                <c:pt idx="28">
                  <c:v>44.186561381498798</c:v>
                </c:pt>
                <c:pt idx="29">
                  <c:v>44.776945500166001</c:v>
                </c:pt>
                <c:pt idx="30">
                  <c:v>47.1569314785432</c:v>
                </c:pt>
                <c:pt idx="31">
                  <c:v>46.972436441459699</c:v>
                </c:pt>
                <c:pt idx="32">
                  <c:v>47.0176377255451</c:v>
                </c:pt>
                <c:pt idx="33">
                  <c:v>49.804435260691399</c:v>
                </c:pt>
                <c:pt idx="34">
                  <c:v>51.529463857422201</c:v>
                </c:pt>
                <c:pt idx="35">
                  <c:v>45.883915722666998</c:v>
                </c:pt>
                <c:pt idx="36">
                  <c:v>43.7622227962067</c:v>
                </c:pt>
                <c:pt idx="37">
                  <c:v>50.902180731338298</c:v>
                </c:pt>
                <c:pt idx="38">
                  <c:v>49.575661414707902</c:v>
                </c:pt>
                <c:pt idx="39">
                  <c:v>50.044278808900003</c:v>
                </c:pt>
                <c:pt idx="40">
                  <c:v>47.728866093501999</c:v>
                </c:pt>
                <c:pt idx="41">
                  <c:v>43.909818825873501</c:v>
                </c:pt>
                <c:pt idx="42">
                  <c:v>43.070366407143602</c:v>
                </c:pt>
                <c:pt idx="43">
                  <c:v>48.033282904689798</c:v>
                </c:pt>
                <c:pt idx="44">
                  <c:v>49.143020552747103</c:v>
                </c:pt>
                <c:pt idx="45">
                  <c:v>51.614331574480602</c:v>
                </c:pt>
                <c:pt idx="46">
                  <c:v>49.832109516254</c:v>
                </c:pt>
                <c:pt idx="47">
                  <c:v>48.429947234419302</c:v>
                </c:pt>
                <c:pt idx="48">
                  <c:v>42.599904062580698</c:v>
                </c:pt>
                <c:pt idx="49">
                  <c:v>38.39758697485351</c:v>
                </c:pt>
                <c:pt idx="50">
                  <c:v>34.4140625</c:v>
                </c:pt>
                <c:pt idx="51">
                  <c:v>35.711718750000003</c:v>
                </c:pt>
                <c:pt idx="52">
                  <c:v>37.359374999999901</c:v>
                </c:pt>
                <c:pt idx="53">
                  <c:v>33.035937500000003</c:v>
                </c:pt>
                <c:pt idx="54">
                  <c:v>33.1796875</c:v>
                </c:pt>
                <c:pt idx="55">
                  <c:v>37.109375</c:v>
                </c:pt>
                <c:pt idx="56">
                  <c:v>39.3359375</c:v>
                </c:pt>
                <c:pt idx="57">
                  <c:v>33.9453125</c:v>
                </c:pt>
                <c:pt idx="58">
                  <c:v>34.180468750000003</c:v>
                </c:pt>
                <c:pt idx="59">
                  <c:v>34.421875</c:v>
                </c:pt>
                <c:pt idx="60">
                  <c:v>38.401562499999997</c:v>
                </c:pt>
                <c:pt idx="61">
                  <c:v>34.2109375</c:v>
                </c:pt>
                <c:pt idx="62">
                  <c:v>37.718749999999901</c:v>
                </c:pt>
                <c:pt idx="63">
                  <c:v>33.015625</c:v>
                </c:pt>
                <c:pt idx="64">
                  <c:v>27.984375</c:v>
                </c:pt>
                <c:pt idx="65">
                  <c:v>31.015625</c:v>
                </c:pt>
                <c:pt idx="66">
                  <c:v>31.6875</c:v>
                </c:pt>
                <c:pt idx="67">
                  <c:v>33.0703125</c:v>
                </c:pt>
                <c:pt idx="68">
                  <c:v>32.84375</c:v>
                </c:pt>
                <c:pt idx="69">
                  <c:v>32.6171875</c:v>
                </c:pt>
                <c:pt idx="70">
                  <c:v>35.625</c:v>
                </c:pt>
                <c:pt idx="71">
                  <c:v>33.34375</c:v>
                </c:pt>
                <c:pt idx="72">
                  <c:v>32.5390625</c:v>
                </c:pt>
                <c:pt idx="73">
                  <c:v>33.0390625</c:v>
                </c:pt>
                <c:pt idx="74">
                  <c:v>36.282812499999999</c:v>
                </c:pt>
                <c:pt idx="75">
                  <c:v>32.024218750000003</c:v>
                </c:pt>
                <c:pt idx="76">
                  <c:v>33.546874999999901</c:v>
                </c:pt>
                <c:pt idx="77">
                  <c:v>35.140625</c:v>
                </c:pt>
                <c:pt idx="78">
                  <c:v>31.1103515625</c:v>
                </c:pt>
                <c:pt idx="79">
                  <c:v>33.748046875</c:v>
                </c:pt>
                <c:pt idx="80">
                  <c:v>32.515917968750003</c:v>
                </c:pt>
                <c:pt idx="81">
                  <c:v>36.43632812499991</c:v>
                </c:pt>
                <c:pt idx="82">
                  <c:v>35.281523437499999</c:v>
                </c:pt>
                <c:pt idx="83">
                  <c:v>35.841582031249999</c:v>
                </c:pt>
                <c:pt idx="84">
                  <c:v>34.25390625</c:v>
                </c:pt>
                <c:pt idx="85">
                  <c:v>36.739843749999999</c:v>
                </c:pt>
                <c:pt idx="86">
                  <c:v>36.400195312500003</c:v>
                </c:pt>
                <c:pt idx="87">
                  <c:v>38.792187499999997</c:v>
                </c:pt>
                <c:pt idx="88">
                  <c:v>39.639863281250001</c:v>
                </c:pt>
                <c:pt idx="89">
                  <c:v>43.714199218750004</c:v>
                </c:pt>
                <c:pt idx="90">
                  <c:v>42.924361188609893</c:v>
                </c:pt>
                <c:pt idx="91">
                  <c:v>46.108454010008408</c:v>
                </c:pt>
                <c:pt idx="92">
                  <c:v>46.324343474602543</c:v>
                </c:pt>
                <c:pt idx="93">
                  <c:v>48.909481422434787</c:v>
                </c:pt>
                <c:pt idx="94">
                  <c:v>49.009122713785928</c:v>
                </c:pt>
                <c:pt idx="95">
                  <c:v>48.273991408706443</c:v>
                </c:pt>
                <c:pt idx="96">
                  <c:v>52.116315582886301</c:v>
                </c:pt>
                <c:pt idx="97">
                  <c:v>49.324653469731189</c:v>
                </c:pt>
                <c:pt idx="98">
                  <c:v>44.403480802444527</c:v>
                </c:pt>
                <c:pt idx="99">
                  <c:v>43.264248704663217</c:v>
                </c:pt>
                <c:pt idx="100">
                  <c:v>44.009344138877807</c:v>
                </c:pt>
                <c:pt idx="101">
                  <c:v>33.665470971170457</c:v>
                </c:pt>
                <c:pt idx="102">
                  <c:v>34.161463177007221</c:v>
                </c:pt>
                <c:pt idx="103">
                  <c:v>31.10911828528409</c:v>
                </c:pt>
                <c:pt idx="104">
                  <c:v>32.300385279659892</c:v>
                </c:pt>
                <c:pt idx="105">
                  <c:v>38.583322262078738</c:v>
                </c:pt>
                <c:pt idx="106">
                  <c:v>30.37287985474514</c:v>
                </c:pt>
                <c:pt idx="107">
                  <c:v>36.330321952083608</c:v>
                </c:pt>
                <c:pt idx="108">
                  <c:v>39.02174394402374</c:v>
                </c:pt>
                <c:pt idx="109">
                  <c:v>37.14848766662238</c:v>
                </c:pt>
                <c:pt idx="110">
                  <c:v>38.768067748514682</c:v>
                </c:pt>
                <c:pt idx="111">
                  <c:v>39.893145340072721</c:v>
                </c:pt>
                <c:pt idx="112">
                  <c:v>35.841757559634658</c:v>
                </c:pt>
                <c:pt idx="113">
                  <c:v>43.545490822027141</c:v>
                </c:pt>
                <c:pt idx="114">
                  <c:v>40.064955218586512</c:v>
                </c:pt>
                <c:pt idx="115">
                  <c:v>35.736454730868147</c:v>
                </c:pt>
                <c:pt idx="116">
                  <c:v>43.307173893766077</c:v>
                </c:pt>
                <c:pt idx="117">
                  <c:v>35.930433625964348</c:v>
                </c:pt>
                <c:pt idx="118">
                  <c:v>40.297729892701959</c:v>
                </c:pt>
                <c:pt idx="119">
                  <c:v>41.92161035736455</c:v>
                </c:pt>
                <c:pt idx="120">
                  <c:v>39.7823002571606</c:v>
                </c:pt>
                <c:pt idx="121">
                  <c:v>43.412476722532588</c:v>
                </c:pt>
                <c:pt idx="122">
                  <c:v>48.705329431586406</c:v>
                </c:pt>
                <c:pt idx="123">
                  <c:v>45.402145960805193</c:v>
                </c:pt>
                <c:pt idx="124">
                  <c:v>37.404673228695579</c:v>
                </c:pt>
                <c:pt idx="125">
                  <c:v>39.039638201649367</c:v>
                </c:pt>
                <c:pt idx="126">
                  <c:v>42.08</c:v>
                </c:pt>
                <c:pt idx="127">
                  <c:v>39.020000000000003</c:v>
                </c:pt>
                <c:pt idx="128">
                  <c:v>46.38</c:v>
                </c:pt>
                <c:pt idx="129">
                  <c:v>43.11</c:v>
                </c:pt>
                <c:pt idx="130">
                  <c:v>45.87</c:v>
                </c:pt>
                <c:pt idx="131">
                  <c:v>42.96</c:v>
                </c:pt>
                <c:pt idx="132">
                  <c:v>48.52</c:v>
                </c:pt>
              </c:numCache>
            </c:numRef>
          </c:yVal>
          <c:smooth val="0"/>
        </c:ser>
        <c:ser>
          <c:idx val="13"/>
          <c:order val="3"/>
          <c:tx>
            <c:v>Mittelwert M10</c:v>
          </c:tx>
          <c:spPr>
            <a:ln w="12700">
              <a:solidFill>
                <a:srgbClr val="800080"/>
              </a:solidFill>
              <a:prstDash val="sysDash"/>
            </a:ln>
          </c:spPr>
          <c:marker>
            <c:symbol val="none"/>
          </c:marker>
          <c:xVal>
            <c:numRef>
              <c:f>[10]Fließkurven!$M$10:$M$199</c:f>
              <c:numCache>
                <c:formatCode>General</c:formatCode>
                <c:ptCount val="190"/>
                <c:pt idx="0">
                  <c:v>39310</c:v>
                </c:pt>
                <c:pt idx="1">
                  <c:v>39314</c:v>
                </c:pt>
                <c:pt idx="2">
                  <c:v>39317</c:v>
                </c:pt>
                <c:pt idx="3">
                  <c:v>39321</c:v>
                </c:pt>
                <c:pt idx="4">
                  <c:v>39324</c:v>
                </c:pt>
                <c:pt idx="5">
                  <c:v>39328</c:v>
                </c:pt>
                <c:pt idx="6">
                  <c:v>39330</c:v>
                </c:pt>
                <c:pt idx="7">
                  <c:v>39335</c:v>
                </c:pt>
                <c:pt idx="8">
                  <c:v>39338</c:v>
                </c:pt>
                <c:pt idx="9">
                  <c:v>39342</c:v>
                </c:pt>
                <c:pt idx="10">
                  <c:v>39345</c:v>
                </c:pt>
                <c:pt idx="11">
                  <c:v>39349</c:v>
                </c:pt>
                <c:pt idx="12">
                  <c:v>39352</c:v>
                </c:pt>
                <c:pt idx="13">
                  <c:v>39356</c:v>
                </c:pt>
                <c:pt idx="14">
                  <c:v>39359</c:v>
                </c:pt>
                <c:pt idx="15">
                  <c:v>39363</c:v>
                </c:pt>
                <c:pt idx="16">
                  <c:v>39366</c:v>
                </c:pt>
                <c:pt idx="17">
                  <c:v>39370</c:v>
                </c:pt>
                <c:pt idx="18">
                  <c:v>39373</c:v>
                </c:pt>
                <c:pt idx="19">
                  <c:v>39377</c:v>
                </c:pt>
                <c:pt idx="20">
                  <c:v>39380</c:v>
                </c:pt>
                <c:pt idx="21">
                  <c:v>39384</c:v>
                </c:pt>
                <c:pt idx="22">
                  <c:v>39386</c:v>
                </c:pt>
                <c:pt idx="23">
                  <c:v>39391</c:v>
                </c:pt>
                <c:pt idx="24">
                  <c:v>39395</c:v>
                </c:pt>
                <c:pt idx="25">
                  <c:v>39398</c:v>
                </c:pt>
                <c:pt idx="26">
                  <c:v>39401</c:v>
                </c:pt>
                <c:pt idx="27">
                  <c:v>39405</c:v>
                </c:pt>
                <c:pt idx="28">
                  <c:v>39408</c:v>
                </c:pt>
                <c:pt idx="29">
                  <c:v>39412</c:v>
                </c:pt>
                <c:pt idx="30">
                  <c:v>39415</c:v>
                </c:pt>
                <c:pt idx="31">
                  <c:v>39419</c:v>
                </c:pt>
                <c:pt idx="32">
                  <c:v>39422</c:v>
                </c:pt>
                <c:pt idx="33">
                  <c:v>39426</c:v>
                </c:pt>
                <c:pt idx="34">
                  <c:v>39429</c:v>
                </c:pt>
                <c:pt idx="35">
                  <c:v>39433</c:v>
                </c:pt>
                <c:pt idx="36">
                  <c:v>39451</c:v>
                </c:pt>
                <c:pt idx="37">
                  <c:v>39457</c:v>
                </c:pt>
                <c:pt idx="38">
                  <c:v>39464</c:v>
                </c:pt>
                <c:pt idx="39">
                  <c:v>39471</c:v>
                </c:pt>
                <c:pt idx="40">
                  <c:v>39478</c:v>
                </c:pt>
                <c:pt idx="41">
                  <c:v>39485</c:v>
                </c:pt>
                <c:pt idx="42">
                  <c:v>39492</c:v>
                </c:pt>
                <c:pt idx="43">
                  <c:v>39499</c:v>
                </c:pt>
                <c:pt idx="44">
                  <c:v>39506</c:v>
                </c:pt>
                <c:pt idx="45">
                  <c:v>39512</c:v>
                </c:pt>
                <c:pt idx="46">
                  <c:v>39520</c:v>
                </c:pt>
                <c:pt idx="47">
                  <c:v>39527</c:v>
                </c:pt>
                <c:pt idx="48">
                  <c:v>39534</c:v>
                </c:pt>
                <c:pt idx="49">
                  <c:v>39541</c:v>
                </c:pt>
                <c:pt idx="50">
                  <c:v>39548</c:v>
                </c:pt>
                <c:pt idx="51">
                  <c:v>39555</c:v>
                </c:pt>
                <c:pt idx="52">
                  <c:v>39562</c:v>
                </c:pt>
                <c:pt idx="53">
                  <c:v>39568</c:v>
                </c:pt>
                <c:pt idx="54">
                  <c:v>39575</c:v>
                </c:pt>
                <c:pt idx="55">
                  <c:v>39583</c:v>
                </c:pt>
                <c:pt idx="56">
                  <c:v>39588</c:v>
                </c:pt>
                <c:pt idx="57">
                  <c:v>39597</c:v>
                </c:pt>
                <c:pt idx="58">
                  <c:v>39602</c:v>
                </c:pt>
                <c:pt idx="59">
                  <c:v>39611</c:v>
                </c:pt>
                <c:pt idx="60">
                  <c:v>39618</c:v>
                </c:pt>
                <c:pt idx="61">
                  <c:v>39625</c:v>
                </c:pt>
                <c:pt idx="62">
                  <c:v>39632</c:v>
                </c:pt>
                <c:pt idx="63">
                  <c:v>39639</c:v>
                </c:pt>
                <c:pt idx="64">
                  <c:v>39646</c:v>
                </c:pt>
                <c:pt idx="65">
                  <c:v>39653</c:v>
                </c:pt>
                <c:pt idx="66">
                  <c:v>39660</c:v>
                </c:pt>
                <c:pt idx="67">
                  <c:v>39668</c:v>
                </c:pt>
                <c:pt idx="68">
                  <c:v>39674</c:v>
                </c:pt>
                <c:pt idx="69">
                  <c:v>39681</c:v>
                </c:pt>
                <c:pt idx="70">
                  <c:v>39688</c:v>
                </c:pt>
                <c:pt idx="71">
                  <c:v>39695</c:v>
                </c:pt>
                <c:pt idx="72">
                  <c:v>39701</c:v>
                </c:pt>
                <c:pt idx="73">
                  <c:v>39709</c:v>
                </c:pt>
                <c:pt idx="74">
                  <c:v>39716</c:v>
                </c:pt>
                <c:pt idx="75">
                  <c:v>39723</c:v>
                </c:pt>
                <c:pt idx="76">
                  <c:v>39729</c:v>
                </c:pt>
                <c:pt idx="77">
                  <c:v>39737</c:v>
                </c:pt>
                <c:pt idx="78">
                  <c:v>39744</c:v>
                </c:pt>
                <c:pt idx="79">
                  <c:v>39751</c:v>
                </c:pt>
                <c:pt idx="80">
                  <c:v>39758</c:v>
                </c:pt>
                <c:pt idx="81">
                  <c:v>39765</c:v>
                </c:pt>
                <c:pt idx="82">
                  <c:v>39772</c:v>
                </c:pt>
                <c:pt idx="83">
                  <c:v>39779</c:v>
                </c:pt>
                <c:pt idx="84">
                  <c:v>39784</c:v>
                </c:pt>
                <c:pt idx="85">
                  <c:v>39793</c:v>
                </c:pt>
                <c:pt idx="86">
                  <c:v>39800</c:v>
                </c:pt>
                <c:pt idx="87">
                  <c:v>39820</c:v>
                </c:pt>
                <c:pt idx="88">
                  <c:v>39828</c:v>
                </c:pt>
                <c:pt idx="89">
                  <c:v>39835</c:v>
                </c:pt>
                <c:pt idx="90">
                  <c:v>39842</c:v>
                </c:pt>
                <c:pt idx="91">
                  <c:v>39848</c:v>
                </c:pt>
                <c:pt idx="92">
                  <c:v>39856</c:v>
                </c:pt>
                <c:pt idx="93">
                  <c:v>39863</c:v>
                </c:pt>
                <c:pt idx="94">
                  <c:v>39870</c:v>
                </c:pt>
                <c:pt idx="95">
                  <c:v>39875</c:v>
                </c:pt>
                <c:pt idx="96">
                  <c:v>39884</c:v>
                </c:pt>
                <c:pt idx="97">
                  <c:v>39891</c:v>
                </c:pt>
                <c:pt idx="98">
                  <c:v>39898</c:v>
                </c:pt>
                <c:pt idx="99">
                  <c:v>39904</c:v>
                </c:pt>
                <c:pt idx="100">
                  <c:v>39937</c:v>
                </c:pt>
                <c:pt idx="101">
                  <c:v>39995</c:v>
                </c:pt>
                <c:pt idx="102">
                  <c:v>40028</c:v>
                </c:pt>
                <c:pt idx="103">
                  <c:v>40059</c:v>
                </c:pt>
                <c:pt idx="104">
                  <c:v>40091</c:v>
                </c:pt>
                <c:pt idx="105">
                  <c:v>40119</c:v>
                </c:pt>
                <c:pt idx="106">
                  <c:v>40147</c:v>
                </c:pt>
                <c:pt idx="107">
                  <c:v>40182</c:v>
                </c:pt>
                <c:pt idx="108">
                  <c:v>40210</c:v>
                </c:pt>
                <c:pt idx="109">
                  <c:v>40238</c:v>
                </c:pt>
                <c:pt idx="110">
                  <c:v>40268</c:v>
                </c:pt>
                <c:pt idx="111">
                  <c:v>40301</c:v>
                </c:pt>
                <c:pt idx="112">
                  <c:v>40331</c:v>
                </c:pt>
                <c:pt idx="113">
                  <c:v>40360</c:v>
                </c:pt>
                <c:pt idx="114">
                  <c:v>40392</c:v>
                </c:pt>
                <c:pt idx="115">
                  <c:v>40423</c:v>
                </c:pt>
                <c:pt idx="116">
                  <c:v>40455</c:v>
                </c:pt>
                <c:pt idx="117">
                  <c:v>40483</c:v>
                </c:pt>
                <c:pt idx="118">
                  <c:v>40511</c:v>
                </c:pt>
                <c:pt idx="119">
                  <c:v>40542</c:v>
                </c:pt>
                <c:pt idx="120">
                  <c:v>40577</c:v>
                </c:pt>
                <c:pt idx="121">
                  <c:v>40605</c:v>
                </c:pt>
                <c:pt idx="122">
                  <c:v>40637</c:v>
                </c:pt>
                <c:pt idx="123">
                  <c:v>40665</c:v>
                </c:pt>
                <c:pt idx="124">
                  <c:v>40697</c:v>
                </c:pt>
                <c:pt idx="125">
                  <c:v>40728</c:v>
                </c:pt>
                <c:pt idx="126">
                  <c:v>40756</c:v>
                </c:pt>
                <c:pt idx="127">
                  <c:v>40787</c:v>
                </c:pt>
                <c:pt idx="128">
                  <c:v>40820</c:v>
                </c:pt>
                <c:pt idx="129">
                  <c:v>40850</c:v>
                </c:pt>
                <c:pt idx="130">
                  <c:v>40878</c:v>
                </c:pt>
                <c:pt idx="131">
                  <c:v>40912</c:v>
                </c:pt>
                <c:pt idx="132">
                  <c:v>40941</c:v>
                </c:pt>
              </c:numCache>
            </c:numRef>
          </c:xVal>
          <c:yVal>
            <c:numRef>
              <c:f>[10]Fließkurven!$AI$7:$AI$199</c:f>
              <c:numCache>
                <c:formatCode>General</c:formatCode>
                <c:ptCount val="193"/>
                <c:pt idx="0">
                  <c:v>43.49202196210576</c:v>
                </c:pt>
                <c:pt idx="1">
                  <c:v>43.49202196210576</c:v>
                </c:pt>
                <c:pt idx="2">
                  <c:v>43.49202196210576</c:v>
                </c:pt>
                <c:pt idx="3">
                  <c:v>43.49202196210576</c:v>
                </c:pt>
                <c:pt idx="4">
                  <c:v>43.49202196210576</c:v>
                </c:pt>
                <c:pt idx="5">
                  <c:v>43.49202196210576</c:v>
                </c:pt>
                <c:pt idx="6">
                  <c:v>43.49202196210576</c:v>
                </c:pt>
                <c:pt idx="7">
                  <c:v>43.49202196210576</c:v>
                </c:pt>
                <c:pt idx="8">
                  <c:v>43.49202196210576</c:v>
                </c:pt>
                <c:pt idx="9">
                  <c:v>43.49202196210576</c:v>
                </c:pt>
                <c:pt idx="10">
                  <c:v>43.49202196210576</c:v>
                </c:pt>
                <c:pt idx="11">
                  <c:v>43.49202196210576</c:v>
                </c:pt>
                <c:pt idx="12">
                  <c:v>43.49202196210576</c:v>
                </c:pt>
                <c:pt idx="13">
                  <c:v>43.49202196210576</c:v>
                </c:pt>
                <c:pt idx="14">
                  <c:v>43.49202196210576</c:v>
                </c:pt>
                <c:pt idx="15">
                  <c:v>43.49202196210576</c:v>
                </c:pt>
                <c:pt idx="16">
                  <c:v>43.49202196210576</c:v>
                </c:pt>
                <c:pt idx="17">
                  <c:v>43.49202196210576</c:v>
                </c:pt>
                <c:pt idx="18">
                  <c:v>43.49202196210576</c:v>
                </c:pt>
                <c:pt idx="19">
                  <c:v>43.49202196210576</c:v>
                </c:pt>
                <c:pt idx="20">
                  <c:v>43.49202196210576</c:v>
                </c:pt>
                <c:pt idx="21">
                  <c:v>43.49202196210576</c:v>
                </c:pt>
                <c:pt idx="22">
                  <c:v>43.49202196210576</c:v>
                </c:pt>
                <c:pt idx="23">
                  <c:v>43.49202196210576</c:v>
                </c:pt>
                <c:pt idx="24">
                  <c:v>43.49202196210576</c:v>
                </c:pt>
                <c:pt idx="25">
                  <c:v>43.49202196210576</c:v>
                </c:pt>
                <c:pt idx="26">
                  <c:v>43.49202196210576</c:v>
                </c:pt>
                <c:pt idx="27">
                  <c:v>43.49202196210576</c:v>
                </c:pt>
                <c:pt idx="28">
                  <c:v>43.49202196210576</c:v>
                </c:pt>
                <c:pt idx="29">
                  <c:v>43.49202196210576</c:v>
                </c:pt>
                <c:pt idx="30">
                  <c:v>43.49202196210576</c:v>
                </c:pt>
                <c:pt idx="31">
                  <c:v>43.49202196210576</c:v>
                </c:pt>
                <c:pt idx="32">
                  <c:v>43.49202196210576</c:v>
                </c:pt>
                <c:pt idx="33">
                  <c:v>43.49202196210576</c:v>
                </c:pt>
                <c:pt idx="34">
                  <c:v>43.49202196210576</c:v>
                </c:pt>
                <c:pt idx="35">
                  <c:v>43.49202196210576</c:v>
                </c:pt>
                <c:pt idx="36">
                  <c:v>43.49202196210576</c:v>
                </c:pt>
                <c:pt idx="37">
                  <c:v>43.49202196210576</c:v>
                </c:pt>
                <c:pt idx="38">
                  <c:v>43.49202196210576</c:v>
                </c:pt>
                <c:pt idx="39">
                  <c:v>43.49202196210576</c:v>
                </c:pt>
                <c:pt idx="40">
                  <c:v>43.49202196210576</c:v>
                </c:pt>
                <c:pt idx="41">
                  <c:v>43.49202196210576</c:v>
                </c:pt>
                <c:pt idx="42">
                  <c:v>43.49202196210576</c:v>
                </c:pt>
                <c:pt idx="43">
                  <c:v>43.49202196210576</c:v>
                </c:pt>
                <c:pt idx="44">
                  <c:v>43.49202196210576</c:v>
                </c:pt>
                <c:pt idx="45">
                  <c:v>43.49202196210576</c:v>
                </c:pt>
                <c:pt idx="46">
                  <c:v>43.49202196210576</c:v>
                </c:pt>
                <c:pt idx="47">
                  <c:v>43.49202196210576</c:v>
                </c:pt>
                <c:pt idx="48">
                  <c:v>43.49202196210576</c:v>
                </c:pt>
                <c:pt idx="49">
                  <c:v>43.49202196210576</c:v>
                </c:pt>
                <c:pt idx="50">
                  <c:v>43.49202196210576</c:v>
                </c:pt>
                <c:pt idx="51">
                  <c:v>43.49202196210576</c:v>
                </c:pt>
                <c:pt idx="52">
                  <c:v>43.49202196210576</c:v>
                </c:pt>
                <c:pt idx="53">
                  <c:v>43.49202196210576</c:v>
                </c:pt>
                <c:pt idx="54">
                  <c:v>43.49202196210576</c:v>
                </c:pt>
                <c:pt idx="55">
                  <c:v>43.49202196210576</c:v>
                </c:pt>
                <c:pt idx="56">
                  <c:v>43.49202196210576</c:v>
                </c:pt>
                <c:pt idx="57">
                  <c:v>43.49202196210576</c:v>
                </c:pt>
                <c:pt idx="58">
                  <c:v>43.49202196210576</c:v>
                </c:pt>
                <c:pt idx="59">
                  <c:v>43.49202196210576</c:v>
                </c:pt>
                <c:pt idx="60">
                  <c:v>43.49202196210576</c:v>
                </c:pt>
                <c:pt idx="61">
                  <c:v>43.49202196210576</c:v>
                </c:pt>
                <c:pt idx="62">
                  <c:v>43.49202196210576</c:v>
                </c:pt>
                <c:pt idx="63">
                  <c:v>43.49202196210576</c:v>
                </c:pt>
                <c:pt idx="64">
                  <c:v>43.49202196210576</c:v>
                </c:pt>
                <c:pt idx="65">
                  <c:v>43.49202196210576</c:v>
                </c:pt>
                <c:pt idx="66">
                  <c:v>43.49202196210576</c:v>
                </c:pt>
                <c:pt idx="67">
                  <c:v>43.49202196210576</c:v>
                </c:pt>
                <c:pt idx="68">
                  <c:v>43.49202196210576</c:v>
                </c:pt>
                <c:pt idx="69">
                  <c:v>43.49202196210576</c:v>
                </c:pt>
                <c:pt idx="70">
                  <c:v>43.49202196210576</c:v>
                </c:pt>
                <c:pt idx="71">
                  <c:v>43.49202196210576</c:v>
                </c:pt>
                <c:pt idx="72">
                  <c:v>43.49202196210576</c:v>
                </c:pt>
                <c:pt idx="73">
                  <c:v>43.49202196210576</c:v>
                </c:pt>
                <c:pt idx="74">
                  <c:v>43.49202196210576</c:v>
                </c:pt>
                <c:pt idx="75">
                  <c:v>43.49202196210576</c:v>
                </c:pt>
                <c:pt idx="76">
                  <c:v>43.49202196210576</c:v>
                </c:pt>
                <c:pt idx="77">
                  <c:v>43.49202196210576</c:v>
                </c:pt>
                <c:pt idx="78">
                  <c:v>43.49202196210576</c:v>
                </c:pt>
                <c:pt idx="79">
                  <c:v>43.49202196210576</c:v>
                </c:pt>
                <c:pt idx="80">
                  <c:v>43.49202196210576</c:v>
                </c:pt>
                <c:pt idx="81">
                  <c:v>43.49202196210576</c:v>
                </c:pt>
                <c:pt idx="82">
                  <c:v>43.49202196210576</c:v>
                </c:pt>
                <c:pt idx="83">
                  <c:v>43.49202196210576</c:v>
                </c:pt>
                <c:pt idx="84">
                  <c:v>43.49202196210576</c:v>
                </c:pt>
                <c:pt idx="85">
                  <c:v>43.49202196210576</c:v>
                </c:pt>
                <c:pt idx="86">
                  <c:v>43.49202196210576</c:v>
                </c:pt>
                <c:pt idx="87">
                  <c:v>43.49202196210576</c:v>
                </c:pt>
                <c:pt idx="88">
                  <c:v>43.49202196210576</c:v>
                </c:pt>
                <c:pt idx="89">
                  <c:v>43.49202196210576</c:v>
                </c:pt>
                <c:pt idx="90">
                  <c:v>43.49202196210576</c:v>
                </c:pt>
                <c:pt idx="91">
                  <c:v>43.49202196210576</c:v>
                </c:pt>
                <c:pt idx="92">
                  <c:v>43.49202196210576</c:v>
                </c:pt>
                <c:pt idx="93">
                  <c:v>43.49202196210576</c:v>
                </c:pt>
                <c:pt idx="94">
                  <c:v>43.49202196210576</c:v>
                </c:pt>
                <c:pt idx="95">
                  <c:v>43.49202196210576</c:v>
                </c:pt>
                <c:pt idx="96">
                  <c:v>43.49202196210576</c:v>
                </c:pt>
                <c:pt idx="97">
                  <c:v>43.49202196210576</c:v>
                </c:pt>
                <c:pt idx="98">
                  <c:v>43.49202196210576</c:v>
                </c:pt>
                <c:pt idx="99">
                  <c:v>43.49202196210576</c:v>
                </c:pt>
                <c:pt idx="100">
                  <c:v>43.49202196210576</c:v>
                </c:pt>
                <c:pt idx="101">
                  <c:v>43.49202196210576</c:v>
                </c:pt>
                <c:pt idx="102">
                  <c:v>43.49202196210576</c:v>
                </c:pt>
                <c:pt idx="103">
                  <c:v>43.49202196210576</c:v>
                </c:pt>
                <c:pt idx="104">
                  <c:v>43.49202196210576</c:v>
                </c:pt>
                <c:pt idx="105">
                  <c:v>43.49202196210576</c:v>
                </c:pt>
                <c:pt idx="106">
                  <c:v>43.49202196210576</c:v>
                </c:pt>
                <c:pt idx="107">
                  <c:v>43.49202196210576</c:v>
                </c:pt>
                <c:pt idx="108">
                  <c:v>43.49202196210576</c:v>
                </c:pt>
                <c:pt idx="109">
                  <c:v>43.49202196210576</c:v>
                </c:pt>
                <c:pt idx="110">
                  <c:v>43.49202196210576</c:v>
                </c:pt>
                <c:pt idx="111">
                  <c:v>43.49202196210576</c:v>
                </c:pt>
                <c:pt idx="112">
                  <c:v>43.49202196210576</c:v>
                </c:pt>
                <c:pt idx="113">
                  <c:v>43.49202196210576</c:v>
                </c:pt>
                <c:pt idx="114">
                  <c:v>43.49202196210576</c:v>
                </c:pt>
                <c:pt idx="115">
                  <c:v>43.49202196210576</c:v>
                </c:pt>
                <c:pt idx="116">
                  <c:v>43.49202196210576</c:v>
                </c:pt>
                <c:pt idx="117">
                  <c:v>43.49202196210576</c:v>
                </c:pt>
                <c:pt idx="118">
                  <c:v>43.49202196210576</c:v>
                </c:pt>
                <c:pt idx="119">
                  <c:v>43.49202196210576</c:v>
                </c:pt>
                <c:pt idx="120">
                  <c:v>43.49202196210576</c:v>
                </c:pt>
                <c:pt idx="121">
                  <c:v>43.49202196210576</c:v>
                </c:pt>
                <c:pt idx="122">
                  <c:v>43.49202196210576</c:v>
                </c:pt>
                <c:pt idx="123">
                  <c:v>43.49202196210576</c:v>
                </c:pt>
                <c:pt idx="124">
                  <c:v>43.49202196210576</c:v>
                </c:pt>
                <c:pt idx="125">
                  <c:v>43.49202196210576</c:v>
                </c:pt>
                <c:pt idx="126">
                  <c:v>43.49202196210576</c:v>
                </c:pt>
                <c:pt idx="127">
                  <c:v>43.49202196210576</c:v>
                </c:pt>
                <c:pt idx="128">
                  <c:v>43.49202196210576</c:v>
                </c:pt>
                <c:pt idx="129">
                  <c:v>43.49202196210576</c:v>
                </c:pt>
                <c:pt idx="130">
                  <c:v>43.49202196210576</c:v>
                </c:pt>
                <c:pt idx="131">
                  <c:v>43.49202196210576</c:v>
                </c:pt>
                <c:pt idx="132">
                  <c:v>43.49202196210576</c:v>
                </c:pt>
                <c:pt idx="133">
                  <c:v>43.49202196210576</c:v>
                </c:pt>
                <c:pt idx="134">
                  <c:v>43.49202196210576</c:v>
                </c:pt>
                <c:pt idx="135">
                  <c:v>43.49202196210576</c:v>
                </c:pt>
                <c:pt idx="136">
                  <c:v>43.49202196210576</c:v>
                </c:pt>
                <c:pt idx="137">
                  <c:v>43.49202196210576</c:v>
                </c:pt>
                <c:pt idx="138">
                  <c:v>43.49202196210576</c:v>
                </c:pt>
                <c:pt idx="139">
                  <c:v>43.49202196210576</c:v>
                </c:pt>
                <c:pt idx="140">
                  <c:v>43.49202196210576</c:v>
                </c:pt>
                <c:pt idx="141">
                  <c:v>43.49202196210576</c:v>
                </c:pt>
                <c:pt idx="142">
                  <c:v>43.49202196210576</c:v>
                </c:pt>
                <c:pt idx="143">
                  <c:v>43.49202196210576</c:v>
                </c:pt>
                <c:pt idx="144">
                  <c:v>43.49202196210576</c:v>
                </c:pt>
                <c:pt idx="145">
                  <c:v>43.49202196210576</c:v>
                </c:pt>
                <c:pt idx="146">
                  <c:v>43.49202196210576</c:v>
                </c:pt>
                <c:pt idx="147">
                  <c:v>43.49202196210576</c:v>
                </c:pt>
                <c:pt idx="148">
                  <c:v>43.49202196210576</c:v>
                </c:pt>
                <c:pt idx="149">
                  <c:v>43.49202196210576</c:v>
                </c:pt>
                <c:pt idx="150">
                  <c:v>43.49202196210576</c:v>
                </c:pt>
                <c:pt idx="151">
                  <c:v>43.49202196210576</c:v>
                </c:pt>
                <c:pt idx="152">
                  <c:v>43.49202196210576</c:v>
                </c:pt>
                <c:pt idx="153">
                  <c:v>43.49202196210576</c:v>
                </c:pt>
                <c:pt idx="154">
                  <c:v>43.49202196210576</c:v>
                </c:pt>
                <c:pt idx="155">
                  <c:v>43.49202196210576</c:v>
                </c:pt>
                <c:pt idx="156">
                  <c:v>43.49202196210576</c:v>
                </c:pt>
                <c:pt idx="157">
                  <c:v>43.49202196210576</c:v>
                </c:pt>
                <c:pt idx="158">
                  <c:v>43.49202196210576</c:v>
                </c:pt>
                <c:pt idx="159">
                  <c:v>43.49202196210576</c:v>
                </c:pt>
                <c:pt idx="160">
                  <c:v>43.49202196210576</c:v>
                </c:pt>
                <c:pt idx="161">
                  <c:v>43.49202196210576</c:v>
                </c:pt>
                <c:pt idx="162">
                  <c:v>43.49202196210576</c:v>
                </c:pt>
                <c:pt idx="163">
                  <c:v>43.49202196210576</c:v>
                </c:pt>
                <c:pt idx="164">
                  <c:v>43.49202196210576</c:v>
                </c:pt>
                <c:pt idx="165">
                  <c:v>43.49202196210576</c:v>
                </c:pt>
                <c:pt idx="166">
                  <c:v>43.49202196210576</c:v>
                </c:pt>
                <c:pt idx="167">
                  <c:v>43.49202196210576</c:v>
                </c:pt>
                <c:pt idx="168">
                  <c:v>43.49202196210576</c:v>
                </c:pt>
                <c:pt idx="169">
                  <c:v>43.49202196210576</c:v>
                </c:pt>
                <c:pt idx="170">
                  <c:v>43.49202196210576</c:v>
                </c:pt>
                <c:pt idx="171">
                  <c:v>43.49202196210576</c:v>
                </c:pt>
                <c:pt idx="172">
                  <c:v>43.49202196210576</c:v>
                </c:pt>
                <c:pt idx="173">
                  <c:v>43.49202196210576</c:v>
                </c:pt>
                <c:pt idx="174">
                  <c:v>43.49202196210576</c:v>
                </c:pt>
                <c:pt idx="175">
                  <c:v>43.49202196210576</c:v>
                </c:pt>
                <c:pt idx="176">
                  <c:v>43.49202196210576</c:v>
                </c:pt>
                <c:pt idx="177">
                  <c:v>43.49202196210576</c:v>
                </c:pt>
                <c:pt idx="178">
                  <c:v>43.49202196210576</c:v>
                </c:pt>
                <c:pt idx="179">
                  <c:v>43.49202196210576</c:v>
                </c:pt>
                <c:pt idx="180">
                  <c:v>43.49202196210576</c:v>
                </c:pt>
                <c:pt idx="181">
                  <c:v>43.49202196210576</c:v>
                </c:pt>
                <c:pt idx="182">
                  <c:v>43.49202196210576</c:v>
                </c:pt>
                <c:pt idx="183">
                  <c:v>43.49202196210576</c:v>
                </c:pt>
                <c:pt idx="184">
                  <c:v>43.49202196210576</c:v>
                </c:pt>
                <c:pt idx="185">
                  <c:v>43.49202196210576</c:v>
                </c:pt>
                <c:pt idx="186">
                  <c:v>43.49202196210576</c:v>
                </c:pt>
                <c:pt idx="187">
                  <c:v>43.49202196210576</c:v>
                </c:pt>
                <c:pt idx="188">
                  <c:v>43.49202196210576</c:v>
                </c:pt>
                <c:pt idx="189">
                  <c:v>43.49202196210576</c:v>
                </c:pt>
                <c:pt idx="190">
                  <c:v>43.49202196210576</c:v>
                </c:pt>
                <c:pt idx="191">
                  <c:v>43.49202196210576</c:v>
                </c:pt>
                <c:pt idx="192">
                  <c:v>43.49202196210576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937280"/>
        <c:axId val="163943552"/>
      </c:scatterChart>
      <c:valAx>
        <c:axId val="163937280"/>
        <c:scaling>
          <c:orientation val="minMax"/>
          <c:max val="40990"/>
          <c:min val="40190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 smtClean="0"/>
                  <a:t>Date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of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sampling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.43287327478042659"/>
              <c:y val="0.90373280943025536"/>
            </c:manualLayout>
          </c:layout>
          <c:overlay val="0"/>
          <c:spPr>
            <a:noFill/>
            <a:ln w="25400">
              <a:noFill/>
            </a:ln>
          </c:spPr>
        </c:title>
        <c:numFmt formatCode="dd/mm/yy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63943552"/>
        <c:crosses val="autoZero"/>
        <c:crossBetween val="midCat"/>
        <c:majorUnit val="30"/>
        <c:minorUnit val="1.3819999999999999"/>
      </c:valAx>
      <c:valAx>
        <c:axId val="163943552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50" b="1" i="0" u="none" strike="noStrike" baseline="0">
                    <a:solidFill>
                      <a:srgbClr val="3366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M (Max-Min) </a:t>
                </a:r>
                <a:r>
                  <a:rPr lang="de-DE" sz="850" b="1" i="0" u="none" strike="noStrike" baseline="0" dirty="0" err="1" smtClean="0">
                    <a:solidFill>
                      <a:srgbClr val="3366FF"/>
                    </a:solidFill>
                    <a:latin typeface="Arial"/>
                    <a:cs typeface="Arial"/>
                  </a:rPr>
                  <a:t>Torque</a:t>
                </a:r>
                <a:r>
                  <a:rPr lang="de-DE" sz="850" b="1" i="0" u="none" strike="noStrike" baseline="0" dirty="0" smtClean="0">
                    <a:solidFill>
                      <a:srgbClr val="3366FF"/>
                    </a:solidFill>
                    <a:latin typeface="Arial"/>
                    <a:cs typeface="Arial"/>
                  </a:rPr>
                  <a:t> </a:t>
                </a: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[</a:t>
                </a:r>
                <a:r>
                  <a:rPr lang="de-DE" sz="850" b="1" i="0" u="none" strike="noStrike" baseline="0" dirty="0" err="1">
                    <a:solidFill>
                      <a:srgbClr val="3366FF"/>
                    </a:solidFill>
                    <a:latin typeface="Arial"/>
                    <a:cs typeface="Arial"/>
                  </a:rPr>
                  <a:t>Nmm</a:t>
                </a: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]</a:t>
                </a:r>
                <a:endParaRPr lang="de-DE" sz="850" b="1" i="0" u="none" strike="noStrike" baseline="0" dirty="0">
                  <a:solidFill>
                    <a:srgbClr val="CC99FF"/>
                  </a:solidFill>
                  <a:latin typeface="Arial"/>
                  <a:cs typeface="Arial"/>
                </a:endParaRPr>
              </a:p>
              <a:p>
                <a:pPr>
                  <a:defRPr sz="850" b="1" i="0" u="none" strike="noStrike" baseline="0">
                    <a:solidFill>
                      <a:srgbClr val="3366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850" b="1" i="0" u="none" strike="noStrike" baseline="0" dirty="0">
                    <a:solidFill>
                      <a:srgbClr val="800080"/>
                    </a:solidFill>
                    <a:latin typeface="Arial"/>
                    <a:cs typeface="Arial"/>
                  </a:rPr>
                  <a:t>Drehmoment nach 10min [</a:t>
                </a:r>
                <a:r>
                  <a:rPr lang="de-DE" sz="850" b="1" i="0" u="none" strike="noStrike" baseline="0" dirty="0" err="1">
                    <a:solidFill>
                      <a:srgbClr val="800080"/>
                    </a:solidFill>
                    <a:latin typeface="Arial"/>
                    <a:cs typeface="Arial"/>
                  </a:rPr>
                  <a:t>Nmm</a:t>
                </a:r>
                <a:r>
                  <a:rPr lang="de-DE" sz="850" b="1" i="0" u="none" strike="noStrike" baseline="0" dirty="0">
                    <a:solidFill>
                      <a:srgbClr val="800080"/>
                    </a:solidFill>
                    <a:latin typeface="Arial"/>
                    <a:cs typeface="Arial"/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4.7678795483061483E-2"/>
              <c:y val="0.3143418467583497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808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63937280"/>
        <c:crosses val="autoZero"/>
        <c:crossBetween val="midCat"/>
        <c:majorUnit val="10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6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e-DE" dirty="0" err="1" smtClean="0"/>
              <a:t>Rheological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dirty="0"/>
              <a:t>
</a:t>
            </a:r>
            <a:r>
              <a:rPr lang="de-DE" dirty="0" smtClean="0"/>
              <a:t>CEM I 52,5R,</a:t>
            </a:r>
            <a:r>
              <a:rPr lang="de-DE" baseline="0" dirty="0" smtClean="0"/>
              <a:t> </a:t>
            </a:r>
            <a:r>
              <a:rPr lang="de-DE" dirty="0" smtClean="0"/>
              <a:t>w/c=0,51</a:t>
            </a:r>
            <a:endParaRPr lang="de-DE" dirty="0"/>
          </a:p>
        </c:rich>
      </c:tx>
      <c:layout>
        <c:manualLayout>
          <c:xMode val="edge"/>
          <c:yMode val="edge"/>
          <c:x val="0.34998047450633657"/>
          <c:y val="2.946955963441347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048933500627352"/>
          <c:y val="0.13752455795677801"/>
          <c:w val="0.77415307402760347"/>
          <c:h val="0.64440078585461691"/>
        </c:manualLayout>
      </c:layout>
      <c:scatterChart>
        <c:scatterStyle val="lineMarker"/>
        <c:varyColors val="0"/>
        <c:ser>
          <c:idx val="8"/>
          <c:order val="0"/>
          <c:tx>
            <c:v>Max-Min</c:v>
          </c:tx>
          <c:spPr>
            <a:ln w="12700">
              <a:solidFill>
                <a:srgbClr val="3366FF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3366FF"/>
              </a:solidFill>
              <a:ln>
                <a:solidFill>
                  <a:srgbClr val="3366FF"/>
                </a:solidFill>
                <a:prstDash val="solid"/>
              </a:ln>
            </c:spPr>
          </c:marker>
          <c:xVal>
            <c:numRef>
              <c:f>[1]Fließkurven!$M$10:$M$501</c:f>
              <c:numCache>
                <c:formatCode>m/d/yyyy</c:formatCode>
                <c:ptCount val="492"/>
                <c:pt idx="0">
                  <c:v>39310</c:v>
                </c:pt>
                <c:pt idx="1">
                  <c:v>39317</c:v>
                </c:pt>
                <c:pt idx="2">
                  <c:v>39321</c:v>
                </c:pt>
                <c:pt idx="3">
                  <c:v>39328</c:v>
                </c:pt>
                <c:pt idx="4">
                  <c:v>39331</c:v>
                </c:pt>
                <c:pt idx="5">
                  <c:v>39342</c:v>
                </c:pt>
                <c:pt idx="6">
                  <c:v>39349</c:v>
                </c:pt>
                <c:pt idx="7">
                  <c:v>39352</c:v>
                </c:pt>
                <c:pt idx="8">
                  <c:v>39359</c:v>
                </c:pt>
                <c:pt idx="9">
                  <c:v>39363</c:v>
                </c:pt>
                <c:pt idx="10">
                  <c:v>39366</c:v>
                </c:pt>
                <c:pt idx="11">
                  <c:v>39370</c:v>
                </c:pt>
                <c:pt idx="12">
                  <c:v>39372</c:v>
                </c:pt>
                <c:pt idx="13">
                  <c:v>39375</c:v>
                </c:pt>
                <c:pt idx="14">
                  <c:v>39380</c:v>
                </c:pt>
                <c:pt idx="15">
                  <c:v>39391</c:v>
                </c:pt>
                <c:pt idx="16">
                  <c:v>39394</c:v>
                </c:pt>
                <c:pt idx="17">
                  <c:v>39398</c:v>
                </c:pt>
                <c:pt idx="18">
                  <c:v>39401</c:v>
                </c:pt>
                <c:pt idx="19">
                  <c:v>39405</c:v>
                </c:pt>
                <c:pt idx="20">
                  <c:v>39412</c:v>
                </c:pt>
                <c:pt idx="21">
                  <c:v>39415</c:v>
                </c:pt>
                <c:pt idx="22">
                  <c:v>39419</c:v>
                </c:pt>
                <c:pt idx="23">
                  <c:v>39426</c:v>
                </c:pt>
                <c:pt idx="24">
                  <c:v>39430</c:v>
                </c:pt>
                <c:pt idx="25">
                  <c:v>39433</c:v>
                </c:pt>
                <c:pt idx="26">
                  <c:v>39454</c:v>
                </c:pt>
                <c:pt idx="27">
                  <c:v>39457</c:v>
                </c:pt>
                <c:pt idx="28">
                  <c:v>39461</c:v>
                </c:pt>
                <c:pt idx="29">
                  <c:v>39464</c:v>
                </c:pt>
                <c:pt idx="30">
                  <c:v>39468</c:v>
                </c:pt>
                <c:pt idx="31">
                  <c:v>39471</c:v>
                </c:pt>
                <c:pt idx="32">
                  <c:v>39475</c:v>
                </c:pt>
                <c:pt idx="33">
                  <c:v>39477</c:v>
                </c:pt>
                <c:pt idx="34">
                  <c:v>39482</c:v>
                </c:pt>
                <c:pt idx="35">
                  <c:v>39485</c:v>
                </c:pt>
                <c:pt idx="36">
                  <c:v>39489</c:v>
                </c:pt>
                <c:pt idx="37">
                  <c:v>39492</c:v>
                </c:pt>
                <c:pt idx="38">
                  <c:v>39496</c:v>
                </c:pt>
                <c:pt idx="39">
                  <c:v>39499</c:v>
                </c:pt>
                <c:pt idx="40">
                  <c:v>39503</c:v>
                </c:pt>
                <c:pt idx="41">
                  <c:v>39506</c:v>
                </c:pt>
                <c:pt idx="42">
                  <c:v>39510</c:v>
                </c:pt>
                <c:pt idx="43">
                  <c:v>39513</c:v>
                </c:pt>
                <c:pt idx="44">
                  <c:v>39517</c:v>
                </c:pt>
                <c:pt idx="45">
                  <c:v>39520</c:v>
                </c:pt>
                <c:pt idx="46">
                  <c:v>39524</c:v>
                </c:pt>
                <c:pt idx="47">
                  <c:v>39527</c:v>
                </c:pt>
                <c:pt idx="48">
                  <c:v>39531</c:v>
                </c:pt>
                <c:pt idx="49">
                  <c:v>39534</c:v>
                </c:pt>
                <c:pt idx="50">
                  <c:v>39538</c:v>
                </c:pt>
                <c:pt idx="51">
                  <c:v>39541</c:v>
                </c:pt>
                <c:pt idx="52">
                  <c:v>39545</c:v>
                </c:pt>
                <c:pt idx="53">
                  <c:v>39548</c:v>
                </c:pt>
                <c:pt idx="54">
                  <c:v>39552</c:v>
                </c:pt>
                <c:pt idx="55">
                  <c:v>39555</c:v>
                </c:pt>
                <c:pt idx="56">
                  <c:v>39559</c:v>
                </c:pt>
                <c:pt idx="57">
                  <c:v>39562</c:v>
                </c:pt>
                <c:pt idx="58">
                  <c:v>39566</c:v>
                </c:pt>
                <c:pt idx="59">
                  <c:v>39569</c:v>
                </c:pt>
                <c:pt idx="60">
                  <c:v>39573</c:v>
                </c:pt>
                <c:pt idx="61">
                  <c:v>39576</c:v>
                </c:pt>
                <c:pt idx="62">
                  <c:v>39580</c:v>
                </c:pt>
                <c:pt idx="63">
                  <c:v>39583</c:v>
                </c:pt>
                <c:pt idx="64">
                  <c:v>39587</c:v>
                </c:pt>
                <c:pt idx="65">
                  <c:v>39590</c:v>
                </c:pt>
                <c:pt idx="66">
                  <c:v>39594</c:v>
                </c:pt>
                <c:pt idx="67">
                  <c:v>39597</c:v>
                </c:pt>
                <c:pt idx="68">
                  <c:v>39601</c:v>
                </c:pt>
                <c:pt idx="69">
                  <c:v>39604</c:v>
                </c:pt>
                <c:pt idx="70">
                  <c:v>39608</c:v>
                </c:pt>
                <c:pt idx="71">
                  <c:v>39610</c:v>
                </c:pt>
                <c:pt idx="72">
                  <c:v>39615</c:v>
                </c:pt>
                <c:pt idx="73">
                  <c:v>39618</c:v>
                </c:pt>
                <c:pt idx="74">
                  <c:v>39622</c:v>
                </c:pt>
                <c:pt idx="75">
                  <c:v>39625</c:v>
                </c:pt>
                <c:pt idx="76">
                  <c:v>39629</c:v>
                </c:pt>
                <c:pt idx="77">
                  <c:v>39632</c:v>
                </c:pt>
                <c:pt idx="78">
                  <c:v>39636</c:v>
                </c:pt>
                <c:pt idx="79">
                  <c:v>39639</c:v>
                </c:pt>
                <c:pt idx="80">
                  <c:v>39643</c:v>
                </c:pt>
                <c:pt idx="81">
                  <c:v>39646</c:v>
                </c:pt>
                <c:pt idx="82">
                  <c:v>39650</c:v>
                </c:pt>
                <c:pt idx="83">
                  <c:v>39651</c:v>
                </c:pt>
                <c:pt idx="84">
                  <c:v>39657</c:v>
                </c:pt>
                <c:pt idx="85">
                  <c:v>39660</c:v>
                </c:pt>
                <c:pt idx="86">
                  <c:v>39664</c:v>
                </c:pt>
                <c:pt idx="87">
                  <c:v>39667</c:v>
                </c:pt>
                <c:pt idx="88">
                  <c:v>39671</c:v>
                </c:pt>
                <c:pt idx="89">
                  <c:v>39674</c:v>
                </c:pt>
                <c:pt idx="90">
                  <c:v>39678</c:v>
                </c:pt>
                <c:pt idx="91">
                  <c:v>39681</c:v>
                </c:pt>
                <c:pt idx="92">
                  <c:v>39685</c:v>
                </c:pt>
                <c:pt idx="93">
                  <c:v>39688</c:v>
                </c:pt>
                <c:pt idx="94">
                  <c:v>39692</c:v>
                </c:pt>
                <c:pt idx="95">
                  <c:v>39695</c:v>
                </c:pt>
                <c:pt idx="96">
                  <c:v>39699</c:v>
                </c:pt>
                <c:pt idx="97">
                  <c:v>39702</c:v>
                </c:pt>
                <c:pt idx="98">
                  <c:v>39706</c:v>
                </c:pt>
                <c:pt idx="99">
                  <c:v>39709</c:v>
                </c:pt>
                <c:pt idx="100">
                  <c:v>39713</c:v>
                </c:pt>
                <c:pt idx="101">
                  <c:v>39716</c:v>
                </c:pt>
                <c:pt idx="102">
                  <c:v>39720</c:v>
                </c:pt>
                <c:pt idx="103">
                  <c:v>39723</c:v>
                </c:pt>
                <c:pt idx="104">
                  <c:v>39727</c:v>
                </c:pt>
                <c:pt idx="105">
                  <c:v>39730</c:v>
                </c:pt>
                <c:pt idx="106">
                  <c:v>39734</c:v>
                </c:pt>
                <c:pt idx="107">
                  <c:v>39737</c:v>
                </c:pt>
                <c:pt idx="108">
                  <c:v>39741</c:v>
                </c:pt>
                <c:pt idx="109">
                  <c:v>39743</c:v>
                </c:pt>
                <c:pt idx="110">
                  <c:v>39748</c:v>
                </c:pt>
                <c:pt idx="111">
                  <c:v>39751</c:v>
                </c:pt>
                <c:pt idx="112">
                  <c:v>39755</c:v>
                </c:pt>
                <c:pt idx="113">
                  <c:v>39758</c:v>
                </c:pt>
                <c:pt idx="114">
                  <c:v>39762</c:v>
                </c:pt>
                <c:pt idx="115">
                  <c:v>39765</c:v>
                </c:pt>
                <c:pt idx="116">
                  <c:v>39769</c:v>
                </c:pt>
                <c:pt idx="117">
                  <c:v>39772</c:v>
                </c:pt>
                <c:pt idx="118">
                  <c:v>39776</c:v>
                </c:pt>
                <c:pt idx="119">
                  <c:v>39779</c:v>
                </c:pt>
                <c:pt idx="120">
                  <c:v>39783</c:v>
                </c:pt>
                <c:pt idx="121">
                  <c:v>39786</c:v>
                </c:pt>
                <c:pt idx="122">
                  <c:v>39790</c:v>
                </c:pt>
                <c:pt idx="123">
                  <c:v>39793</c:v>
                </c:pt>
                <c:pt idx="124">
                  <c:v>39797</c:v>
                </c:pt>
                <c:pt idx="125">
                  <c:v>39800</c:v>
                </c:pt>
                <c:pt idx="126">
                  <c:v>39818</c:v>
                </c:pt>
                <c:pt idx="127">
                  <c:v>39821</c:v>
                </c:pt>
                <c:pt idx="128">
                  <c:v>39825</c:v>
                </c:pt>
                <c:pt idx="129">
                  <c:v>39828</c:v>
                </c:pt>
                <c:pt idx="130">
                  <c:v>39832</c:v>
                </c:pt>
                <c:pt idx="131">
                  <c:v>39835</c:v>
                </c:pt>
                <c:pt idx="132">
                  <c:v>39839</c:v>
                </c:pt>
                <c:pt idx="133">
                  <c:v>39842</c:v>
                </c:pt>
                <c:pt idx="134">
                  <c:v>39846</c:v>
                </c:pt>
                <c:pt idx="135">
                  <c:v>39849</c:v>
                </c:pt>
                <c:pt idx="136">
                  <c:v>39853</c:v>
                </c:pt>
                <c:pt idx="137">
                  <c:v>39855</c:v>
                </c:pt>
                <c:pt idx="138">
                  <c:v>39860</c:v>
                </c:pt>
                <c:pt idx="139">
                  <c:v>39863</c:v>
                </c:pt>
                <c:pt idx="140">
                  <c:v>39867</c:v>
                </c:pt>
                <c:pt idx="141">
                  <c:v>39870</c:v>
                </c:pt>
                <c:pt idx="142">
                  <c:v>39874</c:v>
                </c:pt>
                <c:pt idx="143">
                  <c:v>39875</c:v>
                </c:pt>
                <c:pt idx="144">
                  <c:v>39876</c:v>
                </c:pt>
                <c:pt idx="145">
                  <c:v>39877</c:v>
                </c:pt>
                <c:pt idx="146">
                  <c:v>39881</c:v>
                </c:pt>
                <c:pt idx="147">
                  <c:v>39882</c:v>
                </c:pt>
                <c:pt idx="148">
                  <c:v>39884</c:v>
                </c:pt>
                <c:pt idx="149">
                  <c:v>39888</c:v>
                </c:pt>
                <c:pt idx="150">
                  <c:v>39890</c:v>
                </c:pt>
                <c:pt idx="151">
                  <c:v>39890</c:v>
                </c:pt>
                <c:pt idx="152">
                  <c:v>39895</c:v>
                </c:pt>
                <c:pt idx="153">
                  <c:v>39898</c:v>
                </c:pt>
                <c:pt idx="154">
                  <c:v>39902</c:v>
                </c:pt>
                <c:pt idx="155">
                  <c:v>39905</c:v>
                </c:pt>
                <c:pt idx="156">
                  <c:v>39909</c:v>
                </c:pt>
                <c:pt idx="157">
                  <c:v>39911</c:v>
                </c:pt>
                <c:pt idx="158">
                  <c:v>39916</c:v>
                </c:pt>
                <c:pt idx="159">
                  <c:v>39919</c:v>
                </c:pt>
                <c:pt idx="160">
                  <c:v>39923</c:v>
                </c:pt>
                <c:pt idx="161">
                  <c:v>39926</c:v>
                </c:pt>
                <c:pt idx="162">
                  <c:v>39930</c:v>
                </c:pt>
                <c:pt idx="163">
                  <c:v>39933</c:v>
                </c:pt>
                <c:pt idx="164">
                  <c:v>39937</c:v>
                </c:pt>
                <c:pt idx="165">
                  <c:v>39939</c:v>
                </c:pt>
                <c:pt idx="166">
                  <c:v>39944</c:v>
                </c:pt>
                <c:pt idx="167">
                  <c:v>39947</c:v>
                </c:pt>
                <c:pt idx="168">
                  <c:v>39951</c:v>
                </c:pt>
                <c:pt idx="169">
                  <c:v>39954</c:v>
                </c:pt>
                <c:pt idx="170">
                  <c:v>39958</c:v>
                </c:pt>
                <c:pt idx="171">
                  <c:v>39961</c:v>
                </c:pt>
                <c:pt idx="172">
                  <c:v>39965</c:v>
                </c:pt>
                <c:pt idx="173">
                  <c:v>39968</c:v>
                </c:pt>
                <c:pt idx="174">
                  <c:v>39972</c:v>
                </c:pt>
                <c:pt idx="175">
                  <c:v>39974</c:v>
                </c:pt>
                <c:pt idx="176">
                  <c:v>39979</c:v>
                </c:pt>
                <c:pt idx="177">
                  <c:v>39982</c:v>
                </c:pt>
                <c:pt idx="178">
                  <c:v>39986</c:v>
                </c:pt>
                <c:pt idx="179">
                  <c:v>39989</c:v>
                </c:pt>
                <c:pt idx="180">
                  <c:v>39993</c:v>
                </c:pt>
                <c:pt idx="181">
                  <c:v>39996</c:v>
                </c:pt>
                <c:pt idx="182">
                  <c:v>40000</c:v>
                </c:pt>
                <c:pt idx="183">
                  <c:v>40003</c:v>
                </c:pt>
                <c:pt idx="184">
                  <c:v>40007</c:v>
                </c:pt>
                <c:pt idx="185">
                  <c:v>40010</c:v>
                </c:pt>
                <c:pt idx="186">
                  <c:v>40014</c:v>
                </c:pt>
                <c:pt idx="187">
                  <c:v>40017</c:v>
                </c:pt>
                <c:pt idx="188">
                  <c:v>40021</c:v>
                </c:pt>
                <c:pt idx="189">
                  <c:v>40024</c:v>
                </c:pt>
                <c:pt idx="190">
                  <c:v>40028</c:v>
                </c:pt>
                <c:pt idx="191">
                  <c:v>40031</c:v>
                </c:pt>
                <c:pt idx="192">
                  <c:v>40035</c:v>
                </c:pt>
                <c:pt idx="193">
                  <c:v>40037</c:v>
                </c:pt>
                <c:pt idx="194">
                  <c:v>40042</c:v>
                </c:pt>
                <c:pt idx="195">
                  <c:v>40045</c:v>
                </c:pt>
                <c:pt idx="196">
                  <c:v>40049</c:v>
                </c:pt>
                <c:pt idx="197">
                  <c:v>40052</c:v>
                </c:pt>
                <c:pt idx="198">
                  <c:v>40054</c:v>
                </c:pt>
                <c:pt idx="199">
                  <c:v>40057</c:v>
                </c:pt>
                <c:pt idx="200">
                  <c:v>40059</c:v>
                </c:pt>
                <c:pt idx="201">
                  <c:v>40063</c:v>
                </c:pt>
                <c:pt idx="202">
                  <c:v>40066</c:v>
                </c:pt>
                <c:pt idx="203">
                  <c:v>40070</c:v>
                </c:pt>
                <c:pt idx="204">
                  <c:v>40073</c:v>
                </c:pt>
                <c:pt idx="205">
                  <c:v>40077</c:v>
                </c:pt>
                <c:pt idx="206">
                  <c:v>40080</c:v>
                </c:pt>
                <c:pt idx="207">
                  <c:v>40084</c:v>
                </c:pt>
                <c:pt idx="208">
                  <c:v>40087</c:v>
                </c:pt>
                <c:pt idx="209">
                  <c:v>40091</c:v>
                </c:pt>
                <c:pt idx="210">
                  <c:v>40093</c:v>
                </c:pt>
                <c:pt idx="211">
                  <c:v>40098</c:v>
                </c:pt>
                <c:pt idx="212">
                  <c:v>40101</c:v>
                </c:pt>
                <c:pt idx="213">
                  <c:v>40105</c:v>
                </c:pt>
                <c:pt idx="214">
                  <c:v>40108</c:v>
                </c:pt>
                <c:pt idx="215">
                  <c:v>40112</c:v>
                </c:pt>
                <c:pt idx="216">
                  <c:v>40115</c:v>
                </c:pt>
                <c:pt idx="217">
                  <c:v>40119</c:v>
                </c:pt>
                <c:pt idx="218">
                  <c:v>40122</c:v>
                </c:pt>
                <c:pt idx="219">
                  <c:v>40126</c:v>
                </c:pt>
                <c:pt idx="220">
                  <c:v>40129</c:v>
                </c:pt>
                <c:pt idx="221">
                  <c:v>40133</c:v>
                </c:pt>
                <c:pt idx="222">
                  <c:v>40136</c:v>
                </c:pt>
                <c:pt idx="223">
                  <c:v>40140</c:v>
                </c:pt>
                <c:pt idx="224">
                  <c:v>40143</c:v>
                </c:pt>
                <c:pt idx="225">
                  <c:v>40147</c:v>
                </c:pt>
                <c:pt idx="226">
                  <c:v>40150</c:v>
                </c:pt>
                <c:pt idx="227">
                  <c:v>40154</c:v>
                </c:pt>
                <c:pt idx="228">
                  <c:v>40156</c:v>
                </c:pt>
                <c:pt idx="229">
                  <c:v>40161</c:v>
                </c:pt>
                <c:pt idx="230">
                  <c:v>40163</c:v>
                </c:pt>
                <c:pt idx="231">
                  <c:v>40182</c:v>
                </c:pt>
                <c:pt idx="232">
                  <c:v>40185</c:v>
                </c:pt>
                <c:pt idx="233">
                  <c:v>40189</c:v>
                </c:pt>
                <c:pt idx="234">
                  <c:v>40192</c:v>
                </c:pt>
                <c:pt idx="235">
                  <c:v>40196</c:v>
                </c:pt>
                <c:pt idx="236">
                  <c:v>40199</c:v>
                </c:pt>
                <c:pt idx="237">
                  <c:v>40203</c:v>
                </c:pt>
                <c:pt idx="238">
                  <c:v>40206</c:v>
                </c:pt>
                <c:pt idx="239">
                  <c:v>40210</c:v>
                </c:pt>
                <c:pt idx="240">
                  <c:v>40213</c:v>
                </c:pt>
                <c:pt idx="241">
                  <c:v>40217</c:v>
                </c:pt>
                <c:pt idx="242">
                  <c:v>40219</c:v>
                </c:pt>
                <c:pt idx="243">
                  <c:v>40224</c:v>
                </c:pt>
                <c:pt idx="244">
                  <c:v>40227</c:v>
                </c:pt>
                <c:pt idx="245">
                  <c:v>40231</c:v>
                </c:pt>
                <c:pt idx="246">
                  <c:v>40234</c:v>
                </c:pt>
                <c:pt idx="247">
                  <c:v>40238</c:v>
                </c:pt>
                <c:pt idx="248">
                  <c:v>40241</c:v>
                </c:pt>
                <c:pt idx="249">
                  <c:v>40245</c:v>
                </c:pt>
                <c:pt idx="250">
                  <c:v>40248</c:v>
                </c:pt>
                <c:pt idx="251">
                  <c:v>40252</c:v>
                </c:pt>
                <c:pt idx="252">
                  <c:v>40254</c:v>
                </c:pt>
                <c:pt idx="253">
                  <c:v>40259</c:v>
                </c:pt>
                <c:pt idx="254">
                  <c:v>40262</c:v>
                </c:pt>
                <c:pt idx="255">
                  <c:v>40266</c:v>
                </c:pt>
                <c:pt idx="256">
                  <c:v>40269</c:v>
                </c:pt>
                <c:pt idx="257">
                  <c:v>40273</c:v>
                </c:pt>
                <c:pt idx="258">
                  <c:v>40276</c:v>
                </c:pt>
                <c:pt idx="259">
                  <c:v>40280</c:v>
                </c:pt>
                <c:pt idx="260">
                  <c:v>40282</c:v>
                </c:pt>
                <c:pt idx="261">
                  <c:v>40287</c:v>
                </c:pt>
                <c:pt idx="262">
                  <c:v>40290</c:v>
                </c:pt>
                <c:pt idx="263">
                  <c:v>40294</c:v>
                </c:pt>
                <c:pt idx="264">
                  <c:v>40297</c:v>
                </c:pt>
                <c:pt idx="265">
                  <c:v>40301</c:v>
                </c:pt>
                <c:pt idx="266">
                  <c:v>40304</c:v>
                </c:pt>
                <c:pt idx="267">
                  <c:v>40308</c:v>
                </c:pt>
                <c:pt idx="268">
                  <c:v>40311</c:v>
                </c:pt>
                <c:pt idx="269">
                  <c:v>40315</c:v>
                </c:pt>
                <c:pt idx="270">
                  <c:v>40318</c:v>
                </c:pt>
                <c:pt idx="271">
                  <c:v>40322</c:v>
                </c:pt>
                <c:pt idx="272">
                  <c:v>40325</c:v>
                </c:pt>
                <c:pt idx="273">
                  <c:v>40329</c:v>
                </c:pt>
                <c:pt idx="274">
                  <c:v>40332</c:v>
                </c:pt>
                <c:pt idx="275">
                  <c:v>40336</c:v>
                </c:pt>
                <c:pt idx="276">
                  <c:v>40338</c:v>
                </c:pt>
                <c:pt idx="277">
                  <c:v>40343</c:v>
                </c:pt>
                <c:pt idx="278">
                  <c:v>40346</c:v>
                </c:pt>
                <c:pt idx="279">
                  <c:v>40350</c:v>
                </c:pt>
                <c:pt idx="280">
                  <c:v>40353</c:v>
                </c:pt>
                <c:pt idx="281">
                  <c:v>40357</c:v>
                </c:pt>
                <c:pt idx="282">
                  <c:v>40360</c:v>
                </c:pt>
                <c:pt idx="283">
                  <c:v>40364</c:v>
                </c:pt>
                <c:pt idx="284">
                  <c:v>40367</c:v>
                </c:pt>
                <c:pt idx="285">
                  <c:v>40371</c:v>
                </c:pt>
                <c:pt idx="286">
                  <c:v>40374</c:v>
                </c:pt>
                <c:pt idx="287">
                  <c:v>40378</c:v>
                </c:pt>
                <c:pt idx="288">
                  <c:v>40381</c:v>
                </c:pt>
                <c:pt idx="289">
                  <c:v>40385</c:v>
                </c:pt>
                <c:pt idx="290">
                  <c:v>40388</c:v>
                </c:pt>
                <c:pt idx="291">
                  <c:v>40392</c:v>
                </c:pt>
                <c:pt idx="292">
                  <c:v>40395</c:v>
                </c:pt>
                <c:pt idx="293">
                  <c:v>40399</c:v>
                </c:pt>
                <c:pt idx="294">
                  <c:v>40402</c:v>
                </c:pt>
                <c:pt idx="295">
                  <c:v>40406</c:v>
                </c:pt>
                <c:pt idx="296">
                  <c:v>40409</c:v>
                </c:pt>
                <c:pt idx="297">
                  <c:v>40413</c:v>
                </c:pt>
                <c:pt idx="298">
                  <c:v>40416</c:v>
                </c:pt>
                <c:pt idx="299">
                  <c:v>40420</c:v>
                </c:pt>
                <c:pt idx="300">
                  <c:v>40423</c:v>
                </c:pt>
                <c:pt idx="301">
                  <c:v>40427</c:v>
                </c:pt>
                <c:pt idx="302">
                  <c:v>40430</c:v>
                </c:pt>
                <c:pt idx="303">
                  <c:v>40434</c:v>
                </c:pt>
                <c:pt idx="304">
                  <c:v>40437</c:v>
                </c:pt>
                <c:pt idx="305">
                  <c:v>40441</c:v>
                </c:pt>
                <c:pt idx="306">
                  <c:v>40444</c:v>
                </c:pt>
                <c:pt idx="307">
                  <c:v>40448</c:v>
                </c:pt>
                <c:pt idx="308">
                  <c:v>40451</c:v>
                </c:pt>
                <c:pt idx="309">
                  <c:v>40455</c:v>
                </c:pt>
                <c:pt idx="310">
                  <c:v>40458</c:v>
                </c:pt>
                <c:pt idx="311">
                  <c:v>40462</c:v>
                </c:pt>
                <c:pt idx="312">
                  <c:v>40464</c:v>
                </c:pt>
                <c:pt idx="313">
                  <c:v>40469</c:v>
                </c:pt>
                <c:pt idx="314">
                  <c:v>40472</c:v>
                </c:pt>
                <c:pt idx="315">
                  <c:v>40476</c:v>
                </c:pt>
                <c:pt idx="316">
                  <c:v>40479</c:v>
                </c:pt>
                <c:pt idx="317">
                  <c:v>40483</c:v>
                </c:pt>
                <c:pt idx="318">
                  <c:v>40486</c:v>
                </c:pt>
                <c:pt idx="319">
                  <c:v>40490</c:v>
                </c:pt>
                <c:pt idx="320">
                  <c:v>40493</c:v>
                </c:pt>
                <c:pt idx="321">
                  <c:v>40497</c:v>
                </c:pt>
                <c:pt idx="322">
                  <c:v>40500</c:v>
                </c:pt>
                <c:pt idx="323">
                  <c:v>40504</c:v>
                </c:pt>
                <c:pt idx="324">
                  <c:v>40507</c:v>
                </c:pt>
                <c:pt idx="325">
                  <c:v>40511</c:v>
                </c:pt>
                <c:pt idx="326">
                  <c:v>40514</c:v>
                </c:pt>
                <c:pt idx="327">
                  <c:v>40518</c:v>
                </c:pt>
                <c:pt idx="328">
                  <c:v>40520</c:v>
                </c:pt>
                <c:pt idx="329">
                  <c:v>40528</c:v>
                </c:pt>
                <c:pt idx="330">
                  <c:v>40539</c:v>
                </c:pt>
                <c:pt idx="331">
                  <c:v>40542</c:v>
                </c:pt>
                <c:pt idx="332">
                  <c:v>40549</c:v>
                </c:pt>
                <c:pt idx="333">
                  <c:v>40553</c:v>
                </c:pt>
                <c:pt idx="334">
                  <c:v>40563</c:v>
                </c:pt>
                <c:pt idx="335">
                  <c:v>40570</c:v>
                </c:pt>
                <c:pt idx="336">
                  <c:v>40577</c:v>
                </c:pt>
                <c:pt idx="337">
                  <c:v>40584</c:v>
                </c:pt>
                <c:pt idx="338">
                  <c:v>40591</c:v>
                </c:pt>
                <c:pt idx="339">
                  <c:v>40598</c:v>
                </c:pt>
                <c:pt idx="340">
                  <c:v>40605</c:v>
                </c:pt>
                <c:pt idx="341">
                  <c:v>40612</c:v>
                </c:pt>
                <c:pt idx="342">
                  <c:v>40619</c:v>
                </c:pt>
                <c:pt idx="343">
                  <c:v>40626</c:v>
                </c:pt>
                <c:pt idx="344">
                  <c:v>40633</c:v>
                </c:pt>
                <c:pt idx="345">
                  <c:v>40640</c:v>
                </c:pt>
                <c:pt idx="346">
                  <c:v>40647</c:v>
                </c:pt>
                <c:pt idx="347">
                  <c:v>40654</c:v>
                </c:pt>
                <c:pt idx="348">
                  <c:v>40661</c:v>
                </c:pt>
                <c:pt idx="349">
                  <c:v>40668</c:v>
                </c:pt>
                <c:pt idx="350">
                  <c:v>40675</c:v>
                </c:pt>
                <c:pt idx="351">
                  <c:v>40682</c:v>
                </c:pt>
                <c:pt idx="352">
                  <c:v>40689</c:v>
                </c:pt>
                <c:pt idx="353">
                  <c:v>40695</c:v>
                </c:pt>
                <c:pt idx="354">
                  <c:v>40703</c:v>
                </c:pt>
                <c:pt idx="355">
                  <c:v>40710</c:v>
                </c:pt>
                <c:pt idx="356">
                  <c:v>40717</c:v>
                </c:pt>
                <c:pt idx="357">
                  <c:v>40724</c:v>
                </c:pt>
                <c:pt idx="358">
                  <c:v>40731</c:v>
                </c:pt>
                <c:pt idx="359">
                  <c:v>40738</c:v>
                </c:pt>
                <c:pt idx="360">
                  <c:v>40745</c:v>
                </c:pt>
                <c:pt idx="361">
                  <c:v>40752</c:v>
                </c:pt>
                <c:pt idx="362">
                  <c:v>40759</c:v>
                </c:pt>
                <c:pt idx="363">
                  <c:v>40766</c:v>
                </c:pt>
                <c:pt idx="364">
                  <c:v>40773</c:v>
                </c:pt>
                <c:pt idx="365">
                  <c:v>40780</c:v>
                </c:pt>
                <c:pt idx="366">
                  <c:v>40787</c:v>
                </c:pt>
                <c:pt idx="367">
                  <c:v>40794</c:v>
                </c:pt>
                <c:pt idx="368">
                  <c:v>40801</c:v>
                </c:pt>
                <c:pt idx="369">
                  <c:v>40808</c:v>
                </c:pt>
                <c:pt idx="370">
                  <c:v>40815</c:v>
                </c:pt>
                <c:pt idx="371">
                  <c:v>40822</c:v>
                </c:pt>
                <c:pt idx="372">
                  <c:v>40828</c:v>
                </c:pt>
                <c:pt idx="373">
                  <c:v>40836</c:v>
                </c:pt>
                <c:pt idx="374">
                  <c:v>40843</c:v>
                </c:pt>
                <c:pt idx="375">
                  <c:v>40850</c:v>
                </c:pt>
                <c:pt idx="376">
                  <c:v>40857</c:v>
                </c:pt>
                <c:pt idx="377">
                  <c:v>40864</c:v>
                </c:pt>
                <c:pt idx="378">
                  <c:v>40871</c:v>
                </c:pt>
                <c:pt idx="379">
                  <c:v>40878</c:v>
                </c:pt>
                <c:pt idx="380">
                  <c:v>40885</c:v>
                </c:pt>
                <c:pt idx="381">
                  <c:v>40890</c:v>
                </c:pt>
                <c:pt idx="382">
                  <c:v>40913</c:v>
                </c:pt>
                <c:pt idx="383">
                  <c:v>40920</c:v>
                </c:pt>
                <c:pt idx="384">
                  <c:v>40927</c:v>
                </c:pt>
                <c:pt idx="385">
                  <c:v>40934</c:v>
                </c:pt>
                <c:pt idx="386">
                  <c:v>40941</c:v>
                </c:pt>
                <c:pt idx="387">
                  <c:v>40948</c:v>
                </c:pt>
              </c:numCache>
            </c:numRef>
          </c:xVal>
          <c:yVal>
            <c:numRef>
              <c:f>[1]Fließkurven!$R$10:$R$501</c:f>
              <c:numCache>
                <c:formatCode>0.00</c:formatCode>
                <c:ptCount val="492"/>
                <c:pt idx="0">
                  <c:v>10.359396332238703</c:v>
                </c:pt>
                <c:pt idx="1">
                  <c:v>16.0326187225564</c:v>
                </c:pt>
                <c:pt idx="2">
                  <c:v>12.896203092136801</c:v>
                </c:pt>
                <c:pt idx="3">
                  <c:v>17.3886572451201</c:v>
                </c:pt>
                <c:pt idx="4">
                  <c:v>13.477362458949898</c:v>
                </c:pt>
                <c:pt idx="5">
                  <c:v>18.615549241725404</c:v>
                </c:pt>
                <c:pt idx="6">
                  <c:v>14.861075237076101</c:v>
                </c:pt>
                <c:pt idx="7">
                  <c:v>12.2965942216155</c:v>
                </c:pt>
                <c:pt idx="8">
                  <c:v>18.504852219475296</c:v>
                </c:pt>
                <c:pt idx="9">
                  <c:v>28.098594147817394</c:v>
                </c:pt>
                <c:pt idx="10">
                  <c:v>10.879904875148696</c:v>
                </c:pt>
                <c:pt idx="11">
                  <c:v>19.1438763376932</c:v>
                </c:pt>
                <c:pt idx="12">
                  <c:v>18.0737217598098</c:v>
                </c:pt>
                <c:pt idx="13">
                  <c:v>21.700356718192602</c:v>
                </c:pt>
                <c:pt idx="14">
                  <c:v>12.544589774078503</c:v>
                </c:pt>
                <c:pt idx="15">
                  <c:v>22.770511296076094</c:v>
                </c:pt>
                <c:pt idx="16">
                  <c:v>20.154577883472001</c:v>
                </c:pt>
                <c:pt idx="17">
                  <c:v>22.651605231866803</c:v>
                </c:pt>
                <c:pt idx="18">
                  <c:v>12.960760998810901</c:v>
                </c:pt>
                <c:pt idx="19">
                  <c:v>14.648965383035303</c:v>
                </c:pt>
                <c:pt idx="20">
                  <c:v>16.60576444896105</c:v>
                </c:pt>
                <c:pt idx="21">
                  <c:v>15.167895522065351</c:v>
                </c:pt>
                <c:pt idx="22">
                  <c:v>29.946593439858162</c:v>
                </c:pt>
                <c:pt idx="23">
                  <c:v>21.630737961901879</c:v>
                </c:pt>
                <c:pt idx="24">
                  <c:v>14.398149149170798</c:v>
                </c:pt>
                <c:pt idx="25">
                  <c:v>13.273800514605718</c:v>
                </c:pt>
                <c:pt idx="26">
                  <c:v>11.578628727107613</c:v>
                </c:pt>
                <c:pt idx="27">
                  <c:v>13.80354169819887</c:v>
                </c:pt>
                <c:pt idx="28">
                  <c:v>18.214447879954164</c:v>
                </c:pt>
                <c:pt idx="29">
                  <c:v>13.557049882159625</c:v>
                </c:pt>
                <c:pt idx="30">
                  <c:v>14.61653224934593</c:v>
                </c:pt>
                <c:pt idx="31">
                  <c:v>11.481329326039489</c:v>
                </c:pt>
                <c:pt idx="32">
                  <c:v>18.419857726653554</c:v>
                </c:pt>
                <c:pt idx="33">
                  <c:v>18.06309325607041</c:v>
                </c:pt>
                <c:pt idx="34">
                  <c:v>17.511729983350996</c:v>
                </c:pt>
                <c:pt idx="35">
                  <c:v>15.154922268589587</c:v>
                </c:pt>
                <c:pt idx="36">
                  <c:v>16.992799844320956</c:v>
                </c:pt>
                <c:pt idx="37">
                  <c:v>13.459750481091493</c:v>
                </c:pt>
                <c:pt idx="38">
                  <c:v>20.819909619667449</c:v>
                </c:pt>
                <c:pt idx="39">
                  <c:v>14.29003870353953</c:v>
                </c:pt>
                <c:pt idx="40">
                  <c:v>15.068433912084593</c:v>
                </c:pt>
                <c:pt idx="41">
                  <c:v>13.749486475383236</c:v>
                </c:pt>
                <c:pt idx="42">
                  <c:v>17.630651473545377</c:v>
                </c:pt>
                <c:pt idx="43">
                  <c:v>16.76576790849532</c:v>
                </c:pt>
                <c:pt idx="44">
                  <c:v>14.843564185171587</c:v>
                </c:pt>
                <c:pt idx="45">
                  <c:v>17.468485805098474</c:v>
                </c:pt>
                <c:pt idx="46">
                  <c:v>27.501135159679123</c:v>
                </c:pt>
                <c:pt idx="47">
                  <c:v>17.576596250729736</c:v>
                </c:pt>
                <c:pt idx="48">
                  <c:v>20.841531708793688</c:v>
                </c:pt>
                <c:pt idx="49">
                  <c:v>18.138770568012276</c:v>
                </c:pt>
                <c:pt idx="50">
                  <c:v>20.084758589374907</c:v>
                </c:pt>
                <c:pt idx="51">
                  <c:v>25.036216999286474</c:v>
                </c:pt>
                <c:pt idx="52">
                  <c:v>19.89015978723863</c:v>
                </c:pt>
                <c:pt idx="53">
                  <c:v>21.825336764038141</c:v>
                </c:pt>
                <c:pt idx="54">
                  <c:v>21.355608324091634</c:v>
                </c:pt>
                <c:pt idx="55">
                  <c:v>13.668844649373924</c:v>
                </c:pt>
                <c:pt idx="56">
                  <c:v>29.357592725447528</c:v>
                </c:pt>
                <c:pt idx="57">
                  <c:v>20.272723202909816</c:v>
                </c:pt>
                <c:pt idx="58">
                  <c:v>18.549988768217489</c:v>
                </c:pt>
                <c:pt idx="59">
                  <c:v>24.575940314857867</c:v>
                </c:pt>
                <c:pt idx="60">
                  <c:v>19.605670862231584</c:v>
                </c:pt>
                <c:pt idx="61">
                  <c:v>16.636898206651274</c:v>
                </c:pt>
                <c:pt idx="62">
                  <c:v>18.352686980502774</c:v>
                </c:pt>
                <c:pt idx="63">
                  <c:v>21.055318136434245</c:v>
                </c:pt>
                <c:pt idx="64">
                  <c:v>18.473756032098507</c:v>
                </c:pt>
                <c:pt idx="65">
                  <c:v>13.343261848017853</c:v>
                </c:pt>
                <c:pt idx="66">
                  <c:v>13.220173188119119</c:v>
                </c:pt>
                <c:pt idx="67">
                  <c:v>18.614079426249837</c:v>
                </c:pt>
                <c:pt idx="68">
                  <c:v>12.893074889097711</c:v>
                </c:pt>
                <c:pt idx="69">
                  <c:v>16.833885545374208</c:v>
                </c:pt>
                <c:pt idx="70">
                  <c:v>20.569346267997396</c:v>
                </c:pt>
                <c:pt idx="71">
                  <c:v>17.974816958190573</c:v>
                </c:pt>
                <c:pt idx="72">
                  <c:v>18.569624702066491</c:v>
                </c:pt>
                <c:pt idx="73">
                  <c:v>19.416530242542386</c:v>
                </c:pt>
                <c:pt idx="74">
                  <c:v>20.286841939016398</c:v>
                </c:pt>
                <c:pt idx="75">
                  <c:v>19.612900448540771</c:v>
                </c:pt>
                <c:pt idx="76">
                  <c:v>30.773496858703481</c:v>
                </c:pt>
                <c:pt idx="77">
                  <c:v>14.946580179135459</c:v>
                </c:pt>
                <c:pt idx="78">
                  <c:v>17.734251099958051</c:v>
                </c:pt>
                <c:pt idx="79">
                  <c:v>18.420035150539981</c:v>
                </c:pt>
                <c:pt idx="80">
                  <c:v>15.649132369861213</c:v>
                </c:pt>
                <c:pt idx="81">
                  <c:v>16.674283616648701</c:v>
                </c:pt>
                <c:pt idx="82">
                  <c:v>18.559770565239177</c:v>
                </c:pt>
                <c:pt idx="83">
                  <c:v>15.631429009748246</c:v>
                </c:pt>
                <c:pt idx="84">
                  <c:v>13.249662124794568</c:v>
                </c:pt>
                <c:pt idx="85">
                  <c:v>12.87031232584448</c:v>
                </c:pt>
                <c:pt idx="86">
                  <c:v>16.244981788038125</c:v>
                </c:pt>
                <c:pt idx="87">
                  <c:v>14.99243600864618</c:v>
                </c:pt>
                <c:pt idx="88">
                  <c:v>10.44557592709949</c:v>
                </c:pt>
                <c:pt idx="89">
                  <c:v>12.125373167025387</c:v>
                </c:pt>
                <c:pt idx="90">
                  <c:v>20.25332824424612</c:v>
                </c:pt>
                <c:pt idx="91">
                  <c:v>21.919127235658095</c:v>
                </c:pt>
                <c:pt idx="92">
                  <c:v>22.253871299308706</c:v>
                </c:pt>
                <c:pt idx="93">
                  <c:v>20.5786268838837</c:v>
                </c:pt>
                <c:pt idx="94">
                  <c:v>21.422827407029573</c:v>
                </c:pt>
                <c:pt idx="95">
                  <c:v>22.207313098007894</c:v>
                </c:pt>
                <c:pt idx="96">
                  <c:v>24.271275199086382</c:v>
                </c:pt>
                <c:pt idx="97">
                  <c:v>26.574442735351305</c:v>
                </c:pt>
                <c:pt idx="98">
                  <c:v>28.581085770104451</c:v>
                </c:pt>
                <c:pt idx="99">
                  <c:v>19.54219847092466</c:v>
                </c:pt>
                <c:pt idx="100">
                  <c:v>33.084973172107411</c:v>
                </c:pt>
                <c:pt idx="101">
                  <c:v>16.80470269443412</c:v>
                </c:pt>
                <c:pt idx="102">
                  <c:v>20.327464968753368</c:v>
                </c:pt>
                <c:pt idx="103">
                  <c:v>11.686658705926988</c:v>
                </c:pt>
                <c:pt idx="104">
                  <c:v>12.608990188151481</c:v>
                </c:pt>
                <c:pt idx="105">
                  <c:v>12.306617313392621</c:v>
                </c:pt>
                <c:pt idx="106">
                  <c:v>18.21681264977255</c:v>
                </c:pt>
                <c:pt idx="107">
                  <c:v>23.22080331932866</c:v>
                </c:pt>
                <c:pt idx="108">
                  <c:v>13.971507781105977</c:v>
                </c:pt>
                <c:pt idx="109">
                  <c:v>24.264845177892042</c:v>
                </c:pt>
                <c:pt idx="110">
                  <c:v>24.579368493993947</c:v>
                </c:pt>
                <c:pt idx="111">
                  <c:v>16.674173524064045</c:v>
                </c:pt>
                <c:pt idx="112">
                  <c:v>18.66757086163193</c:v>
                </c:pt>
                <c:pt idx="113">
                  <c:v>22.029914679347804</c:v>
                </c:pt>
                <c:pt idx="114">
                  <c:v>23.491942077320132</c:v>
                </c:pt>
                <c:pt idx="115">
                  <c:v>17.855139987165252</c:v>
                </c:pt>
                <c:pt idx="116">
                  <c:v>20.339669889388311</c:v>
                </c:pt>
                <c:pt idx="117">
                  <c:v>22.988378973106528</c:v>
                </c:pt>
                <c:pt idx="118">
                  <c:v>22.632173990203611</c:v>
                </c:pt>
                <c:pt idx="119">
                  <c:v>25.215398539817663</c:v>
                </c:pt>
                <c:pt idx="120">
                  <c:v>26.284777994114322</c:v>
                </c:pt>
                <c:pt idx="121">
                  <c:v>27.07179893304211</c:v>
                </c:pt>
                <c:pt idx="122">
                  <c:v>37.662611643821066</c:v>
                </c:pt>
                <c:pt idx="123">
                  <c:v>30.430303827056058</c:v>
                </c:pt>
                <c:pt idx="124">
                  <c:v>30.537345240615281</c:v>
                </c:pt>
                <c:pt idx="125">
                  <c:v>31.055258558863429</c:v>
                </c:pt>
                <c:pt idx="126">
                  <c:v>29.438591903481637</c:v>
                </c:pt>
                <c:pt idx="127">
                  <c:v>33.138161687506575</c:v>
                </c:pt>
                <c:pt idx="128">
                  <c:v>31.794298030895987</c:v>
                </c:pt>
                <c:pt idx="129">
                  <c:v>20.313043312663872</c:v>
                </c:pt>
                <c:pt idx="130">
                  <c:v>24.10074896746066</c:v>
                </c:pt>
                <c:pt idx="131">
                  <c:v>26.931653671527755</c:v>
                </c:pt>
                <c:pt idx="132">
                  <c:v>28.880825731088763</c:v>
                </c:pt>
                <c:pt idx="133">
                  <c:v>29.008693732162527</c:v>
                </c:pt>
                <c:pt idx="134">
                  <c:v>25.898011876711493</c:v>
                </c:pt>
                <c:pt idx="135">
                  <c:v>15.242236839229896</c:v>
                </c:pt>
                <c:pt idx="136">
                  <c:v>33.141925341900638</c:v>
                </c:pt>
                <c:pt idx="137">
                  <c:v>21.212034883441198</c:v>
                </c:pt>
                <c:pt idx="138">
                  <c:v>30.720684264593359</c:v>
                </c:pt>
                <c:pt idx="139">
                  <c:v>22.730543793594805</c:v>
                </c:pt>
                <c:pt idx="140">
                  <c:v>24.627196020270816</c:v>
                </c:pt>
                <c:pt idx="141">
                  <c:v>20.157544577093503</c:v>
                </c:pt>
                <c:pt idx="142">
                  <c:v>22.973031830555406</c:v>
                </c:pt>
                <c:pt idx="143">
                  <c:v>9.6807325014750596</c:v>
                </c:pt>
                <c:pt idx="144">
                  <c:v>16.977733650485845</c:v>
                </c:pt>
                <c:pt idx="145">
                  <c:v>14.597874249498908</c:v>
                </c:pt>
                <c:pt idx="146">
                  <c:v>21.6411877326872</c:v>
                </c:pt>
                <c:pt idx="147">
                  <c:v>14.437236741727105</c:v>
                </c:pt>
                <c:pt idx="148">
                  <c:v>21.466230061903943</c:v>
                </c:pt>
                <c:pt idx="149">
                  <c:v>22.41356999610862</c:v>
                </c:pt>
                <c:pt idx="150">
                  <c:v>22.015737164196047</c:v>
                </c:pt>
                <c:pt idx="151">
                  <c:v>24.425200791947091</c:v>
                </c:pt>
                <c:pt idx="152">
                  <c:v>23.18300489676367</c:v>
                </c:pt>
                <c:pt idx="153">
                  <c:v>22.002561538814696</c:v>
                </c:pt>
                <c:pt idx="154">
                  <c:v>21.445772402673072</c:v>
                </c:pt>
                <c:pt idx="155">
                  <c:v>22.656457248626161</c:v>
                </c:pt>
                <c:pt idx="156">
                  <c:v>27.021874261152647</c:v>
                </c:pt>
                <c:pt idx="157">
                  <c:v>26.760772072378771</c:v>
                </c:pt>
                <c:pt idx="158">
                  <c:v>28.487102423836184</c:v>
                </c:pt>
                <c:pt idx="159">
                  <c:v>27.20172112944546</c:v>
                </c:pt>
                <c:pt idx="160">
                  <c:v>28.630632016452907</c:v>
                </c:pt>
                <c:pt idx="161">
                  <c:v>27.124910808882348</c:v>
                </c:pt>
                <c:pt idx="162">
                  <c:v>27.233021254513609</c:v>
                </c:pt>
                <c:pt idx="163">
                  <c:v>28.108715864126793</c:v>
                </c:pt>
                <c:pt idx="164">
                  <c:v>25.204747767377782</c:v>
                </c:pt>
                <c:pt idx="165">
                  <c:v>15.77633485417325</c:v>
                </c:pt>
                <c:pt idx="166">
                  <c:v>21.256649643497603</c:v>
                </c:pt>
                <c:pt idx="167">
                  <c:v>16.935818710255461</c:v>
                </c:pt>
                <c:pt idx="168">
                  <c:v>23.438344612856504</c:v>
                </c:pt>
                <c:pt idx="169">
                  <c:v>27.59276450913729</c:v>
                </c:pt>
                <c:pt idx="170">
                  <c:v>28.568107271874666</c:v>
                </c:pt>
                <c:pt idx="171">
                  <c:v>19.158572543686468</c:v>
                </c:pt>
                <c:pt idx="172">
                  <c:v>23.306689899370937</c:v>
                </c:pt>
                <c:pt idx="173">
                  <c:v>27.452767990737314</c:v>
                </c:pt>
                <c:pt idx="174">
                  <c:v>19.135380477602979</c:v>
                </c:pt>
                <c:pt idx="175">
                  <c:v>24.447228428135176</c:v>
                </c:pt>
                <c:pt idx="176">
                  <c:v>19.553018776494895</c:v>
                </c:pt>
                <c:pt idx="177">
                  <c:v>19.016627386538076</c:v>
                </c:pt>
                <c:pt idx="178">
                  <c:v>25.419669046390958</c:v>
                </c:pt>
                <c:pt idx="179">
                  <c:v>24.519449069169056</c:v>
                </c:pt>
                <c:pt idx="180">
                  <c:v>18.093470115428623</c:v>
                </c:pt>
                <c:pt idx="181">
                  <c:v>26.163189003118774</c:v>
                </c:pt>
                <c:pt idx="182">
                  <c:v>28.001724866356334</c:v>
                </c:pt>
                <c:pt idx="183">
                  <c:v>19.374617097813385</c:v>
                </c:pt>
                <c:pt idx="184">
                  <c:v>22.411295379359551</c:v>
                </c:pt>
                <c:pt idx="185">
                  <c:v>14.5624960210449</c:v>
                </c:pt>
                <c:pt idx="186">
                  <c:v>15.070596120997223</c:v>
                </c:pt>
                <c:pt idx="187">
                  <c:v>21.26532465566823</c:v>
                </c:pt>
                <c:pt idx="188">
                  <c:v>20.738215251848771</c:v>
                </c:pt>
                <c:pt idx="189">
                  <c:v>18.137441755240502</c:v>
                </c:pt>
                <c:pt idx="190">
                  <c:v>21.045736396066388</c:v>
                </c:pt>
                <c:pt idx="191">
                  <c:v>12.412316164419479</c:v>
                </c:pt>
                <c:pt idx="192">
                  <c:v>17.059828320612347</c:v>
                </c:pt>
                <c:pt idx="193">
                  <c:v>22.01845687628736</c:v>
                </c:pt>
                <c:pt idx="194">
                  <c:v>13.472170625641915</c:v>
                </c:pt>
                <c:pt idx="195">
                  <c:v>21.766702445701426</c:v>
                </c:pt>
                <c:pt idx="196">
                  <c:v>21.081536898095095</c:v>
                </c:pt>
                <c:pt idx="197">
                  <c:v>16.582637493427654</c:v>
                </c:pt>
                <c:pt idx="198">
                  <c:v>20.897749140521952</c:v>
                </c:pt>
                <c:pt idx="199">
                  <c:v>19.195634905185464</c:v>
                </c:pt>
                <c:pt idx="200">
                  <c:v>23.611321325866506</c:v>
                </c:pt>
                <c:pt idx="201">
                  <c:v>18.37850246310353</c:v>
                </c:pt>
                <c:pt idx="202">
                  <c:v>28.639942258112001</c:v>
                </c:pt>
                <c:pt idx="203">
                  <c:v>22.405989105779312</c:v>
                </c:pt>
                <c:pt idx="204">
                  <c:v>20.417447748945399</c:v>
                </c:pt>
                <c:pt idx="205">
                  <c:v>23.114954591186553</c:v>
                </c:pt>
                <c:pt idx="206">
                  <c:v>21.937537928814955</c:v>
                </c:pt>
                <c:pt idx="207">
                  <c:v>19.694063536950928</c:v>
                </c:pt>
                <c:pt idx="208">
                  <c:v>23.395100434603982</c:v>
                </c:pt>
                <c:pt idx="209">
                  <c:v>17.226902417333534</c:v>
                </c:pt>
                <c:pt idx="210">
                  <c:v>20.795835206405492</c:v>
                </c:pt>
                <c:pt idx="211">
                  <c:v>26.595169625289209</c:v>
                </c:pt>
                <c:pt idx="212">
                  <c:v>24.897835628878461</c:v>
                </c:pt>
                <c:pt idx="213">
                  <c:v>16.170975284631016</c:v>
                </c:pt>
                <c:pt idx="214">
                  <c:v>26.185919011096956</c:v>
                </c:pt>
                <c:pt idx="215">
                  <c:v>23.827928108175762</c:v>
                </c:pt>
                <c:pt idx="216">
                  <c:v>25.619352141436785</c:v>
                </c:pt>
                <c:pt idx="217">
                  <c:v>22.333168720034251</c:v>
                </c:pt>
                <c:pt idx="218">
                  <c:v>25.994884704451607</c:v>
                </c:pt>
                <c:pt idx="219">
                  <c:v>23.578888192177132</c:v>
                </c:pt>
                <c:pt idx="220">
                  <c:v>22.255132261028315</c:v>
                </c:pt>
                <c:pt idx="221">
                  <c:v>25.138857686211772</c:v>
                </c:pt>
                <c:pt idx="222">
                  <c:v>23.195600905949334</c:v>
                </c:pt>
                <c:pt idx="223">
                  <c:v>27.719518259854254</c:v>
                </c:pt>
                <c:pt idx="224">
                  <c:v>29.198808883851108</c:v>
                </c:pt>
                <c:pt idx="225">
                  <c:v>25.296031293820029</c:v>
                </c:pt>
                <c:pt idx="226">
                  <c:v>23.133256325759625</c:v>
                </c:pt>
                <c:pt idx="227">
                  <c:v>23.893310015201003</c:v>
                </c:pt>
                <c:pt idx="228">
                  <c:v>21.512340663610566</c:v>
                </c:pt>
                <c:pt idx="229">
                  <c:v>24.917557699543714</c:v>
                </c:pt>
                <c:pt idx="230">
                  <c:v>23.570829651230532</c:v>
                </c:pt>
                <c:pt idx="231">
                  <c:v>22.060533458892053</c:v>
                </c:pt>
                <c:pt idx="232">
                  <c:v>27.294752765481903</c:v>
                </c:pt>
                <c:pt idx="233">
                  <c:v>24.241884589736543</c:v>
                </c:pt>
                <c:pt idx="234">
                  <c:v>22.273359624044204</c:v>
                </c:pt>
                <c:pt idx="235">
                  <c:v>23.905467685799607</c:v>
                </c:pt>
                <c:pt idx="236">
                  <c:v>23.84743519117567</c:v>
                </c:pt>
                <c:pt idx="237">
                  <c:v>23.536749003274302</c:v>
                </c:pt>
                <c:pt idx="238">
                  <c:v>21.2192866300174</c:v>
                </c:pt>
                <c:pt idx="239">
                  <c:v>21.877062418312455</c:v>
                </c:pt>
                <c:pt idx="240">
                  <c:v>14.573954958106228</c:v>
                </c:pt>
                <c:pt idx="241">
                  <c:v>20.258408473652551</c:v>
                </c:pt>
                <c:pt idx="242">
                  <c:v>17.052084228657534</c:v>
                </c:pt>
                <c:pt idx="243">
                  <c:v>20.451945472972341</c:v>
                </c:pt>
                <c:pt idx="244">
                  <c:v>20.182341207160803</c:v>
                </c:pt>
                <c:pt idx="245">
                  <c:v>21.328183977753739</c:v>
                </c:pt>
                <c:pt idx="246">
                  <c:v>20.557428438583202</c:v>
                </c:pt>
                <c:pt idx="247">
                  <c:v>22.466905222870615</c:v>
                </c:pt>
                <c:pt idx="248">
                  <c:v>22.263819936208684</c:v>
                </c:pt>
                <c:pt idx="249">
                  <c:v>22.408389171374829</c:v>
                </c:pt>
                <c:pt idx="250">
                  <c:v>30.184283613629432</c:v>
                </c:pt>
                <c:pt idx="251">
                  <c:v>40.822488677850615</c:v>
                </c:pt>
                <c:pt idx="252">
                  <c:v>24.333317993294031</c:v>
                </c:pt>
                <c:pt idx="253">
                  <c:v>15.265194923133457</c:v>
                </c:pt>
                <c:pt idx="254">
                  <c:v>18.822028584401828</c:v>
                </c:pt>
                <c:pt idx="255">
                  <c:v>17.48463067001304</c:v>
                </c:pt>
                <c:pt idx="256">
                  <c:v>21.254513611105104</c:v>
                </c:pt>
                <c:pt idx="257">
                  <c:v>19.308525589742487</c:v>
                </c:pt>
                <c:pt idx="258">
                  <c:v>23.542634893050234</c:v>
                </c:pt>
                <c:pt idx="259">
                  <c:v>24.901488292937174</c:v>
                </c:pt>
                <c:pt idx="260">
                  <c:v>22.258320598979978</c:v>
                </c:pt>
                <c:pt idx="261">
                  <c:v>23.562599970652329</c:v>
                </c:pt>
                <c:pt idx="262">
                  <c:v>25.970235919747978</c:v>
                </c:pt>
                <c:pt idx="263">
                  <c:v>30.12108678453437</c:v>
                </c:pt>
                <c:pt idx="264">
                  <c:v>22.93359425697998</c:v>
                </c:pt>
                <c:pt idx="265">
                  <c:v>23.400821091002875</c:v>
                </c:pt>
                <c:pt idx="266">
                  <c:v>20.918060324640194</c:v>
                </c:pt>
                <c:pt idx="267">
                  <c:v>26.444842217195308</c:v>
                </c:pt>
                <c:pt idx="268">
                  <c:v>16.99045038351435</c:v>
                </c:pt>
                <c:pt idx="269">
                  <c:v>20.773286496816731</c:v>
                </c:pt>
                <c:pt idx="270">
                  <c:v>17.94539832956918</c:v>
                </c:pt>
                <c:pt idx="271">
                  <c:v>22.015840925275825</c:v>
                </c:pt>
                <c:pt idx="272">
                  <c:v>17.95565801345834</c:v>
                </c:pt>
                <c:pt idx="273">
                  <c:v>19.857341187752844</c:v>
                </c:pt>
                <c:pt idx="274">
                  <c:v>19.93871586182572</c:v>
                </c:pt>
                <c:pt idx="275">
                  <c:v>19.114901792105947</c:v>
                </c:pt>
                <c:pt idx="276">
                  <c:v>21.451305192927499</c:v>
                </c:pt>
                <c:pt idx="277">
                  <c:v>16.991666126949184</c:v>
                </c:pt>
                <c:pt idx="278">
                  <c:v>18.312784183069617</c:v>
                </c:pt>
                <c:pt idx="279">
                  <c:v>21.474152522745889</c:v>
                </c:pt>
                <c:pt idx="280">
                  <c:v>21.067460214520857</c:v>
                </c:pt>
                <c:pt idx="281">
                  <c:v>23.702642605087767</c:v>
                </c:pt>
                <c:pt idx="282">
                  <c:v>23.387633936612644</c:v>
                </c:pt>
                <c:pt idx="283">
                  <c:v>20.179530160749273</c:v>
                </c:pt>
                <c:pt idx="284">
                  <c:v>23.608405620624488</c:v>
                </c:pt>
                <c:pt idx="285">
                  <c:v>19.524746481004989</c:v>
                </c:pt>
                <c:pt idx="286">
                  <c:v>16.700640726415934</c:v>
                </c:pt>
                <c:pt idx="287">
                  <c:v>16.54831133428263</c:v>
                </c:pt>
                <c:pt idx="288">
                  <c:v>20.009233375299992</c:v>
                </c:pt>
                <c:pt idx="289">
                  <c:v>19.632856926636244</c:v>
                </c:pt>
                <c:pt idx="290">
                  <c:v>25.362720042350169</c:v>
                </c:pt>
                <c:pt idx="291">
                  <c:v>19.786551939319651</c:v>
                </c:pt>
                <c:pt idx="292">
                  <c:v>21.121974329689358</c:v>
                </c:pt>
                <c:pt idx="293">
                  <c:v>20.690196032174519</c:v>
                </c:pt>
                <c:pt idx="294">
                  <c:v>21.277822101278097</c:v>
                </c:pt>
                <c:pt idx="295">
                  <c:v>20.515418762029974</c:v>
                </c:pt>
                <c:pt idx="296">
                  <c:v>21.773443750135122</c:v>
                </c:pt>
                <c:pt idx="297">
                  <c:v>25.578931436355376</c:v>
                </c:pt>
                <c:pt idx="298">
                  <c:v>29.802181547312998</c:v>
                </c:pt>
                <c:pt idx="299">
                  <c:v>26.563908387000922</c:v>
                </c:pt>
                <c:pt idx="300">
                  <c:v>25.189733832082858</c:v>
                </c:pt>
                <c:pt idx="301">
                  <c:v>23.276178944409608</c:v>
                </c:pt>
                <c:pt idx="302">
                  <c:v>24.605757261285532</c:v>
                </c:pt>
                <c:pt idx="303">
                  <c:v>30.38200134341399</c:v>
                </c:pt>
                <c:pt idx="304">
                  <c:v>23.059958053147092</c:v>
                </c:pt>
                <c:pt idx="305">
                  <c:v>27.092477675192981</c:v>
                </c:pt>
                <c:pt idx="306">
                  <c:v>17.87777232931834</c:v>
                </c:pt>
                <c:pt idx="307">
                  <c:v>25.492443079850382</c:v>
                </c:pt>
                <c:pt idx="308">
                  <c:v>23.594739681616083</c:v>
                </c:pt>
                <c:pt idx="309">
                  <c:v>17.633642873345607</c:v>
                </c:pt>
                <c:pt idx="310">
                  <c:v>20.336893430003364</c:v>
                </c:pt>
                <c:pt idx="311">
                  <c:v>22.325225469176296</c:v>
                </c:pt>
                <c:pt idx="312">
                  <c:v>22.252768814210938</c:v>
                </c:pt>
                <c:pt idx="313">
                  <c:v>24.940852628956286</c:v>
                </c:pt>
                <c:pt idx="314">
                  <c:v>20.268934458746479</c:v>
                </c:pt>
                <c:pt idx="315">
                  <c:v>28.593831656405357</c:v>
                </c:pt>
                <c:pt idx="316">
                  <c:v>31.08155306233251</c:v>
                </c:pt>
                <c:pt idx="317">
                  <c:v>25.915668223038288</c:v>
                </c:pt>
                <c:pt idx="318">
                  <c:v>28.946670168719649</c:v>
                </c:pt>
                <c:pt idx="319">
                  <c:v>24.200873211950949</c:v>
                </c:pt>
                <c:pt idx="320">
                  <c:v>20.604623003373337</c:v>
                </c:pt>
                <c:pt idx="321">
                  <c:v>28.888072516411135</c:v>
                </c:pt>
                <c:pt idx="322">
                  <c:v>18.454579226852562</c:v>
                </c:pt>
                <c:pt idx="323">
                  <c:v>16.80470269443412</c:v>
                </c:pt>
                <c:pt idx="324">
                  <c:v>23.216923477095264</c:v>
                </c:pt>
                <c:pt idx="325">
                  <c:v>14.466467078953702</c:v>
                </c:pt>
                <c:pt idx="326">
                  <c:v>16.760997355827008</c:v>
                </c:pt>
                <c:pt idx="327">
                  <c:v>15.111120823408577</c:v>
                </c:pt>
                <c:pt idx="328">
                  <c:v>12.849369550490579</c:v>
                </c:pt>
                <c:pt idx="329">
                  <c:v>15.777627237167025</c:v>
                </c:pt>
                <c:pt idx="330">
                  <c:v>16.43320731627368</c:v>
                </c:pt>
                <c:pt idx="331">
                  <c:v>16.313017635104131</c:v>
                </c:pt>
                <c:pt idx="332">
                  <c:v>17.176198072594556</c:v>
                </c:pt>
                <c:pt idx="333">
                  <c:v>19.940959955051319</c:v>
                </c:pt>
                <c:pt idx="334">
                  <c:v>18.487358230807889</c:v>
                </c:pt>
                <c:pt idx="335">
                  <c:v>19.77327619111129</c:v>
                </c:pt>
                <c:pt idx="336">
                  <c:v>15.886890583684803</c:v>
                </c:pt>
                <c:pt idx="337">
                  <c:v>14.116824370096808</c:v>
                </c:pt>
                <c:pt idx="338">
                  <c:v>14.816109787810579</c:v>
                </c:pt>
                <c:pt idx="339">
                  <c:v>13.789034330543476</c:v>
                </c:pt>
                <c:pt idx="340">
                  <c:v>12.69640086536571</c:v>
                </c:pt>
                <c:pt idx="341">
                  <c:v>13.723476322632813</c:v>
                </c:pt>
                <c:pt idx="342">
                  <c:v>14.597583094775018</c:v>
                </c:pt>
                <c:pt idx="343">
                  <c:v>15.983425904415391</c:v>
                </c:pt>
                <c:pt idx="344">
                  <c:v>14.082961639308145</c:v>
                </c:pt>
                <c:pt idx="345">
                  <c:v>12.94770656235659</c:v>
                </c:pt>
                <c:pt idx="346">
                  <c:v>13.537728633552589</c:v>
                </c:pt>
                <c:pt idx="347">
                  <c:v>13.712549987981035</c:v>
                </c:pt>
                <c:pt idx="348">
                  <c:v>12.969559231660149</c:v>
                </c:pt>
                <c:pt idx="349">
                  <c:v>11.428946045759488</c:v>
                </c:pt>
                <c:pt idx="350">
                  <c:v>11.25412469133105</c:v>
                </c:pt>
                <c:pt idx="351">
                  <c:v>11.275977360634606</c:v>
                </c:pt>
                <c:pt idx="352">
                  <c:v>10.194270230108607</c:v>
                </c:pt>
                <c:pt idx="353">
                  <c:v>11</c:v>
                </c:pt>
                <c:pt idx="354">
                  <c:v>12.25</c:v>
                </c:pt>
                <c:pt idx="355">
                  <c:v>11.1</c:v>
                </c:pt>
                <c:pt idx="356">
                  <c:v>11.87</c:v>
                </c:pt>
                <c:pt idx="357">
                  <c:v>13.36</c:v>
                </c:pt>
                <c:pt idx="358">
                  <c:v>11.16</c:v>
                </c:pt>
                <c:pt idx="359">
                  <c:v>13.66</c:v>
                </c:pt>
                <c:pt idx="360">
                  <c:v>11.1</c:v>
                </c:pt>
                <c:pt idx="361">
                  <c:v>11.58</c:v>
                </c:pt>
                <c:pt idx="362">
                  <c:v>10.95</c:v>
                </c:pt>
                <c:pt idx="363">
                  <c:v>11.22</c:v>
                </c:pt>
                <c:pt idx="364">
                  <c:v>10.88</c:v>
                </c:pt>
                <c:pt idx="365">
                  <c:v>10.19</c:v>
                </c:pt>
                <c:pt idx="366">
                  <c:v>10.89</c:v>
                </c:pt>
                <c:pt idx="367">
                  <c:v>12.16</c:v>
                </c:pt>
                <c:pt idx="368">
                  <c:v>9.68</c:v>
                </c:pt>
                <c:pt idx="369">
                  <c:v>9.1</c:v>
                </c:pt>
                <c:pt idx="370">
                  <c:v>9.17</c:v>
                </c:pt>
                <c:pt idx="371">
                  <c:v>11.3</c:v>
                </c:pt>
                <c:pt idx="372">
                  <c:v>11.72</c:v>
                </c:pt>
                <c:pt idx="373">
                  <c:v>11</c:v>
                </c:pt>
                <c:pt idx="374">
                  <c:v>10.72</c:v>
                </c:pt>
                <c:pt idx="375">
                  <c:v>10.5</c:v>
                </c:pt>
                <c:pt idx="376">
                  <c:v>10.35</c:v>
                </c:pt>
                <c:pt idx="377">
                  <c:v>10</c:v>
                </c:pt>
                <c:pt idx="378">
                  <c:v>11.04</c:v>
                </c:pt>
                <c:pt idx="379">
                  <c:v>10.050000000000001</c:v>
                </c:pt>
                <c:pt idx="380">
                  <c:v>10.33</c:v>
                </c:pt>
                <c:pt idx="381">
                  <c:v>10.050000000000001</c:v>
                </c:pt>
                <c:pt idx="382">
                  <c:v>9</c:v>
                </c:pt>
                <c:pt idx="383">
                  <c:v>10.29</c:v>
                </c:pt>
                <c:pt idx="384">
                  <c:v>10.1</c:v>
                </c:pt>
                <c:pt idx="385">
                  <c:v>9.36</c:v>
                </c:pt>
                <c:pt idx="386">
                  <c:v>10.24</c:v>
                </c:pt>
                <c:pt idx="387">
                  <c:v>9.49</c:v>
                </c:pt>
              </c:numCache>
            </c:numRef>
          </c:yVal>
          <c:smooth val="0"/>
        </c:ser>
        <c:ser>
          <c:idx val="12"/>
          <c:order val="1"/>
          <c:tx>
            <c:v>M10</c:v>
          </c:tx>
          <c:spPr>
            <a:ln w="3175">
              <a:solidFill>
                <a:srgbClr val="800080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800080"/>
              </a:solidFill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[1]Fließkurven!$M$10:$M$501</c:f>
              <c:numCache>
                <c:formatCode>m/d/yyyy</c:formatCode>
                <c:ptCount val="492"/>
                <c:pt idx="0">
                  <c:v>39310</c:v>
                </c:pt>
                <c:pt idx="1">
                  <c:v>39317</c:v>
                </c:pt>
                <c:pt idx="2">
                  <c:v>39321</c:v>
                </c:pt>
                <c:pt idx="3">
                  <c:v>39328</c:v>
                </c:pt>
                <c:pt idx="4">
                  <c:v>39331</c:v>
                </c:pt>
                <c:pt idx="5">
                  <c:v>39342</c:v>
                </c:pt>
                <c:pt idx="6">
                  <c:v>39349</c:v>
                </c:pt>
                <c:pt idx="7">
                  <c:v>39352</c:v>
                </c:pt>
                <c:pt idx="8">
                  <c:v>39359</c:v>
                </c:pt>
                <c:pt idx="9">
                  <c:v>39363</c:v>
                </c:pt>
                <c:pt idx="10">
                  <c:v>39366</c:v>
                </c:pt>
                <c:pt idx="11">
                  <c:v>39370</c:v>
                </c:pt>
                <c:pt idx="12">
                  <c:v>39372</c:v>
                </c:pt>
                <c:pt idx="13">
                  <c:v>39375</c:v>
                </c:pt>
                <c:pt idx="14">
                  <c:v>39380</c:v>
                </c:pt>
                <c:pt idx="15">
                  <c:v>39391</c:v>
                </c:pt>
                <c:pt idx="16">
                  <c:v>39394</c:v>
                </c:pt>
                <c:pt idx="17">
                  <c:v>39398</c:v>
                </c:pt>
                <c:pt idx="18">
                  <c:v>39401</c:v>
                </c:pt>
                <c:pt idx="19">
                  <c:v>39405</c:v>
                </c:pt>
                <c:pt idx="20">
                  <c:v>39412</c:v>
                </c:pt>
                <c:pt idx="21">
                  <c:v>39415</c:v>
                </c:pt>
                <c:pt idx="22">
                  <c:v>39419</c:v>
                </c:pt>
                <c:pt idx="23">
                  <c:v>39426</c:v>
                </c:pt>
                <c:pt idx="24">
                  <c:v>39430</c:v>
                </c:pt>
                <c:pt idx="25">
                  <c:v>39433</c:v>
                </c:pt>
                <c:pt idx="26">
                  <c:v>39454</c:v>
                </c:pt>
                <c:pt idx="27">
                  <c:v>39457</c:v>
                </c:pt>
                <c:pt idx="28">
                  <c:v>39461</c:v>
                </c:pt>
                <c:pt idx="29">
                  <c:v>39464</c:v>
                </c:pt>
                <c:pt idx="30">
                  <c:v>39468</c:v>
                </c:pt>
                <c:pt idx="31">
                  <c:v>39471</c:v>
                </c:pt>
                <c:pt idx="32">
                  <c:v>39475</c:v>
                </c:pt>
                <c:pt idx="33">
                  <c:v>39477</c:v>
                </c:pt>
                <c:pt idx="34">
                  <c:v>39482</c:v>
                </c:pt>
                <c:pt idx="35">
                  <c:v>39485</c:v>
                </c:pt>
                <c:pt idx="36">
                  <c:v>39489</c:v>
                </c:pt>
                <c:pt idx="37">
                  <c:v>39492</c:v>
                </c:pt>
                <c:pt idx="38">
                  <c:v>39496</c:v>
                </c:pt>
                <c:pt idx="39">
                  <c:v>39499</c:v>
                </c:pt>
                <c:pt idx="40">
                  <c:v>39503</c:v>
                </c:pt>
                <c:pt idx="41">
                  <c:v>39506</c:v>
                </c:pt>
                <c:pt idx="42">
                  <c:v>39510</c:v>
                </c:pt>
                <c:pt idx="43">
                  <c:v>39513</c:v>
                </c:pt>
                <c:pt idx="44">
                  <c:v>39517</c:v>
                </c:pt>
                <c:pt idx="45">
                  <c:v>39520</c:v>
                </c:pt>
                <c:pt idx="46">
                  <c:v>39524</c:v>
                </c:pt>
                <c:pt idx="47">
                  <c:v>39527</c:v>
                </c:pt>
                <c:pt idx="48">
                  <c:v>39531</c:v>
                </c:pt>
                <c:pt idx="49">
                  <c:v>39534</c:v>
                </c:pt>
                <c:pt idx="50">
                  <c:v>39538</c:v>
                </c:pt>
                <c:pt idx="51">
                  <c:v>39541</c:v>
                </c:pt>
                <c:pt idx="52">
                  <c:v>39545</c:v>
                </c:pt>
                <c:pt idx="53">
                  <c:v>39548</c:v>
                </c:pt>
                <c:pt idx="54">
                  <c:v>39552</c:v>
                </c:pt>
                <c:pt idx="55">
                  <c:v>39555</c:v>
                </c:pt>
                <c:pt idx="56">
                  <c:v>39559</c:v>
                </c:pt>
                <c:pt idx="57">
                  <c:v>39562</c:v>
                </c:pt>
                <c:pt idx="58">
                  <c:v>39566</c:v>
                </c:pt>
                <c:pt idx="59">
                  <c:v>39569</c:v>
                </c:pt>
                <c:pt idx="60">
                  <c:v>39573</c:v>
                </c:pt>
                <c:pt idx="61">
                  <c:v>39576</c:v>
                </c:pt>
                <c:pt idx="62">
                  <c:v>39580</c:v>
                </c:pt>
                <c:pt idx="63">
                  <c:v>39583</c:v>
                </c:pt>
                <c:pt idx="64">
                  <c:v>39587</c:v>
                </c:pt>
                <c:pt idx="65">
                  <c:v>39590</c:v>
                </c:pt>
                <c:pt idx="66">
                  <c:v>39594</c:v>
                </c:pt>
                <c:pt idx="67">
                  <c:v>39597</c:v>
                </c:pt>
                <c:pt idx="68">
                  <c:v>39601</c:v>
                </c:pt>
                <c:pt idx="69">
                  <c:v>39604</c:v>
                </c:pt>
                <c:pt idx="70">
                  <c:v>39608</c:v>
                </c:pt>
                <c:pt idx="71">
                  <c:v>39610</c:v>
                </c:pt>
                <c:pt idx="72">
                  <c:v>39615</c:v>
                </c:pt>
                <c:pt idx="73">
                  <c:v>39618</c:v>
                </c:pt>
                <c:pt idx="74">
                  <c:v>39622</c:v>
                </c:pt>
                <c:pt idx="75">
                  <c:v>39625</c:v>
                </c:pt>
                <c:pt idx="76">
                  <c:v>39629</c:v>
                </c:pt>
                <c:pt idx="77">
                  <c:v>39632</c:v>
                </c:pt>
                <c:pt idx="78">
                  <c:v>39636</c:v>
                </c:pt>
                <c:pt idx="79">
                  <c:v>39639</c:v>
                </c:pt>
                <c:pt idx="80">
                  <c:v>39643</c:v>
                </c:pt>
                <c:pt idx="81">
                  <c:v>39646</c:v>
                </c:pt>
                <c:pt idx="82">
                  <c:v>39650</c:v>
                </c:pt>
                <c:pt idx="83">
                  <c:v>39651</c:v>
                </c:pt>
                <c:pt idx="84">
                  <c:v>39657</c:v>
                </c:pt>
                <c:pt idx="85">
                  <c:v>39660</c:v>
                </c:pt>
                <c:pt idx="86">
                  <c:v>39664</c:v>
                </c:pt>
                <c:pt idx="87">
                  <c:v>39667</c:v>
                </c:pt>
                <c:pt idx="88">
                  <c:v>39671</c:v>
                </c:pt>
                <c:pt idx="89">
                  <c:v>39674</c:v>
                </c:pt>
                <c:pt idx="90">
                  <c:v>39678</c:v>
                </c:pt>
                <c:pt idx="91">
                  <c:v>39681</c:v>
                </c:pt>
                <c:pt idx="92">
                  <c:v>39685</c:v>
                </c:pt>
                <c:pt idx="93">
                  <c:v>39688</c:v>
                </c:pt>
                <c:pt idx="94">
                  <c:v>39692</c:v>
                </c:pt>
                <c:pt idx="95">
                  <c:v>39695</c:v>
                </c:pt>
                <c:pt idx="96">
                  <c:v>39699</c:v>
                </c:pt>
                <c:pt idx="97">
                  <c:v>39702</c:v>
                </c:pt>
                <c:pt idx="98">
                  <c:v>39706</c:v>
                </c:pt>
                <c:pt idx="99">
                  <c:v>39709</c:v>
                </c:pt>
                <c:pt idx="100">
                  <c:v>39713</c:v>
                </c:pt>
                <c:pt idx="101">
                  <c:v>39716</c:v>
                </c:pt>
                <c:pt idx="102">
                  <c:v>39720</c:v>
                </c:pt>
                <c:pt idx="103">
                  <c:v>39723</c:v>
                </c:pt>
                <c:pt idx="104">
                  <c:v>39727</c:v>
                </c:pt>
                <c:pt idx="105">
                  <c:v>39730</c:v>
                </c:pt>
                <c:pt idx="106">
                  <c:v>39734</c:v>
                </c:pt>
                <c:pt idx="107">
                  <c:v>39737</c:v>
                </c:pt>
                <c:pt idx="108">
                  <c:v>39741</c:v>
                </c:pt>
                <c:pt idx="109">
                  <c:v>39743</c:v>
                </c:pt>
                <c:pt idx="110">
                  <c:v>39748</c:v>
                </c:pt>
                <c:pt idx="111">
                  <c:v>39751</c:v>
                </c:pt>
                <c:pt idx="112">
                  <c:v>39755</c:v>
                </c:pt>
                <c:pt idx="113">
                  <c:v>39758</c:v>
                </c:pt>
                <c:pt idx="114">
                  <c:v>39762</c:v>
                </c:pt>
                <c:pt idx="115">
                  <c:v>39765</c:v>
                </c:pt>
                <c:pt idx="116">
                  <c:v>39769</c:v>
                </c:pt>
                <c:pt idx="117">
                  <c:v>39772</c:v>
                </c:pt>
                <c:pt idx="118">
                  <c:v>39776</c:v>
                </c:pt>
                <c:pt idx="119">
                  <c:v>39779</c:v>
                </c:pt>
                <c:pt idx="120">
                  <c:v>39783</c:v>
                </c:pt>
                <c:pt idx="121">
                  <c:v>39786</c:v>
                </c:pt>
                <c:pt idx="122">
                  <c:v>39790</c:v>
                </c:pt>
                <c:pt idx="123">
                  <c:v>39793</c:v>
                </c:pt>
                <c:pt idx="124">
                  <c:v>39797</c:v>
                </c:pt>
                <c:pt idx="125">
                  <c:v>39800</c:v>
                </c:pt>
                <c:pt idx="126">
                  <c:v>39818</c:v>
                </c:pt>
                <c:pt idx="127">
                  <c:v>39821</c:v>
                </c:pt>
                <c:pt idx="128">
                  <c:v>39825</c:v>
                </c:pt>
                <c:pt idx="129">
                  <c:v>39828</c:v>
                </c:pt>
                <c:pt idx="130">
                  <c:v>39832</c:v>
                </c:pt>
                <c:pt idx="131">
                  <c:v>39835</c:v>
                </c:pt>
                <c:pt idx="132">
                  <c:v>39839</c:v>
                </c:pt>
                <c:pt idx="133">
                  <c:v>39842</c:v>
                </c:pt>
                <c:pt idx="134">
                  <c:v>39846</c:v>
                </c:pt>
                <c:pt idx="135">
                  <c:v>39849</c:v>
                </c:pt>
                <c:pt idx="136">
                  <c:v>39853</c:v>
                </c:pt>
                <c:pt idx="137">
                  <c:v>39855</c:v>
                </c:pt>
                <c:pt idx="138">
                  <c:v>39860</c:v>
                </c:pt>
                <c:pt idx="139">
                  <c:v>39863</c:v>
                </c:pt>
                <c:pt idx="140">
                  <c:v>39867</c:v>
                </c:pt>
                <c:pt idx="141">
                  <c:v>39870</c:v>
                </c:pt>
                <c:pt idx="142">
                  <c:v>39874</c:v>
                </c:pt>
                <c:pt idx="143">
                  <c:v>39875</c:v>
                </c:pt>
                <c:pt idx="144">
                  <c:v>39876</c:v>
                </c:pt>
                <c:pt idx="145">
                  <c:v>39877</c:v>
                </c:pt>
                <c:pt idx="146">
                  <c:v>39881</c:v>
                </c:pt>
                <c:pt idx="147">
                  <c:v>39882</c:v>
                </c:pt>
                <c:pt idx="148">
                  <c:v>39884</c:v>
                </c:pt>
                <c:pt idx="149">
                  <c:v>39888</c:v>
                </c:pt>
                <c:pt idx="150">
                  <c:v>39890</c:v>
                </c:pt>
                <c:pt idx="151">
                  <c:v>39890</c:v>
                </c:pt>
                <c:pt idx="152">
                  <c:v>39895</c:v>
                </c:pt>
                <c:pt idx="153">
                  <c:v>39898</c:v>
                </c:pt>
                <c:pt idx="154">
                  <c:v>39902</c:v>
                </c:pt>
                <c:pt idx="155">
                  <c:v>39905</c:v>
                </c:pt>
                <c:pt idx="156">
                  <c:v>39909</c:v>
                </c:pt>
                <c:pt idx="157">
                  <c:v>39911</c:v>
                </c:pt>
                <c:pt idx="158">
                  <c:v>39916</c:v>
                </c:pt>
                <c:pt idx="159">
                  <c:v>39919</c:v>
                </c:pt>
                <c:pt idx="160">
                  <c:v>39923</c:v>
                </c:pt>
                <c:pt idx="161">
                  <c:v>39926</c:v>
                </c:pt>
                <c:pt idx="162">
                  <c:v>39930</c:v>
                </c:pt>
                <c:pt idx="163">
                  <c:v>39933</c:v>
                </c:pt>
                <c:pt idx="164">
                  <c:v>39937</c:v>
                </c:pt>
                <c:pt idx="165">
                  <c:v>39939</c:v>
                </c:pt>
                <c:pt idx="166">
                  <c:v>39944</c:v>
                </c:pt>
                <c:pt idx="167">
                  <c:v>39947</c:v>
                </c:pt>
                <c:pt idx="168">
                  <c:v>39951</c:v>
                </c:pt>
                <c:pt idx="169">
                  <c:v>39954</c:v>
                </c:pt>
                <c:pt idx="170">
                  <c:v>39958</c:v>
                </c:pt>
                <c:pt idx="171">
                  <c:v>39961</c:v>
                </c:pt>
                <c:pt idx="172">
                  <c:v>39965</c:v>
                </c:pt>
                <c:pt idx="173">
                  <c:v>39968</c:v>
                </c:pt>
                <c:pt idx="174">
                  <c:v>39972</c:v>
                </c:pt>
                <c:pt idx="175">
                  <c:v>39974</c:v>
                </c:pt>
                <c:pt idx="176">
                  <c:v>39979</c:v>
                </c:pt>
                <c:pt idx="177">
                  <c:v>39982</c:v>
                </c:pt>
                <c:pt idx="178">
                  <c:v>39986</c:v>
                </c:pt>
                <c:pt idx="179">
                  <c:v>39989</c:v>
                </c:pt>
                <c:pt idx="180">
                  <c:v>39993</c:v>
                </c:pt>
                <c:pt idx="181">
                  <c:v>39996</c:v>
                </c:pt>
                <c:pt idx="182">
                  <c:v>40000</c:v>
                </c:pt>
                <c:pt idx="183">
                  <c:v>40003</c:v>
                </c:pt>
                <c:pt idx="184">
                  <c:v>40007</c:v>
                </c:pt>
                <c:pt idx="185">
                  <c:v>40010</c:v>
                </c:pt>
                <c:pt idx="186">
                  <c:v>40014</c:v>
                </c:pt>
                <c:pt idx="187">
                  <c:v>40017</c:v>
                </c:pt>
                <c:pt idx="188">
                  <c:v>40021</c:v>
                </c:pt>
                <c:pt idx="189">
                  <c:v>40024</c:v>
                </c:pt>
                <c:pt idx="190">
                  <c:v>40028</c:v>
                </c:pt>
                <c:pt idx="191">
                  <c:v>40031</c:v>
                </c:pt>
                <c:pt idx="192">
                  <c:v>40035</c:v>
                </c:pt>
                <c:pt idx="193">
                  <c:v>40037</c:v>
                </c:pt>
                <c:pt idx="194">
                  <c:v>40042</c:v>
                </c:pt>
                <c:pt idx="195">
                  <c:v>40045</c:v>
                </c:pt>
                <c:pt idx="196">
                  <c:v>40049</c:v>
                </c:pt>
                <c:pt idx="197">
                  <c:v>40052</c:v>
                </c:pt>
                <c:pt idx="198">
                  <c:v>40054</c:v>
                </c:pt>
                <c:pt idx="199">
                  <c:v>40057</c:v>
                </c:pt>
                <c:pt idx="200">
                  <c:v>40059</c:v>
                </c:pt>
                <c:pt idx="201">
                  <c:v>40063</c:v>
                </c:pt>
                <c:pt idx="202">
                  <c:v>40066</c:v>
                </c:pt>
                <c:pt idx="203">
                  <c:v>40070</c:v>
                </c:pt>
                <c:pt idx="204">
                  <c:v>40073</c:v>
                </c:pt>
                <c:pt idx="205">
                  <c:v>40077</c:v>
                </c:pt>
                <c:pt idx="206">
                  <c:v>40080</c:v>
                </c:pt>
                <c:pt idx="207">
                  <c:v>40084</c:v>
                </c:pt>
                <c:pt idx="208">
                  <c:v>40087</c:v>
                </c:pt>
                <c:pt idx="209">
                  <c:v>40091</c:v>
                </c:pt>
                <c:pt idx="210">
                  <c:v>40093</c:v>
                </c:pt>
                <c:pt idx="211">
                  <c:v>40098</c:v>
                </c:pt>
                <c:pt idx="212">
                  <c:v>40101</c:v>
                </c:pt>
                <c:pt idx="213">
                  <c:v>40105</c:v>
                </c:pt>
                <c:pt idx="214">
                  <c:v>40108</c:v>
                </c:pt>
                <c:pt idx="215">
                  <c:v>40112</c:v>
                </c:pt>
                <c:pt idx="216">
                  <c:v>40115</c:v>
                </c:pt>
                <c:pt idx="217">
                  <c:v>40119</c:v>
                </c:pt>
                <c:pt idx="218">
                  <c:v>40122</c:v>
                </c:pt>
                <c:pt idx="219">
                  <c:v>40126</c:v>
                </c:pt>
                <c:pt idx="220">
                  <c:v>40129</c:v>
                </c:pt>
                <c:pt idx="221">
                  <c:v>40133</c:v>
                </c:pt>
                <c:pt idx="222">
                  <c:v>40136</c:v>
                </c:pt>
                <c:pt idx="223">
                  <c:v>40140</c:v>
                </c:pt>
                <c:pt idx="224">
                  <c:v>40143</c:v>
                </c:pt>
                <c:pt idx="225">
                  <c:v>40147</c:v>
                </c:pt>
                <c:pt idx="226">
                  <c:v>40150</c:v>
                </c:pt>
                <c:pt idx="227">
                  <c:v>40154</c:v>
                </c:pt>
                <c:pt idx="228">
                  <c:v>40156</c:v>
                </c:pt>
                <c:pt idx="229">
                  <c:v>40161</c:v>
                </c:pt>
                <c:pt idx="230">
                  <c:v>40163</c:v>
                </c:pt>
                <c:pt idx="231">
                  <c:v>40182</c:v>
                </c:pt>
                <c:pt idx="232">
                  <c:v>40185</c:v>
                </c:pt>
                <c:pt idx="233">
                  <c:v>40189</c:v>
                </c:pt>
                <c:pt idx="234">
                  <c:v>40192</c:v>
                </c:pt>
                <c:pt idx="235">
                  <c:v>40196</c:v>
                </c:pt>
                <c:pt idx="236">
                  <c:v>40199</c:v>
                </c:pt>
                <c:pt idx="237">
                  <c:v>40203</c:v>
                </c:pt>
                <c:pt idx="238">
                  <c:v>40206</c:v>
                </c:pt>
                <c:pt idx="239">
                  <c:v>40210</c:v>
                </c:pt>
                <c:pt idx="240">
                  <c:v>40213</c:v>
                </c:pt>
                <c:pt idx="241">
                  <c:v>40217</c:v>
                </c:pt>
                <c:pt idx="242">
                  <c:v>40219</c:v>
                </c:pt>
                <c:pt idx="243">
                  <c:v>40224</c:v>
                </c:pt>
                <c:pt idx="244">
                  <c:v>40227</c:v>
                </c:pt>
                <c:pt idx="245">
                  <c:v>40231</c:v>
                </c:pt>
                <c:pt idx="246">
                  <c:v>40234</c:v>
                </c:pt>
                <c:pt idx="247">
                  <c:v>40238</c:v>
                </c:pt>
                <c:pt idx="248">
                  <c:v>40241</c:v>
                </c:pt>
                <c:pt idx="249">
                  <c:v>40245</c:v>
                </c:pt>
                <c:pt idx="250">
                  <c:v>40248</c:v>
                </c:pt>
                <c:pt idx="251">
                  <c:v>40252</c:v>
                </c:pt>
                <c:pt idx="252">
                  <c:v>40254</c:v>
                </c:pt>
                <c:pt idx="253">
                  <c:v>40259</c:v>
                </c:pt>
                <c:pt idx="254">
                  <c:v>40262</c:v>
                </c:pt>
                <c:pt idx="255">
                  <c:v>40266</c:v>
                </c:pt>
                <c:pt idx="256">
                  <c:v>40269</c:v>
                </c:pt>
                <c:pt idx="257">
                  <c:v>40273</c:v>
                </c:pt>
                <c:pt idx="258">
                  <c:v>40276</c:v>
                </c:pt>
                <c:pt idx="259">
                  <c:v>40280</c:v>
                </c:pt>
                <c:pt idx="260">
                  <c:v>40282</c:v>
                </c:pt>
                <c:pt idx="261">
                  <c:v>40287</c:v>
                </c:pt>
                <c:pt idx="262">
                  <c:v>40290</c:v>
                </c:pt>
                <c:pt idx="263">
                  <c:v>40294</c:v>
                </c:pt>
                <c:pt idx="264">
                  <c:v>40297</c:v>
                </c:pt>
                <c:pt idx="265">
                  <c:v>40301</c:v>
                </c:pt>
                <c:pt idx="266">
                  <c:v>40304</c:v>
                </c:pt>
                <c:pt idx="267">
                  <c:v>40308</c:v>
                </c:pt>
                <c:pt idx="268">
                  <c:v>40311</c:v>
                </c:pt>
                <c:pt idx="269">
                  <c:v>40315</c:v>
                </c:pt>
                <c:pt idx="270">
                  <c:v>40318</c:v>
                </c:pt>
                <c:pt idx="271">
                  <c:v>40322</c:v>
                </c:pt>
                <c:pt idx="272">
                  <c:v>40325</c:v>
                </c:pt>
                <c:pt idx="273">
                  <c:v>40329</c:v>
                </c:pt>
                <c:pt idx="274">
                  <c:v>40332</c:v>
                </c:pt>
                <c:pt idx="275">
                  <c:v>40336</c:v>
                </c:pt>
                <c:pt idx="276">
                  <c:v>40338</c:v>
                </c:pt>
                <c:pt idx="277">
                  <c:v>40343</c:v>
                </c:pt>
                <c:pt idx="278">
                  <c:v>40346</c:v>
                </c:pt>
                <c:pt idx="279">
                  <c:v>40350</c:v>
                </c:pt>
                <c:pt idx="280">
                  <c:v>40353</c:v>
                </c:pt>
                <c:pt idx="281">
                  <c:v>40357</c:v>
                </c:pt>
                <c:pt idx="282">
                  <c:v>40360</c:v>
                </c:pt>
                <c:pt idx="283">
                  <c:v>40364</c:v>
                </c:pt>
                <c:pt idx="284">
                  <c:v>40367</c:v>
                </c:pt>
                <c:pt idx="285">
                  <c:v>40371</c:v>
                </c:pt>
                <c:pt idx="286">
                  <c:v>40374</c:v>
                </c:pt>
                <c:pt idx="287">
                  <c:v>40378</c:v>
                </c:pt>
                <c:pt idx="288">
                  <c:v>40381</c:v>
                </c:pt>
                <c:pt idx="289">
                  <c:v>40385</c:v>
                </c:pt>
                <c:pt idx="290">
                  <c:v>40388</c:v>
                </c:pt>
                <c:pt idx="291">
                  <c:v>40392</c:v>
                </c:pt>
                <c:pt idx="292">
                  <c:v>40395</c:v>
                </c:pt>
                <c:pt idx="293">
                  <c:v>40399</c:v>
                </c:pt>
                <c:pt idx="294">
                  <c:v>40402</c:v>
                </c:pt>
                <c:pt idx="295">
                  <c:v>40406</c:v>
                </c:pt>
                <c:pt idx="296">
                  <c:v>40409</c:v>
                </c:pt>
                <c:pt idx="297">
                  <c:v>40413</c:v>
                </c:pt>
                <c:pt idx="298">
                  <c:v>40416</c:v>
                </c:pt>
                <c:pt idx="299">
                  <c:v>40420</c:v>
                </c:pt>
                <c:pt idx="300">
                  <c:v>40423</c:v>
                </c:pt>
                <c:pt idx="301">
                  <c:v>40427</c:v>
                </c:pt>
                <c:pt idx="302">
                  <c:v>40430</c:v>
                </c:pt>
                <c:pt idx="303">
                  <c:v>40434</c:v>
                </c:pt>
                <c:pt idx="304">
                  <c:v>40437</c:v>
                </c:pt>
                <c:pt idx="305">
                  <c:v>40441</c:v>
                </c:pt>
                <c:pt idx="306">
                  <c:v>40444</c:v>
                </c:pt>
                <c:pt idx="307">
                  <c:v>40448</c:v>
                </c:pt>
                <c:pt idx="308">
                  <c:v>40451</c:v>
                </c:pt>
                <c:pt idx="309">
                  <c:v>40455</c:v>
                </c:pt>
                <c:pt idx="310">
                  <c:v>40458</c:v>
                </c:pt>
                <c:pt idx="311">
                  <c:v>40462</c:v>
                </c:pt>
                <c:pt idx="312">
                  <c:v>40464</c:v>
                </c:pt>
                <c:pt idx="313">
                  <c:v>40469</c:v>
                </c:pt>
                <c:pt idx="314">
                  <c:v>40472</c:v>
                </c:pt>
                <c:pt idx="315">
                  <c:v>40476</c:v>
                </c:pt>
                <c:pt idx="316">
                  <c:v>40479</c:v>
                </c:pt>
                <c:pt idx="317">
                  <c:v>40483</c:v>
                </c:pt>
                <c:pt idx="318">
                  <c:v>40486</c:v>
                </c:pt>
                <c:pt idx="319">
                  <c:v>40490</c:v>
                </c:pt>
                <c:pt idx="320">
                  <c:v>40493</c:v>
                </c:pt>
                <c:pt idx="321">
                  <c:v>40497</c:v>
                </c:pt>
                <c:pt idx="322">
                  <c:v>40500</c:v>
                </c:pt>
                <c:pt idx="323">
                  <c:v>40504</c:v>
                </c:pt>
                <c:pt idx="324">
                  <c:v>40507</c:v>
                </c:pt>
                <c:pt idx="325">
                  <c:v>40511</c:v>
                </c:pt>
                <c:pt idx="326">
                  <c:v>40514</c:v>
                </c:pt>
                <c:pt idx="327">
                  <c:v>40518</c:v>
                </c:pt>
                <c:pt idx="328">
                  <c:v>40520</c:v>
                </c:pt>
                <c:pt idx="329">
                  <c:v>40528</c:v>
                </c:pt>
                <c:pt idx="330">
                  <c:v>40539</c:v>
                </c:pt>
                <c:pt idx="331">
                  <c:v>40542</c:v>
                </c:pt>
                <c:pt idx="332">
                  <c:v>40549</c:v>
                </c:pt>
                <c:pt idx="333">
                  <c:v>40553</c:v>
                </c:pt>
                <c:pt idx="334">
                  <c:v>40563</c:v>
                </c:pt>
                <c:pt idx="335">
                  <c:v>40570</c:v>
                </c:pt>
                <c:pt idx="336">
                  <c:v>40577</c:v>
                </c:pt>
                <c:pt idx="337">
                  <c:v>40584</c:v>
                </c:pt>
                <c:pt idx="338">
                  <c:v>40591</c:v>
                </c:pt>
                <c:pt idx="339">
                  <c:v>40598</c:v>
                </c:pt>
                <c:pt idx="340">
                  <c:v>40605</c:v>
                </c:pt>
                <c:pt idx="341">
                  <c:v>40612</c:v>
                </c:pt>
                <c:pt idx="342">
                  <c:v>40619</c:v>
                </c:pt>
                <c:pt idx="343">
                  <c:v>40626</c:v>
                </c:pt>
                <c:pt idx="344">
                  <c:v>40633</c:v>
                </c:pt>
                <c:pt idx="345">
                  <c:v>40640</c:v>
                </c:pt>
                <c:pt idx="346">
                  <c:v>40647</c:v>
                </c:pt>
                <c:pt idx="347">
                  <c:v>40654</c:v>
                </c:pt>
                <c:pt idx="348">
                  <c:v>40661</c:v>
                </c:pt>
                <c:pt idx="349">
                  <c:v>40668</c:v>
                </c:pt>
                <c:pt idx="350">
                  <c:v>40675</c:v>
                </c:pt>
                <c:pt idx="351">
                  <c:v>40682</c:v>
                </c:pt>
                <c:pt idx="352">
                  <c:v>40689</c:v>
                </c:pt>
                <c:pt idx="353">
                  <c:v>40695</c:v>
                </c:pt>
                <c:pt idx="354">
                  <c:v>40703</c:v>
                </c:pt>
                <c:pt idx="355">
                  <c:v>40710</c:v>
                </c:pt>
                <c:pt idx="356">
                  <c:v>40717</c:v>
                </c:pt>
                <c:pt idx="357">
                  <c:v>40724</c:v>
                </c:pt>
                <c:pt idx="358">
                  <c:v>40731</c:v>
                </c:pt>
                <c:pt idx="359">
                  <c:v>40738</c:v>
                </c:pt>
                <c:pt idx="360">
                  <c:v>40745</c:v>
                </c:pt>
                <c:pt idx="361">
                  <c:v>40752</c:v>
                </c:pt>
                <c:pt idx="362">
                  <c:v>40759</c:v>
                </c:pt>
                <c:pt idx="363">
                  <c:v>40766</c:v>
                </c:pt>
                <c:pt idx="364">
                  <c:v>40773</c:v>
                </c:pt>
                <c:pt idx="365">
                  <c:v>40780</c:v>
                </c:pt>
                <c:pt idx="366">
                  <c:v>40787</c:v>
                </c:pt>
                <c:pt idx="367">
                  <c:v>40794</c:v>
                </c:pt>
                <c:pt idx="368">
                  <c:v>40801</c:v>
                </c:pt>
                <c:pt idx="369">
                  <c:v>40808</c:v>
                </c:pt>
                <c:pt idx="370">
                  <c:v>40815</c:v>
                </c:pt>
                <c:pt idx="371">
                  <c:v>40822</c:v>
                </c:pt>
                <c:pt idx="372">
                  <c:v>40828</c:v>
                </c:pt>
                <c:pt idx="373">
                  <c:v>40836</c:v>
                </c:pt>
                <c:pt idx="374">
                  <c:v>40843</c:v>
                </c:pt>
                <c:pt idx="375">
                  <c:v>40850</c:v>
                </c:pt>
                <c:pt idx="376">
                  <c:v>40857</c:v>
                </c:pt>
                <c:pt idx="377">
                  <c:v>40864</c:v>
                </c:pt>
                <c:pt idx="378">
                  <c:v>40871</c:v>
                </c:pt>
                <c:pt idx="379">
                  <c:v>40878</c:v>
                </c:pt>
                <c:pt idx="380">
                  <c:v>40885</c:v>
                </c:pt>
                <c:pt idx="381">
                  <c:v>40890</c:v>
                </c:pt>
                <c:pt idx="382">
                  <c:v>40913</c:v>
                </c:pt>
                <c:pt idx="383">
                  <c:v>40920</c:v>
                </c:pt>
                <c:pt idx="384">
                  <c:v>40927</c:v>
                </c:pt>
                <c:pt idx="385">
                  <c:v>40934</c:v>
                </c:pt>
                <c:pt idx="386">
                  <c:v>40941</c:v>
                </c:pt>
                <c:pt idx="387">
                  <c:v>40948</c:v>
                </c:pt>
              </c:numCache>
            </c:numRef>
          </c:xVal>
          <c:yVal>
            <c:numRef>
              <c:f>[1]Fließkurven!$T$10:$T$501</c:f>
              <c:numCache>
                <c:formatCode>0.00</c:formatCode>
                <c:ptCount val="492"/>
                <c:pt idx="0">
                  <c:v>39.396147743625598</c:v>
                </c:pt>
                <c:pt idx="1">
                  <c:v>38.467215231910203</c:v>
                </c:pt>
                <c:pt idx="2">
                  <c:v>41.732777388288198</c:v>
                </c:pt>
                <c:pt idx="3">
                  <c:v>50.311796612671102</c:v>
                </c:pt>
                <c:pt idx="4">
                  <c:v>39.807571676321899</c:v>
                </c:pt>
                <c:pt idx="5">
                  <c:v>50.902180731338298</c:v>
                </c:pt>
                <c:pt idx="6">
                  <c:v>47.830338363898001</c:v>
                </c:pt>
                <c:pt idx="7">
                  <c:v>41.428360577100399</c:v>
                </c:pt>
                <c:pt idx="8">
                  <c:v>50.3044168111877</c:v>
                </c:pt>
                <c:pt idx="9">
                  <c:v>55.9481199955721</c:v>
                </c:pt>
                <c:pt idx="10">
                  <c:v>35.975029726515999</c:v>
                </c:pt>
                <c:pt idx="11">
                  <c:v>41.319857312722903</c:v>
                </c:pt>
                <c:pt idx="12">
                  <c:v>39.1141498216409</c:v>
                </c:pt>
                <c:pt idx="13">
                  <c:v>44.458977407847698</c:v>
                </c:pt>
                <c:pt idx="14">
                  <c:v>37.639714625445897</c:v>
                </c:pt>
                <c:pt idx="15">
                  <c:v>50.945303210463699</c:v>
                </c:pt>
                <c:pt idx="16">
                  <c:v>41.5279429250891</c:v>
                </c:pt>
                <c:pt idx="17">
                  <c:v>46.266349583828699</c:v>
                </c:pt>
                <c:pt idx="18">
                  <c:v>32.913198573127197</c:v>
                </c:pt>
                <c:pt idx="19">
                  <c:v>36.717550649743778</c:v>
                </c:pt>
                <c:pt idx="20">
                  <c:v>35.514281389867882</c:v>
                </c:pt>
                <c:pt idx="21">
                  <c:v>37.36729442798763</c:v>
                </c:pt>
                <c:pt idx="22">
                  <c:v>59.089926268676081</c:v>
                </c:pt>
                <c:pt idx="23">
                  <c:v>43.58688836515384</c:v>
                </c:pt>
                <c:pt idx="24">
                  <c:v>41.779281714199229</c:v>
                </c:pt>
                <c:pt idx="25">
                  <c:v>40.945750178382227</c:v>
                </c:pt>
                <c:pt idx="26">
                  <c:v>53.815217626327048</c:v>
                </c:pt>
                <c:pt idx="27">
                  <c:v>44.933944517719297</c:v>
                </c:pt>
                <c:pt idx="28">
                  <c:v>42.210642392267943</c:v>
                </c:pt>
                <c:pt idx="29">
                  <c:v>37.078639538152167</c:v>
                </c:pt>
                <c:pt idx="30">
                  <c:v>37.441890635473193</c:v>
                </c:pt>
                <c:pt idx="31">
                  <c:v>31.03959004519016</c:v>
                </c:pt>
                <c:pt idx="32">
                  <c:v>39.31003913598132</c:v>
                </c:pt>
                <c:pt idx="33">
                  <c:v>40.937101342731737</c:v>
                </c:pt>
                <c:pt idx="34">
                  <c:v>39.712209993729601</c:v>
                </c:pt>
                <c:pt idx="35">
                  <c:v>38.111094293930677</c:v>
                </c:pt>
                <c:pt idx="36">
                  <c:v>39.849510259681288</c:v>
                </c:pt>
                <c:pt idx="37">
                  <c:v>34.528314125710821</c:v>
                </c:pt>
                <c:pt idx="38">
                  <c:v>41.538195420441518</c:v>
                </c:pt>
                <c:pt idx="39">
                  <c:v>41.36846202080045</c:v>
                </c:pt>
                <c:pt idx="40">
                  <c:v>41.380354169819881</c:v>
                </c:pt>
                <c:pt idx="41">
                  <c:v>44.993405262816488</c:v>
                </c:pt>
                <c:pt idx="42">
                  <c:v>50.611905122272923</c:v>
                </c:pt>
                <c:pt idx="43">
                  <c:v>47.389132738005152</c:v>
                </c:pt>
                <c:pt idx="44">
                  <c:v>50.812990551147053</c:v>
                </c:pt>
                <c:pt idx="45">
                  <c:v>42.702544919890158</c:v>
                </c:pt>
                <c:pt idx="46">
                  <c:v>45.657203398992408</c:v>
                </c:pt>
                <c:pt idx="47">
                  <c:v>38.300287573785383</c:v>
                </c:pt>
                <c:pt idx="48">
                  <c:v>42.979307660706183</c:v>
                </c:pt>
                <c:pt idx="49">
                  <c:v>37.844061493221467</c:v>
                </c:pt>
                <c:pt idx="50">
                  <c:v>41.824688101364359</c:v>
                </c:pt>
                <c:pt idx="51">
                  <c:v>39.769508529914162</c:v>
                </c:pt>
                <c:pt idx="52">
                  <c:v>38.197582650435677</c:v>
                </c:pt>
                <c:pt idx="53">
                  <c:v>40.007351510302932</c:v>
                </c:pt>
                <c:pt idx="54">
                  <c:v>45.83597386420751</c:v>
                </c:pt>
                <c:pt idx="55">
                  <c:v>36.668779091366012</c:v>
                </c:pt>
                <c:pt idx="56">
                  <c:v>34.523939599222047</c:v>
                </c:pt>
                <c:pt idx="57">
                  <c:v>42.983107886628353</c:v>
                </c:pt>
                <c:pt idx="58">
                  <c:v>42.633465177771463</c:v>
                </c:pt>
                <c:pt idx="59">
                  <c:v>41.440309433797331</c:v>
                </c:pt>
                <c:pt idx="60">
                  <c:v>36.931011123008673</c:v>
                </c:pt>
                <c:pt idx="61">
                  <c:v>40.111667140141172</c:v>
                </c:pt>
                <c:pt idx="62">
                  <c:v>40.305063263477628</c:v>
                </c:pt>
                <c:pt idx="63">
                  <c:v>41.626057122877548</c:v>
                </c:pt>
                <c:pt idx="64">
                  <c:v>38.399510500207597</c:v>
                </c:pt>
                <c:pt idx="65">
                  <c:v>39.842879307707427</c:v>
                </c:pt>
                <c:pt idx="66">
                  <c:v>38.691243635410061</c:v>
                </c:pt>
                <c:pt idx="67">
                  <c:v>43.097834400472017</c:v>
                </c:pt>
                <c:pt idx="68">
                  <c:v>39.141408623063313</c:v>
                </c:pt>
                <c:pt idx="69">
                  <c:v>43.21037564738532</c:v>
                </c:pt>
                <c:pt idx="70">
                  <c:v>40.696226044011283</c:v>
                </c:pt>
                <c:pt idx="71">
                  <c:v>47.51316623325539</c:v>
                </c:pt>
                <c:pt idx="72">
                  <c:v>43.420161272699453</c:v>
                </c:pt>
                <c:pt idx="73">
                  <c:v>49.503944406809289</c:v>
                </c:pt>
                <c:pt idx="74">
                  <c:v>46.975590568387929</c:v>
                </c:pt>
                <c:pt idx="75">
                  <c:v>43.887808395795552</c:v>
                </c:pt>
                <c:pt idx="76">
                  <c:v>35.225410283866168</c:v>
                </c:pt>
                <c:pt idx="77">
                  <c:v>36.774764537488252</c:v>
                </c:pt>
                <c:pt idx="78">
                  <c:v>44.948755490483158</c:v>
                </c:pt>
                <c:pt idx="79">
                  <c:v>38.717466838574332</c:v>
                </c:pt>
                <c:pt idx="80">
                  <c:v>42.721968488450862</c:v>
                </c:pt>
                <c:pt idx="81">
                  <c:v>38.215948078057728</c:v>
                </c:pt>
                <c:pt idx="82">
                  <c:v>43.340399029741477</c:v>
                </c:pt>
                <c:pt idx="83">
                  <c:v>46.7111732698149</c:v>
                </c:pt>
                <c:pt idx="84">
                  <c:v>43.656170101177857</c:v>
                </c:pt>
                <c:pt idx="85">
                  <c:v>46.069797425755553</c:v>
                </c:pt>
                <c:pt idx="86">
                  <c:v>43.75997028036975</c:v>
                </c:pt>
                <c:pt idx="87">
                  <c:v>46.087279561198393</c:v>
                </c:pt>
                <c:pt idx="88">
                  <c:v>40.114945040536703</c:v>
                </c:pt>
                <c:pt idx="89">
                  <c:v>46.472979174406149</c:v>
                </c:pt>
                <c:pt idx="90">
                  <c:v>45.725617884224548</c:v>
                </c:pt>
                <c:pt idx="91">
                  <c:v>50.465956020670717</c:v>
                </c:pt>
                <c:pt idx="92">
                  <c:v>52.628164933295849</c:v>
                </c:pt>
                <c:pt idx="93">
                  <c:v>49.950831494067003</c:v>
                </c:pt>
                <c:pt idx="94">
                  <c:v>51.880040649527551</c:v>
                </c:pt>
                <c:pt idx="95">
                  <c:v>50.716772254535229</c:v>
                </c:pt>
                <c:pt idx="96">
                  <c:v>48.352308734511922</c:v>
                </c:pt>
                <c:pt idx="97">
                  <c:v>48.651690303970618</c:v>
                </c:pt>
                <c:pt idx="98">
                  <c:v>50.485415900884341</c:v>
                </c:pt>
                <c:pt idx="99">
                  <c:v>42.23028342912086</c:v>
                </c:pt>
                <c:pt idx="100">
                  <c:v>52.917900927587617</c:v>
                </c:pt>
                <c:pt idx="101">
                  <c:v>35.850396625947859</c:v>
                </c:pt>
                <c:pt idx="102">
                  <c:v>41.109241493848472</c:v>
                </c:pt>
                <c:pt idx="103">
                  <c:v>40.594611131749737</c:v>
                </c:pt>
                <c:pt idx="104">
                  <c:v>37.207447389698643</c:v>
                </c:pt>
                <c:pt idx="105">
                  <c:v>41.995367234107647</c:v>
                </c:pt>
                <c:pt idx="106">
                  <c:v>40.21218941893752</c:v>
                </c:pt>
                <c:pt idx="107">
                  <c:v>45.328991936365021</c:v>
                </c:pt>
                <c:pt idx="108">
                  <c:v>38.509866480190553</c:v>
                </c:pt>
                <c:pt idx="109">
                  <c:v>48.122855706824581</c:v>
                </c:pt>
                <c:pt idx="110">
                  <c:v>47.470553528113463</c:v>
                </c:pt>
                <c:pt idx="111">
                  <c:v>39.40254802124079</c:v>
                </c:pt>
                <c:pt idx="112">
                  <c:v>39.40254802124079</c:v>
                </c:pt>
                <c:pt idx="113">
                  <c:v>41.758265772164073</c:v>
                </c:pt>
                <c:pt idx="114">
                  <c:v>42.075129477065623</c:v>
                </c:pt>
                <c:pt idx="115">
                  <c:v>39.543497738248718</c:v>
                </c:pt>
                <c:pt idx="116">
                  <c:v>44.955311291274221</c:v>
                </c:pt>
                <c:pt idx="117">
                  <c:v>44.629706518651247</c:v>
                </c:pt>
                <c:pt idx="118">
                  <c:v>53.974139981405003</c:v>
                </c:pt>
                <c:pt idx="119">
                  <c:v>48.113022005637987</c:v>
                </c:pt>
                <c:pt idx="120">
                  <c:v>48.590502829920673</c:v>
                </c:pt>
                <c:pt idx="121">
                  <c:v>50.88110013189474</c:v>
                </c:pt>
                <c:pt idx="122">
                  <c:v>50.067028476291377</c:v>
                </c:pt>
                <c:pt idx="123">
                  <c:v>42.514368130067091</c:v>
                </c:pt>
                <c:pt idx="124">
                  <c:v>42.508904962741198</c:v>
                </c:pt>
                <c:pt idx="125">
                  <c:v>49.982517864557153</c:v>
                </c:pt>
                <c:pt idx="126">
                  <c:v>46.829177684054109</c:v>
                </c:pt>
                <c:pt idx="127">
                  <c:v>50.963264070574503</c:v>
                </c:pt>
                <c:pt idx="128">
                  <c:v>48.709599877625052</c:v>
                </c:pt>
                <c:pt idx="129">
                  <c:v>38.541552850680709</c:v>
                </c:pt>
                <c:pt idx="130">
                  <c:v>46.63905946111317</c:v>
                </c:pt>
                <c:pt idx="131">
                  <c:v>51.789227875197312</c:v>
                </c:pt>
                <c:pt idx="132">
                  <c:v>54.175225410279133</c:v>
                </c:pt>
                <c:pt idx="133">
                  <c:v>54.201171917230639</c:v>
                </c:pt>
                <c:pt idx="134">
                  <c:v>55.048757810979687</c:v>
                </c:pt>
                <c:pt idx="135">
                  <c:v>34.351303511723962</c:v>
                </c:pt>
                <c:pt idx="136">
                  <c:v>54.000086488356501</c:v>
                </c:pt>
                <c:pt idx="137">
                  <c:v>37.522125827669853</c:v>
                </c:pt>
                <c:pt idx="138">
                  <c:v>50.915695474496736</c:v>
                </c:pt>
                <c:pt idx="139">
                  <c:v>39.647297917440611</c:v>
                </c:pt>
                <c:pt idx="140">
                  <c:v>45.94851511112082</c:v>
                </c:pt>
                <c:pt idx="141">
                  <c:v>36.37158278883765</c:v>
                </c:pt>
                <c:pt idx="142">
                  <c:v>33.165796202006071</c:v>
                </c:pt>
                <c:pt idx="143">
                  <c:v>43.523961451891353</c:v>
                </c:pt>
                <c:pt idx="144">
                  <c:v>48.12941150761565</c:v>
                </c:pt>
                <c:pt idx="145">
                  <c:v>48.144708376128143</c:v>
                </c:pt>
                <c:pt idx="146">
                  <c:v>39.350101614912262</c:v>
                </c:pt>
                <c:pt idx="147">
                  <c:v>46.551648783898948</c:v>
                </c:pt>
                <c:pt idx="148">
                  <c:v>42.272896134262787</c:v>
                </c:pt>
                <c:pt idx="149">
                  <c:v>44.58053801271825</c:v>
                </c:pt>
                <c:pt idx="150">
                  <c:v>45.409846812788182</c:v>
                </c:pt>
                <c:pt idx="151">
                  <c:v>49.168505932999707</c:v>
                </c:pt>
                <c:pt idx="152">
                  <c:v>50.798936193214978</c:v>
                </c:pt>
                <c:pt idx="153">
                  <c:v>46.476257074801687</c:v>
                </c:pt>
                <c:pt idx="154">
                  <c:v>41.791044776119399</c:v>
                </c:pt>
                <c:pt idx="155">
                  <c:v>50.758935328331418</c:v>
                </c:pt>
                <c:pt idx="156">
                  <c:v>50.809747237778119</c:v>
                </c:pt>
                <c:pt idx="157">
                  <c:v>50.790287357564488</c:v>
                </c:pt>
                <c:pt idx="158">
                  <c:v>57.418538779216853</c:v>
                </c:pt>
                <c:pt idx="159">
                  <c:v>55.550390278708718</c:v>
                </c:pt>
                <c:pt idx="160">
                  <c:v>57.395835585634281</c:v>
                </c:pt>
                <c:pt idx="161">
                  <c:v>61.839174901078927</c:v>
                </c:pt>
                <c:pt idx="162">
                  <c:v>58.453155743907971</c:v>
                </c:pt>
                <c:pt idx="163">
                  <c:v>59.412095396657222</c:v>
                </c:pt>
                <c:pt idx="164">
                  <c:v>53.89197604272524</c:v>
                </c:pt>
                <c:pt idx="165">
                  <c:v>42.933939380695342</c:v>
                </c:pt>
                <c:pt idx="166">
                  <c:v>54.786049428095737</c:v>
                </c:pt>
                <c:pt idx="167">
                  <c:v>36.893861585192617</c:v>
                </c:pt>
                <c:pt idx="168">
                  <c:v>55.953642240913318</c:v>
                </c:pt>
                <c:pt idx="169">
                  <c:v>50.251897338320823</c:v>
                </c:pt>
                <c:pt idx="170">
                  <c:v>50.667041449544847</c:v>
                </c:pt>
                <c:pt idx="171">
                  <c:v>39.978365857389477</c:v>
                </c:pt>
                <c:pt idx="172">
                  <c:v>52.701680036325108</c:v>
                </c:pt>
                <c:pt idx="173">
                  <c:v>52.574109710480222</c:v>
                </c:pt>
                <c:pt idx="174">
                  <c:v>36.823933043421249</c:v>
                </c:pt>
                <c:pt idx="175">
                  <c:v>51.996799930809317</c:v>
                </c:pt>
                <c:pt idx="176">
                  <c:v>46.295972553047363</c:v>
                </c:pt>
                <c:pt idx="177">
                  <c:v>54.987134856969881</c:v>
                </c:pt>
                <c:pt idx="178">
                  <c:v>51.227053557914758</c:v>
                </c:pt>
                <c:pt idx="179">
                  <c:v>54.735237518649043</c:v>
                </c:pt>
                <c:pt idx="180">
                  <c:v>48.464849981425232</c:v>
                </c:pt>
                <c:pt idx="181">
                  <c:v>57.102856277973579</c:v>
                </c:pt>
                <c:pt idx="182">
                  <c:v>51.548141581439587</c:v>
                </c:pt>
                <c:pt idx="183">
                  <c:v>53.736297001016233</c:v>
                </c:pt>
                <c:pt idx="184">
                  <c:v>60.501848688620292</c:v>
                </c:pt>
                <c:pt idx="185">
                  <c:v>47.358012281200153</c:v>
                </c:pt>
                <c:pt idx="186">
                  <c:v>68.795000972994004</c:v>
                </c:pt>
                <c:pt idx="187">
                  <c:v>54.768751756794742</c:v>
                </c:pt>
                <c:pt idx="188">
                  <c:v>52.923306449869187</c:v>
                </c:pt>
                <c:pt idx="189">
                  <c:v>45.510369091584543</c:v>
                </c:pt>
                <c:pt idx="190">
                  <c:v>47.364568081991209</c:v>
                </c:pt>
                <c:pt idx="191">
                  <c:v>38.789580647276061</c:v>
                </c:pt>
                <c:pt idx="192">
                  <c:v>59.493178230880673</c:v>
                </c:pt>
                <c:pt idx="193">
                  <c:v>47.753545595594503</c:v>
                </c:pt>
                <c:pt idx="194">
                  <c:v>36.977994362011323</c:v>
                </c:pt>
                <c:pt idx="195">
                  <c:v>53.618456615278163</c:v>
                </c:pt>
                <c:pt idx="196">
                  <c:v>57.686652684382359</c:v>
                </c:pt>
                <c:pt idx="197">
                  <c:v>42.560258735604549</c:v>
                </c:pt>
                <c:pt idx="198">
                  <c:v>53.497372916171159</c:v>
                </c:pt>
                <c:pt idx="199">
                  <c:v>47.100150783418187</c:v>
                </c:pt>
                <c:pt idx="200">
                  <c:v>64.952755735259132</c:v>
                </c:pt>
                <c:pt idx="201">
                  <c:v>39.71941172614234</c:v>
                </c:pt>
                <c:pt idx="202">
                  <c:v>53.943869056628238</c:v>
                </c:pt>
                <c:pt idx="203">
                  <c:v>43.228950416293337</c:v>
                </c:pt>
                <c:pt idx="204">
                  <c:v>36.570442079499998</c:v>
                </c:pt>
                <c:pt idx="205">
                  <c:v>46.658726863486372</c:v>
                </c:pt>
                <c:pt idx="206">
                  <c:v>51.940582499081053</c:v>
                </c:pt>
                <c:pt idx="207">
                  <c:v>39.966346889272522</c:v>
                </c:pt>
                <c:pt idx="208">
                  <c:v>53.880083893705809</c:v>
                </c:pt>
                <c:pt idx="209">
                  <c:v>40.79674832280763</c:v>
                </c:pt>
                <c:pt idx="210">
                  <c:v>43.163392408382677</c:v>
                </c:pt>
                <c:pt idx="211">
                  <c:v>56.626089212739743</c:v>
                </c:pt>
                <c:pt idx="212">
                  <c:v>60.014270578823322</c:v>
                </c:pt>
                <c:pt idx="213">
                  <c:v>33.898953257140363</c:v>
                </c:pt>
                <c:pt idx="214">
                  <c:v>49.65363519153864</c:v>
                </c:pt>
                <c:pt idx="215">
                  <c:v>43.856122025305389</c:v>
                </c:pt>
                <c:pt idx="216">
                  <c:v>49.523611809182491</c:v>
                </c:pt>
                <c:pt idx="217">
                  <c:v>50.6021751821661</c:v>
                </c:pt>
                <c:pt idx="218">
                  <c:v>52.515730069839343</c:v>
                </c:pt>
                <c:pt idx="219">
                  <c:v>55.077947631300127</c:v>
                </c:pt>
                <c:pt idx="220">
                  <c:v>46.441292803915992</c:v>
                </c:pt>
                <c:pt idx="221">
                  <c:v>42.654225213609841</c:v>
                </c:pt>
                <c:pt idx="222">
                  <c:v>46.854308253753203</c:v>
                </c:pt>
                <c:pt idx="223">
                  <c:v>54.82280697961037</c:v>
                </c:pt>
                <c:pt idx="224">
                  <c:v>47.928366950022941</c:v>
                </c:pt>
                <c:pt idx="225">
                  <c:v>44.460348331548701</c:v>
                </c:pt>
                <c:pt idx="226">
                  <c:v>47.519722034046453</c:v>
                </c:pt>
                <c:pt idx="227">
                  <c:v>45.727803151154909</c:v>
                </c:pt>
                <c:pt idx="228">
                  <c:v>47.408273420598327</c:v>
                </c:pt>
                <c:pt idx="229">
                  <c:v>44.780489936845782</c:v>
                </c:pt>
                <c:pt idx="230">
                  <c:v>42.640020978562532</c:v>
                </c:pt>
                <c:pt idx="231">
                  <c:v>47.249841568147538</c:v>
                </c:pt>
                <c:pt idx="232">
                  <c:v>50.909208847758869</c:v>
                </c:pt>
                <c:pt idx="233">
                  <c:v>51.739497070206923</c:v>
                </c:pt>
                <c:pt idx="234">
                  <c:v>45.686283079478159</c:v>
                </c:pt>
                <c:pt idx="235">
                  <c:v>53.540617094423659</c:v>
                </c:pt>
                <c:pt idx="236">
                  <c:v>41.887196521055039</c:v>
                </c:pt>
                <c:pt idx="237">
                  <c:v>38.337230392692469</c:v>
                </c:pt>
                <c:pt idx="238">
                  <c:v>36.244837306877031</c:v>
                </c:pt>
                <c:pt idx="239">
                  <c:v>37.495902624505582</c:v>
                </c:pt>
                <c:pt idx="240">
                  <c:v>38.783024846484992</c:v>
                </c:pt>
                <c:pt idx="241">
                  <c:v>39.763117064749459</c:v>
                </c:pt>
                <c:pt idx="242">
                  <c:v>42.350473110290423</c:v>
                </c:pt>
                <c:pt idx="243">
                  <c:v>44.147855160507852</c:v>
                </c:pt>
                <c:pt idx="244">
                  <c:v>43.092371233146118</c:v>
                </c:pt>
                <c:pt idx="245">
                  <c:v>47.596206376608897</c:v>
                </c:pt>
                <c:pt idx="246">
                  <c:v>40.320360131990121</c:v>
                </c:pt>
                <c:pt idx="247">
                  <c:v>40.217652586263412</c:v>
                </c:pt>
                <c:pt idx="248">
                  <c:v>43.983960140731192</c:v>
                </c:pt>
                <c:pt idx="249">
                  <c:v>46.665282664277427</c:v>
                </c:pt>
                <c:pt idx="250">
                  <c:v>43.363344332510209</c:v>
                </c:pt>
                <c:pt idx="251">
                  <c:v>48.016870260702341</c:v>
                </c:pt>
                <c:pt idx="252">
                  <c:v>43.734839710670663</c:v>
                </c:pt>
                <c:pt idx="253">
                  <c:v>52.524378905489847</c:v>
                </c:pt>
                <c:pt idx="254">
                  <c:v>54.315768989599768</c:v>
                </c:pt>
                <c:pt idx="255">
                  <c:v>48.988221411245377</c:v>
                </c:pt>
                <c:pt idx="256">
                  <c:v>58.567752816277107</c:v>
                </c:pt>
                <c:pt idx="257">
                  <c:v>53.624943242016037</c:v>
                </c:pt>
                <c:pt idx="258">
                  <c:v>47.306658508336788</c:v>
                </c:pt>
                <c:pt idx="259">
                  <c:v>50.194598802136262</c:v>
                </c:pt>
                <c:pt idx="260">
                  <c:v>42.953606783068537</c:v>
                </c:pt>
                <c:pt idx="261">
                  <c:v>45.86001180044142</c:v>
                </c:pt>
                <c:pt idx="262">
                  <c:v>42.581018771442928</c:v>
                </c:pt>
                <c:pt idx="263">
                  <c:v>50.630283898030228</c:v>
                </c:pt>
                <c:pt idx="264">
                  <c:v>43.417976005769113</c:v>
                </c:pt>
                <c:pt idx="265">
                  <c:v>43.391752802604827</c:v>
                </c:pt>
                <c:pt idx="266">
                  <c:v>40.320360131990121</c:v>
                </c:pt>
                <c:pt idx="267">
                  <c:v>48.951071873429328</c:v>
                </c:pt>
                <c:pt idx="268">
                  <c:v>34.969734053014569</c:v>
                </c:pt>
                <c:pt idx="269">
                  <c:v>47.347085946548368</c:v>
                </c:pt>
                <c:pt idx="270">
                  <c:v>37.733004086449156</c:v>
                </c:pt>
                <c:pt idx="271">
                  <c:v>40.472236183649827</c:v>
                </c:pt>
                <c:pt idx="272">
                  <c:v>40.848102095670981</c:v>
                </c:pt>
                <c:pt idx="273">
                  <c:v>40.850287362601343</c:v>
                </c:pt>
                <c:pt idx="274">
                  <c:v>43.61355739603593</c:v>
                </c:pt>
                <c:pt idx="275">
                  <c:v>39.199318196717734</c:v>
                </c:pt>
                <c:pt idx="276">
                  <c:v>44.010183343895463</c:v>
                </c:pt>
                <c:pt idx="277">
                  <c:v>36.866545748563183</c:v>
                </c:pt>
                <c:pt idx="278">
                  <c:v>35.843840825156803</c:v>
                </c:pt>
                <c:pt idx="279">
                  <c:v>42.640020978562532</c:v>
                </c:pt>
                <c:pt idx="280">
                  <c:v>42.937217281090881</c:v>
                </c:pt>
                <c:pt idx="281">
                  <c:v>43.902012630842847</c:v>
                </c:pt>
                <c:pt idx="282">
                  <c:v>47.846419440134611</c:v>
                </c:pt>
                <c:pt idx="283">
                  <c:v>44.072463451410577</c:v>
                </c:pt>
                <c:pt idx="284">
                  <c:v>49.663468892725248</c:v>
                </c:pt>
                <c:pt idx="285">
                  <c:v>54.538476507600173</c:v>
                </c:pt>
                <c:pt idx="286">
                  <c:v>48.576298594873357</c:v>
                </c:pt>
                <c:pt idx="287">
                  <c:v>50.040000864883567</c:v>
                </c:pt>
                <c:pt idx="288">
                  <c:v>45.561722864447887</c:v>
                </c:pt>
                <c:pt idx="289">
                  <c:v>55.564444636640793</c:v>
                </c:pt>
                <c:pt idx="290">
                  <c:v>49.383754725639733</c:v>
                </c:pt>
                <c:pt idx="291">
                  <c:v>50.677852494107967</c:v>
                </c:pt>
                <c:pt idx="292">
                  <c:v>50.77623299963242</c:v>
                </c:pt>
                <c:pt idx="293">
                  <c:v>48.16983894582723</c:v>
                </c:pt>
                <c:pt idx="294">
                  <c:v>50.741637657030417</c:v>
                </c:pt>
                <c:pt idx="295">
                  <c:v>45.605428203055013</c:v>
                </c:pt>
                <c:pt idx="296">
                  <c:v>53.165473848083202</c:v>
                </c:pt>
                <c:pt idx="297">
                  <c:v>56.581763930030917</c:v>
                </c:pt>
                <c:pt idx="298">
                  <c:v>47.31867747645375</c:v>
                </c:pt>
                <c:pt idx="299">
                  <c:v>47.052074910950367</c:v>
                </c:pt>
                <c:pt idx="300">
                  <c:v>55.097407511513758</c:v>
                </c:pt>
                <c:pt idx="301">
                  <c:v>52.920063136500247</c:v>
                </c:pt>
                <c:pt idx="302">
                  <c:v>48.117392539498702</c:v>
                </c:pt>
                <c:pt idx="303">
                  <c:v>55.335250491902521</c:v>
                </c:pt>
                <c:pt idx="304">
                  <c:v>55.175247032368269</c:v>
                </c:pt>
                <c:pt idx="305">
                  <c:v>56.097429133602887</c:v>
                </c:pt>
                <c:pt idx="306">
                  <c:v>43.860492559166097</c:v>
                </c:pt>
                <c:pt idx="307">
                  <c:v>54.950377305455262</c:v>
                </c:pt>
                <c:pt idx="308">
                  <c:v>45.510369091584543</c:v>
                </c:pt>
                <c:pt idx="309">
                  <c:v>45.207709621730288</c:v>
                </c:pt>
                <c:pt idx="310">
                  <c:v>47.265138436660038</c:v>
                </c:pt>
                <c:pt idx="311">
                  <c:v>41.052424553659222</c:v>
                </c:pt>
                <c:pt idx="312">
                  <c:v>47.288083739428757</c:v>
                </c:pt>
                <c:pt idx="313">
                  <c:v>42.752562225475842</c:v>
                </c:pt>
                <c:pt idx="314">
                  <c:v>38.208299643801489</c:v>
                </c:pt>
                <c:pt idx="315">
                  <c:v>46.851030353357658</c:v>
                </c:pt>
                <c:pt idx="316">
                  <c:v>47.750267695198957</c:v>
                </c:pt>
                <c:pt idx="317">
                  <c:v>39.815563471077994</c:v>
                </c:pt>
                <c:pt idx="318">
                  <c:v>36.58136841415179</c:v>
                </c:pt>
                <c:pt idx="319">
                  <c:v>33.363562859203249</c:v>
                </c:pt>
                <c:pt idx="320">
                  <c:v>32.738576517121572</c:v>
                </c:pt>
                <c:pt idx="321">
                  <c:v>37.230392692467383</c:v>
                </c:pt>
                <c:pt idx="322">
                  <c:v>31.719149494110709</c:v>
                </c:pt>
                <c:pt idx="323">
                  <c:v>34.814580100959333</c:v>
                </c:pt>
                <c:pt idx="324">
                  <c:v>34.781801097003992</c:v>
                </c:pt>
                <c:pt idx="325">
                  <c:v>30.318393391752799</c:v>
                </c:pt>
                <c:pt idx="326">
                  <c:v>34.067218810777732</c:v>
                </c:pt>
                <c:pt idx="327">
                  <c:v>30.694259303773951</c:v>
                </c:pt>
                <c:pt idx="328">
                  <c:v>31.561810275125101</c:v>
                </c:pt>
                <c:pt idx="329">
                  <c:v>32.429361246476248</c:v>
                </c:pt>
                <c:pt idx="330">
                  <c:v>32.9680295448089</c:v>
                </c:pt>
                <c:pt idx="331">
                  <c:v>31.919101418238231</c:v>
                </c:pt>
                <c:pt idx="332">
                  <c:v>33.915342759118033</c:v>
                </c:pt>
                <c:pt idx="333">
                  <c:v>38.67376149996722</c:v>
                </c:pt>
                <c:pt idx="334">
                  <c:v>34.647407180787127</c:v>
                </c:pt>
                <c:pt idx="335">
                  <c:v>34.03006927296169</c:v>
                </c:pt>
                <c:pt idx="336">
                  <c:v>35.128165905465352</c:v>
                </c:pt>
                <c:pt idx="337">
                  <c:v>34.549070168921133</c:v>
                </c:pt>
                <c:pt idx="338">
                  <c:v>33.724131902711918</c:v>
                </c:pt>
                <c:pt idx="339">
                  <c:v>33.461899871069249</c:v>
                </c:pt>
                <c:pt idx="340">
                  <c:v>34.83315486986735</c:v>
                </c:pt>
                <c:pt idx="341">
                  <c:v>33.379952361180919</c:v>
                </c:pt>
                <c:pt idx="342">
                  <c:v>34.232206464019583</c:v>
                </c:pt>
                <c:pt idx="343">
                  <c:v>38.619129826708331</c:v>
                </c:pt>
                <c:pt idx="344">
                  <c:v>38.335045125762107</c:v>
                </c:pt>
                <c:pt idx="345">
                  <c:v>33.888026922488578</c:v>
                </c:pt>
                <c:pt idx="346">
                  <c:v>35.652629968750681</c:v>
                </c:pt>
                <c:pt idx="347">
                  <c:v>36.477568234959897</c:v>
                </c:pt>
                <c:pt idx="348">
                  <c:v>37.280653831865557</c:v>
                </c:pt>
                <c:pt idx="349">
                  <c:v>37.597517536767107</c:v>
                </c:pt>
                <c:pt idx="350">
                  <c:v>38.515329647516438</c:v>
                </c:pt>
                <c:pt idx="351">
                  <c:v>35.051681562902907</c:v>
                </c:pt>
                <c:pt idx="352">
                  <c:v>36.49395773693756</c:v>
                </c:pt>
                <c:pt idx="353">
                  <c:v>42.85</c:v>
                </c:pt>
                <c:pt idx="354">
                  <c:v>43.47</c:v>
                </c:pt>
                <c:pt idx="355">
                  <c:v>40.54</c:v>
                </c:pt>
                <c:pt idx="356">
                  <c:v>41.32</c:v>
                </c:pt>
                <c:pt idx="357">
                  <c:v>38.5</c:v>
                </c:pt>
                <c:pt idx="358">
                  <c:v>39.65</c:v>
                </c:pt>
                <c:pt idx="359">
                  <c:v>40.17</c:v>
                </c:pt>
                <c:pt idx="360">
                  <c:v>37.6</c:v>
                </c:pt>
                <c:pt idx="361">
                  <c:v>38.119999999999997</c:v>
                </c:pt>
                <c:pt idx="362">
                  <c:v>38.56</c:v>
                </c:pt>
                <c:pt idx="363">
                  <c:v>34.99</c:v>
                </c:pt>
                <c:pt idx="364">
                  <c:v>38.58</c:v>
                </c:pt>
                <c:pt idx="365">
                  <c:v>34.909999999999997</c:v>
                </c:pt>
                <c:pt idx="366">
                  <c:v>36.85</c:v>
                </c:pt>
                <c:pt idx="367">
                  <c:v>42.11</c:v>
                </c:pt>
                <c:pt idx="368">
                  <c:v>39.89</c:v>
                </c:pt>
                <c:pt idx="369">
                  <c:v>34.24</c:v>
                </c:pt>
                <c:pt idx="370">
                  <c:v>40.74</c:v>
                </c:pt>
                <c:pt idx="371">
                  <c:v>42.39</c:v>
                </c:pt>
                <c:pt idx="372">
                  <c:v>37.020000000000003</c:v>
                </c:pt>
                <c:pt idx="373">
                  <c:v>35.24</c:v>
                </c:pt>
                <c:pt idx="374">
                  <c:v>38.08</c:v>
                </c:pt>
                <c:pt idx="375">
                  <c:v>35.64</c:v>
                </c:pt>
                <c:pt idx="376">
                  <c:v>38.880000000000003</c:v>
                </c:pt>
                <c:pt idx="377">
                  <c:v>34.130000000000003</c:v>
                </c:pt>
                <c:pt idx="378">
                  <c:v>39.67</c:v>
                </c:pt>
                <c:pt idx="379">
                  <c:v>38.24</c:v>
                </c:pt>
                <c:pt idx="380">
                  <c:v>34.880000000000003</c:v>
                </c:pt>
                <c:pt idx="381">
                  <c:v>32.590000000000003</c:v>
                </c:pt>
                <c:pt idx="382">
                  <c:v>36.83</c:v>
                </c:pt>
                <c:pt idx="383">
                  <c:v>36.36</c:v>
                </c:pt>
                <c:pt idx="384">
                  <c:v>36.26</c:v>
                </c:pt>
                <c:pt idx="385">
                  <c:v>36.11</c:v>
                </c:pt>
                <c:pt idx="386">
                  <c:v>35.08</c:v>
                </c:pt>
                <c:pt idx="387">
                  <c:v>35.950000000000003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811712"/>
        <c:axId val="163889536"/>
      </c:scatterChart>
      <c:valAx>
        <c:axId val="163811712"/>
        <c:scaling>
          <c:orientation val="minMax"/>
          <c:max val="40990"/>
          <c:min val="40238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 smtClean="0"/>
                  <a:t>Date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sampling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.43287327478042659"/>
              <c:y val="0.90373280943025536"/>
            </c:manualLayout>
          </c:layout>
          <c:overlay val="0"/>
          <c:spPr>
            <a:noFill/>
            <a:ln w="25400">
              <a:noFill/>
            </a:ln>
          </c:spPr>
        </c:title>
        <c:numFmt formatCode="dd/mm/yy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63889536"/>
        <c:crosses val="autoZero"/>
        <c:crossBetween val="midCat"/>
        <c:majorUnit val="30"/>
        <c:minorUnit val="1.04"/>
      </c:valAx>
      <c:valAx>
        <c:axId val="163889536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50" b="1" i="0" u="none" strike="noStrike" baseline="0">
                    <a:solidFill>
                      <a:srgbClr val="3366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Max-Min </a:t>
                </a:r>
                <a:r>
                  <a:rPr lang="de-DE" sz="850" b="1" i="0" u="none" strike="noStrike" baseline="0" dirty="0" err="1" smtClean="0">
                    <a:solidFill>
                      <a:srgbClr val="3366FF"/>
                    </a:solidFill>
                    <a:latin typeface="Arial"/>
                    <a:cs typeface="Arial"/>
                  </a:rPr>
                  <a:t>Torque</a:t>
                </a:r>
                <a:r>
                  <a:rPr lang="de-DE" sz="850" b="1" i="0" u="none" strike="noStrike" baseline="0" dirty="0" smtClean="0">
                    <a:solidFill>
                      <a:srgbClr val="3366FF"/>
                    </a:solidFill>
                    <a:latin typeface="Arial"/>
                    <a:cs typeface="Arial"/>
                  </a:rPr>
                  <a:t> </a:t>
                </a: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[</a:t>
                </a:r>
                <a:r>
                  <a:rPr lang="de-DE" sz="850" b="1" i="0" u="none" strike="noStrike" baseline="0" dirty="0" err="1">
                    <a:solidFill>
                      <a:srgbClr val="3366FF"/>
                    </a:solidFill>
                    <a:latin typeface="Arial"/>
                    <a:cs typeface="Arial"/>
                  </a:rPr>
                  <a:t>Nmm</a:t>
                </a:r>
                <a:r>
                  <a:rPr lang="de-DE" sz="850" b="1" i="0" u="none" strike="noStrike" baseline="0" dirty="0">
                    <a:solidFill>
                      <a:srgbClr val="3366FF"/>
                    </a:solidFill>
                    <a:latin typeface="Arial"/>
                    <a:cs typeface="Arial"/>
                  </a:rPr>
                  <a:t>]</a:t>
                </a:r>
              </a:p>
              <a:p>
                <a:pPr>
                  <a:defRPr sz="850" b="1" i="0" u="none" strike="noStrike" baseline="0">
                    <a:solidFill>
                      <a:srgbClr val="3366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850" b="1" i="0" u="none" strike="noStrike" baseline="0" dirty="0">
                    <a:solidFill>
                      <a:srgbClr val="800080"/>
                    </a:solidFill>
                    <a:latin typeface="Arial"/>
                    <a:cs typeface="Arial"/>
                  </a:rPr>
                  <a:t>Drehmoment nach 10min [</a:t>
                </a:r>
                <a:r>
                  <a:rPr lang="de-DE" sz="850" b="1" i="0" u="none" strike="noStrike" baseline="0" dirty="0" err="1">
                    <a:solidFill>
                      <a:srgbClr val="800080"/>
                    </a:solidFill>
                    <a:latin typeface="Arial"/>
                    <a:cs typeface="Arial"/>
                  </a:rPr>
                  <a:t>Nmm</a:t>
                </a:r>
                <a:r>
                  <a:rPr lang="de-DE" sz="850" b="1" i="0" u="none" strike="noStrike" baseline="0" dirty="0">
                    <a:solidFill>
                      <a:srgbClr val="800080"/>
                    </a:solidFill>
                    <a:latin typeface="Arial"/>
                    <a:cs typeface="Arial"/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4.7678795483061483E-2"/>
              <c:y val="0.3143418467583497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808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63811712"/>
        <c:crosses val="autoZero"/>
        <c:crossBetween val="midCat"/>
        <c:majorUnit val="10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6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0.2199</cdr:x>
      <cdr:y>0.29498</cdr:y>
    </cdr:from>
    <cdr:to>
      <cdr:x>0.47957</cdr:x>
      <cdr:y>0.34354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790700" y="1562101"/>
          <a:ext cx="211455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2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Gemeinsame Vermahlung</a:t>
          </a:r>
        </a:p>
      </cdr:txBody>
    </cdr:sp>
  </cdr:relSizeAnchor>
  <cdr:relSizeAnchor xmlns:cdr="http://schemas.openxmlformats.org/drawingml/2006/chartDrawing">
    <cdr:from>
      <cdr:x>0.24369</cdr:x>
      <cdr:y>0.49524</cdr:y>
    </cdr:from>
    <cdr:to>
      <cdr:x>0.50336</cdr:x>
      <cdr:y>0.5438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1984414" y="2622575"/>
          <a:ext cx="2114545" cy="257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200" b="1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Getrennte Vermahlung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6FA30-5CE7-F04F-B489-078806425A25}" type="datetimeFigureOut">
              <a:rPr/>
              <a:pPr/>
              <a:t>24.08.2011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E7ECC-0F3E-2F49-9A63-FE8BF9CEF7A4}" type="slidenum">
              <a:rPr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80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B12E49-1C9D-3548-A5B6-723D1CEEF3E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303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C78DA868-6F5B-47F9-9670-527634812FF3}" type="slidenum">
              <a:rPr lang="de-DE" sz="1200" smtClean="0"/>
              <a:pPr/>
              <a:t>28</a:t>
            </a:fld>
            <a:endParaRPr lang="de-DE" sz="120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PPT_Startbild.jpg                                              000A398A Fontofant                      C441FE4E: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042988"/>
            <a:ext cx="9151938" cy="520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79449" y="1482725"/>
            <a:ext cx="6988175" cy="803275"/>
          </a:xfrm>
        </p:spPr>
        <p:txBody>
          <a:bodyPr/>
          <a:lstStyle>
            <a:lvl1pPr>
              <a:spcBef>
                <a:spcPct val="50000"/>
              </a:spcBef>
              <a:defRPr sz="2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 smtClean="0"/>
              <a:t>Zementstrategie</a:t>
            </a:r>
            <a:br>
              <a:rPr lang="de-DE" noProof="0" dirty="0" smtClean="0"/>
            </a:br>
            <a:r>
              <a:rPr lang="de-DE" sz="1800" noProof="0" dirty="0" smtClean="0"/>
              <a:t>Hoher Anspruch an Markterfordernisse und Nachhaltigkeit</a:t>
            </a:r>
            <a:endParaRPr lang="de-DE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9450" y="2514600"/>
            <a:ext cx="6412830" cy="1066800"/>
          </a:xfrm>
        </p:spPr>
        <p:txBody>
          <a:bodyPr/>
          <a:lstStyle>
            <a:lvl1pPr>
              <a:spcBef>
                <a:spcPct val="0"/>
              </a:spcBef>
              <a:defRPr sz="15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 smtClean="0"/>
              <a:t>Dr.-Ing. D. Hornung, Dyckerhoff AG</a:t>
            </a:r>
          </a:p>
          <a:p>
            <a:pPr lvl="0"/>
            <a:endParaRPr lang="de-DE" noProof="0" dirty="0" smtClean="0"/>
          </a:p>
          <a:p>
            <a:pPr lvl="0"/>
            <a:r>
              <a:rPr lang="de-DE" noProof="0" dirty="0" smtClean="0"/>
              <a:t>Seminarveranstaltung BÜV West, Neustadt a. d. Weinstraße, 03.02.2012</a:t>
            </a:r>
          </a:p>
        </p:txBody>
      </p:sp>
      <p:pic>
        <p:nvPicPr>
          <p:cNvPr id="3086" name="Picture 14" descr="DyckAG_RGB_70%.jpg                                             002D4719 Macrofant                      C41CF426: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437313"/>
            <a:ext cx="1225550" cy="2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662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55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2570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090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4120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1560" y="6525344"/>
            <a:ext cx="4483224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7747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9450" y="269875"/>
            <a:ext cx="7772400" cy="6445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679450" y="1482725"/>
            <a:ext cx="7772400" cy="4114800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27584" y="6381328"/>
            <a:ext cx="4699248" cy="4433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613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el, ClipAr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9450" y="269875"/>
            <a:ext cx="7772400" cy="6445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</p:nvPr>
        </p:nvSpPr>
        <p:spPr>
          <a:xfrm>
            <a:off x="679450" y="1482725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1850" y="1482725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55576" y="6525344"/>
            <a:ext cx="42672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Seite </a:t>
            </a:r>
            <a:fld id="{B55DCA8A-0DCD-4549-937A-3EBA58D709A4}" type="slidenum">
              <a:rPr lang="de-DE" smtClean="0"/>
              <a:pPr>
                <a:defRPr/>
              </a:pPr>
              <a:t>‹Nr.›</a:t>
            </a:fld>
            <a:r>
              <a:rPr lang="de-DE" dirty="0" smtClean="0"/>
              <a:t>  	Hornung </a:t>
            </a:r>
            <a:r>
              <a:rPr lang="de-DE" dirty="0" err="1" smtClean="0"/>
              <a:t>Beckumer</a:t>
            </a:r>
            <a:r>
              <a:rPr lang="de-DE" dirty="0" smtClean="0"/>
              <a:t> Betonforum 2011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161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4213" y="6453188"/>
            <a:ext cx="6192837" cy="295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18EB4-2C63-431A-A04B-C342438EB3E9}" type="slidenum">
              <a:rPr lang="de-DE" smtClean="0"/>
              <a:pPr>
                <a:defRPr/>
              </a:pPr>
              <a:t>‹Nr.›</a:t>
            </a:fld>
            <a:r>
              <a:rPr lang="de-DE" dirty="0" smtClean="0"/>
              <a:t>                 </a:t>
            </a:r>
            <a:br>
              <a:rPr lang="de-DE" dirty="0" smtClean="0"/>
            </a:br>
            <a:r>
              <a:rPr lang="de-DE" dirty="0" smtClean="0"/>
              <a:t>Dr. Hornung Dyckerhoff Zementstrategie … BÜV Mitte 03.02.2012</a:t>
            </a:r>
          </a:p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7307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1042988"/>
            <a:ext cx="9144000" cy="52038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1482725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685800" y="6497638"/>
            <a:ext cx="5334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anchor="ctr"/>
          <a:lstStyle/>
          <a:p>
            <a:pPr eaLnBrk="1" hangingPunct="1"/>
            <a:r>
              <a:rPr lang="de-DE" sz="800" baseline="0" dirty="0" smtClean="0">
                <a:solidFill>
                  <a:schemeClr val="accent1"/>
                </a:solidFill>
                <a:latin typeface="Arial"/>
                <a:cs typeface="Arial"/>
              </a:rPr>
              <a:t> Dr. Hornung Dyckerhoff AG – Quo </a:t>
            </a:r>
            <a:r>
              <a:rPr lang="de-DE" sz="800" baseline="0" dirty="0" err="1" smtClean="0">
                <a:solidFill>
                  <a:schemeClr val="accent1"/>
                </a:solidFill>
                <a:latin typeface="Arial"/>
                <a:cs typeface="Arial"/>
              </a:rPr>
              <a:t>vadis</a:t>
            </a:r>
            <a:r>
              <a:rPr lang="de-DE" sz="800" baseline="0" dirty="0" smtClean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de-DE" sz="800" baseline="0" dirty="0" err="1" smtClean="0">
                <a:solidFill>
                  <a:schemeClr val="accent1"/>
                </a:solidFill>
                <a:latin typeface="Arial"/>
                <a:cs typeface="Arial"/>
              </a:rPr>
              <a:t>caementum</a:t>
            </a:r>
            <a:r>
              <a:rPr lang="de-DE" sz="800" baseline="0" dirty="0" smtClean="0">
                <a:solidFill>
                  <a:schemeClr val="accent1"/>
                </a:solidFill>
                <a:latin typeface="Arial"/>
                <a:cs typeface="Arial"/>
              </a:rPr>
              <a:t>, Regensburg 29.02.2012</a:t>
            </a:r>
            <a:r>
              <a:rPr lang="de-DE" sz="800" dirty="0" smtClean="0">
                <a:solidFill>
                  <a:schemeClr val="accent1"/>
                </a:solidFill>
                <a:latin typeface="Arial"/>
                <a:cs typeface="Arial"/>
              </a:rPr>
              <a:t>      </a:t>
            </a:r>
            <a:endParaRPr lang="de-DE" sz="8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pic>
        <p:nvPicPr>
          <p:cNvPr id="1039" name="Picture 15" descr="DyckAG_RGB_70%.jpg                                             002D4719 Macrofant                      C41CF426: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437313"/>
            <a:ext cx="1225550" cy="2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0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algn="l" rtl="0" fontAlgn="base">
        <a:spcBef>
          <a:spcPct val="20000"/>
        </a:spcBef>
        <a:spcAft>
          <a:spcPct val="2000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90500" indent="-188913" algn="l" rtl="0" fontAlgn="base">
        <a:spcBef>
          <a:spcPct val="20000"/>
        </a:spcBef>
        <a:spcAft>
          <a:spcPct val="20000"/>
        </a:spcAft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2pPr>
      <a:lvl3pPr marL="446088" indent="-254000" algn="l" rtl="0" fontAlgn="base">
        <a:spcBef>
          <a:spcPct val="20000"/>
        </a:spcBef>
        <a:spcAft>
          <a:spcPct val="20000"/>
        </a:spcAft>
        <a:buChar char="–"/>
        <a:defRPr>
          <a:solidFill>
            <a:schemeClr val="tx1"/>
          </a:solidFill>
          <a:latin typeface="+mn-lt"/>
          <a:ea typeface="+mn-ea"/>
        </a:defRPr>
      </a:lvl3pPr>
      <a:lvl4pPr marL="676275" indent="-228600" algn="l" rtl="0" fontAlgn="base">
        <a:spcBef>
          <a:spcPct val="20000"/>
        </a:spcBef>
        <a:spcAft>
          <a:spcPct val="20000"/>
        </a:spcAft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4pPr>
      <a:lvl5pPr marL="1016000" indent="-241300" algn="l" rtl="0" fontAlgn="base">
        <a:spcBef>
          <a:spcPct val="20000"/>
        </a:spcBef>
        <a:spcAft>
          <a:spcPct val="20000"/>
        </a:spcAft>
        <a:buChar char="–"/>
        <a:defRPr>
          <a:solidFill>
            <a:schemeClr val="tx1"/>
          </a:solidFill>
          <a:latin typeface="+mn-lt"/>
          <a:ea typeface="+mn-ea"/>
        </a:defRPr>
      </a:lvl5pPr>
      <a:lvl6pPr marL="1473200" indent="-241300" algn="l" rtl="0" fontAlgn="base">
        <a:spcBef>
          <a:spcPct val="20000"/>
        </a:spcBef>
        <a:spcAft>
          <a:spcPct val="20000"/>
        </a:spcAft>
        <a:buChar char="–"/>
        <a:defRPr>
          <a:solidFill>
            <a:schemeClr val="tx1"/>
          </a:solidFill>
          <a:latin typeface="+mn-lt"/>
          <a:ea typeface="+mn-ea"/>
        </a:defRPr>
      </a:lvl6pPr>
      <a:lvl7pPr marL="1930400" indent="-241300" algn="l" rtl="0" fontAlgn="base">
        <a:spcBef>
          <a:spcPct val="20000"/>
        </a:spcBef>
        <a:spcAft>
          <a:spcPct val="20000"/>
        </a:spcAft>
        <a:buChar char="–"/>
        <a:defRPr>
          <a:solidFill>
            <a:schemeClr val="tx1"/>
          </a:solidFill>
          <a:latin typeface="+mn-lt"/>
          <a:ea typeface="+mn-ea"/>
        </a:defRPr>
      </a:lvl7pPr>
      <a:lvl8pPr marL="2387600" indent="-241300" algn="l" rtl="0" fontAlgn="base">
        <a:spcBef>
          <a:spcPct val="20000"/>
        </a:spcBef>
        <a:spcAft>
          <a:spcPct val="20000"/>
        </a:spcAft>
        <a:buChar char="–"/>
        <a:defRPr>
          <a:solidFill>
            <a:schemeClr val="tx1"/>
          </a:solidFill>
          <a:latin typeface="+mn-lt"/>
          <a:ea typeface="+mn-ea"/>
        </a:defRPr>
      </a:lvl8pPr>
      <a:lvl9pPr marL="2844800" indent="-241300" algn="l" rtl="0" fontAlgn="base">
        <a:spcBef>
          <a:spcPct val="20000"/>
        </a:spcBef>
        <a:spcAft>
          <a:spcPct val="20000"/>
        </a:spcAft>
        <a:buChar char="–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482725"/>
            <a:ext cx="8748464" cy="803275"/>
          </a:xfrm>
        </p:spPr>
        <p:txBody>
          <a:bodyPr/>
          <a:lstStyle/>
          <a:p>
            <a:r>
              <a:rPr lang="de-DE" dirty="0" smtClean="0"/>
              <a:t>Quo </a:t>
            </a:r>
            <a:r>
              <a:rPr lang="de-DE" dirty="0" err="1" smtClean="0"/>
              <a:t>vadis</a:t>
            </a:r>
            <a:r>
              <a:rPr lang="de-DE" dirty="0" smtClean="0"/>
              <a:t> </a:t>
            </a:r>
            <a:r>
              <a:rPr lang="de-DE" dirty="0" err="1" smtClean="0"/>
              <a:t>caementum</a:t>
            </a:r>
            <a:r>
              <a:rPr lang="de-DE" dirty="0" smtClean="0"/>
              <a:t> – </a:t>
            </a:r>
            <a:r>
              <a:rPr lang="de-DE" sz="2400" dirty="0" err="1" smtClean="0"/>
              <a:t>nothing</a:t>
            </a:r>
            <a:r>
              <a:rPr lang="de-DE" sz="2400" dirty="0" smtClean="0"/>
              <a:t> </a:t>
            </a:r>
            <a:r>
              <a:rPr lang="de-DE" sz="2400" dirty="0" err="1" smtClean="0"/>
              <a:t>goes</a:t>
            </a:r>
            <a:r>
              <a:rPr lang="de-DE" sz="2400" dirty="0" smtClean="0"/>
              <a:t> </a:t>
            </a:r>
            <a:r>
              <a:rPr lang="de-DE" sz="2400" dirty="0" err="1" smtClean="0"/>
              <a:t>without</a:t>
            </a:r>
            <a:r>
              <a:rPr lang="de-DE" sz="2400" dirty="0" smtClean="0"/>
              <a:t> </a:t>
            </a:r>
            <a:r>
              <a:rPr lang="de-DE" sz="2400" dirty="0" err="1" smtClean="0"/>
              <a:t>rheology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520" y="2514600"/>
            <a:ext cx="8784976" cy="1066800"/>
          </a:xfrm>
        </p:spPr>
        <p:txBody>
          <a:bodyPr/>
          <a:lstStyle/>
          <a:p>
            <a:r>
              <a:rPr lang="de-DE" dirty="0"/>
              <a:t>Dr.-Ing. D. Hornung, Dyckerhoff AG </a:t>
            </a:r>
            <a:r>
              <a:rPr lang="de-DE" dirty="0" smtClean="0"/>
              <a:t>Wiesbaden, Portfoliomanagement &amp; </a:t>
            </a:r>
            <a:r>
              <a:rPr lang="de-DE" dirty="0"/>
              <a:t>A</a:t>
            </a:r>
            <a:r>
              <a:rPr lang="de-DE" dirty="0" smtClean="0"/>
              <a:t>nwendungsberatung</a:t>
            </a:r>
            <a:endParaRPr lang="de-DE" dirty="0"/>
          </a:p>
          <a:p>
            <a:endParaRPr lang="de-DE" b="1" dirty="0" smtClean="0"/>
          </a:p>
          <a:p>
            <a:r>
              <a:rPr lang="de-DE" sz="1200" dirty="0" smtClean="0"/>
              <a:t>Kolloquium </a:t>
            </a:r>
            <a:r>
              <a:rPr lang="de-DE" sz="1200" dirty="0" err="1"/>
              <a:t>R</a:t>
            </a:r>
            <a:r>
              <a:rPr lang="de-DE" sz="1200" dirty="0" err="1" smtClean="0"/>
              <a:t>heologische</a:t>
            </a:r>
            <a:r>
              <a:rPr lang="de-DE" sz="1200" dirty="0" smtClean="0"/>
              <a:t> Messungen an mineralischen Baustoffen, Regensburg 29.02.2012 </a:t>
            </a:r>
            <a:endParaRPr lang="de-DE" sz="1200" b="1" dirty="0" smtClean="0"/>
          </a:p>
          <a:p>
            <a:endParaRPr lang="de-D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1090479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Sustainability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– Modern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trends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or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duty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of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enterprise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strategy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production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CO</a:t>
            </a:r>
            <a:r>
              <a:rPr lang="de-DE" sz="1600" b="1" baseline="-25000" dirty="0" smtClean="0">
                <a:latin typeface="+mj-lt"/>
              </a:rPr>
              <a:t>2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emission</a:t>
            </a:r>
            <a:r>
              <a:rPr lang="de-DE" sz="1600" b="1" dirty="0" smtClean="0">
                <a:latin typeface="+mj-lt"/>
              </a:rPr>
              <a:t> – CEM II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CEM III </a:t>
            </a:r>
            <a:r>
              <a:rPr lang="de-DE" sz="1600" b="1" dirty="0" err="1" smtClean="0">
                <a:latin typeface="+mj-lt"/>
              </a:rPr>
              <a:t>become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M-</a:t>
            </a:r>
            <a:r>
              <a:rPr lang="de-DE" sz="1600" b="1" dirty="0" err="1" smtClean="0">
                <a:latin typeface="+mj-lt"/>
              </a:rPr>
              <a:t>cements</a:t>
            </a:r>
            <a:r>
              <a:rPr lang="de-DE" sz="1600" b="1" dirty="0" smtClean="0">
                <a:latin typeface="+mj-lt"/>
              </a:rPr>
              <a:t> – </a:t>
            </a:r>
            <a:r>
              <a:rPr lang="de-DE" sz="1600" b="1" dirty="0" err="1" smtClean="0">
                <a:latin typeface="+mj-lt"/>
              </a:rPr>
              <a:t>opti</a:t>
            </a:r>
            <a:r>
              <a:rPr lang="en-GB" sz="1600" b="1" dirty="0" smtClean="0">
                <a:latin typeface="+mj-lt"/>
              </a:rPr>
              <a:t>mi</a:t>
            </a:r>
            <a:r>
              <a:rPr lang="de-DE" sz="1600" b="1" dirty="0" err="1" smtClean="0">
                <a:latin typeface="+mj-lt"/>
              </a:rPr>
              <a:t>sed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for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performance</a:t>
            </a:r>
            <a:r>
              <a:rPr lang="de-DE" sz="1600" b="1" dirty="0" smtClean="0">
                <a:latin typeface="+mj-lt"/>
              </a:rPr>
              <a:t>, durable </a:t>
            </a:r>
            <a:r>
              <a:rPr lang="de-DE" sz="1600" b="1" dirty="0" err="1">
                <a:latin typeface="+mj-lt"/>
              </a:rPr>
              <a:t>a</a:t>
            </a:r>
            <a:r>
              <a:rPr lang="de-DE" sz="1600" b="1" dirty="0" err="1" smtClean="0">
                <a:latin typeface="+mj-lt"/>
              </a:rPr>
              <a:t>nd</a:t>
            </a:r>
            <a:r>
              <a:rPr lang="de-DE" sz="1600" b="1" dirty="0" smtClean="0">
                <a:latin typeface="+mj-lt"/>
              </a:rPr>
              <a:t> uniform</a:t>
            </a:r>
            <a:endParaRPr lang="de-DE" sz="1600" b="1" u="sng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GB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vs.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parameters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– Experience </a:t>
            </a:r>
            <a:r>
              <a:rPr lang="de-DE" sz="1600" b="1" dirty="0" err="1" smtClean="0">
                <a:latin typeface="+mj-lt"/>
              </a:rPr>
              <a:t>from</a:t>
            </a:r>
            <a:r>
              <a:rPr lang="de-DE" sz="1600" b="1" dirty="0" smtClean="0">
                <a:latin typeface="+mj-lt"/>
              </a:rPr>
              <a:t> 5 </a:t>
            </a:r>
            <a:r>
              <a:rPr lang="de-DE" sz="1600" b="1" dirty="0" err="1" smtClean="0">
                <a:latin typeface="+mj-lt"/>
              </a:rPr>
              <a:t>years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RheoZ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Summary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57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</a:t>
            </a:r>
            <a:r>
              <a:rPr lang="de-DE" baseline="-25000" dirty="0"/>
              <a:t>2 </a:t>
            </a:r>
            <a:r>
              <a:rPr lang="de-DE" dirty="0"/>
              <a:t>Ranking </a:t>
            </a:r>
            <a:r>
              <a:rPr lang="de-DE" dirty="0" err="1" smtClean="0"/>
              <a:t>industry</a:t>
            </a:r>
            <a:endParaRPr lang="de-DE" dirty="0"/>
          </a:p>
        </p:txBody>
      </p:sp>
      <p:grpSp>
        <p:nvGrpSpPr>
          <p:cNvPr id="243715" name="Group 3"/>
          <p:cNvGrpSpPr>
            <a:grpSpLocks/>
          </p:cNvGrpSpPr>
          <p:nvPr/>
        </p:nvGrpSpPr>
        <p:grpSpPr bwMode="auto">
          <a:xfrm>
            <a:off x="1116013" y="1771649"/>
            <a:ext cx="6269037" cy="3598862"/>
            <a:chOff x="430" y="755"/>
            <a:chExt cx="3949" cy="2267"/>
          </a:xfrm>
        </p:grpSpPr>
        <p:pic>
          <p:nvPicPr>
            <p:cNvPr id="24371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30" y="755"/>
              <a:ext cx="3949" cy="2267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3717" name="Text Box 5"/>
            <p:cNvSpPr txBox="1">
              <a:spLocks noChangeArrowheads="1"/>
            </p:cNvSpPr>
            <p:nvPr/>
          </p:nvSpPr>
          <p:spPr bwMode="auto">
            <a:xfrm>
              <a:off x="1258" y="1117"/>
              <a:ext cx="136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1400" b="1" dirty="0" err="1">
                  <a:latin typeface="+mn-lt"/>
                </a:rPr>
                <a:t>Cement</a:t>
              </a:r>
              <a:r>
                <a:rPr lang="de-DE" sz="1400" b="1" dirty="0">
                  <a:latin typeface="+mn-lt"/>
                </a:rPr>
                <a:t> </a:t>
              </a:r>
              <a:r>
                <a:rPr lang="de-DE" sz="1400" b="1" dirty="0" err="1">
                  <a:latin typeface="+mn-lt"/>
                </a:rPr>
                <a:t>industry</a:t>
              </a:r>
              <a:endParaRPr lang="de-DE" sz="1400" b="1" dirty="0">
                <a:latin typeface="+mn-lt"/>
              </a:endParaRPr>
            </a:p>
          </p:txBody>
        </p:sp>
      </p:grpSp>
      <p:sp>
        <p:nvSpPr>
          <p:cNvPr id="243718" name="Text Box 6"/>
          <p:cNvSpPr txBox="1">
            <a:spLocks noChangeArrowheads="1"/>
          </p:cNvSpPr>
          <p:nvPr/>
        </p:nvSpPr>
        <p:spPr bwMode="auto">
          <a:xfrm rot="16200000">
            <a:off x="1157610" y="2318866"/>
            <a:ext cx="1225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1200" b="1" dirty="0">
                <a:latin typeface="+mn-lt"/>
              </a:rPr>
              <a:t>CO2-Emission</a:t>
            </a:r>
          </a:p>
        </p:txBody>
      </p:sp>
      <p:sp>
        <p:nvSpPr>
          <p:cNvPr id="243719" name="AutoShape 7"/>
          <p:cNvSpPr>
            <a:spLocks noChangeArrowheads="1"/>
          </p:cNvSpPr>
          <p:nvPr/>
        </p:nvSpPr>
        <p:spPr bwMode="auto">
          <a:xfrm rot="13500000">
            <a:off x="5030788" y="2347913"/>
            <a:ext cx="193675" cy="339725"/>
          </a:xfrm>
          <a:prstGeom prst="downArrow">
            <a:avLst>
              <a:gd name="adj1" fmla="val 50000"/>
              <a:gd name="adj2" fmla="val 4385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865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Cement</a:t>
            </a:r>
            <a:r>
              <a:rPr lang="de-DE" dirty="0"/>
              <a:t> Technology </a:t>
            </a:r>
            <a:br>
              <a:rPr lang="de-DE" dirty="0"/>
            </a:br>
            <a:r>
              <a:rPr lang="de-DE" dirty="0"/>
              <a:t>Roadmap 2009</a:t>
            </a:r>
          </a:p>
        </p:txBody>
      </p:sp>
      <p:pic>
        <p:nvPicPr>
          <p:cNvPr id="2457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196975"/>
            <a:ext cx="8210550" cy="48958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188913"/>
            <a:ext cx="203676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260350"/>
            <a:ext cx="1576388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66" name="Text Box 6"/>
          <p:cNvSpPr txBox="1">
            <a:spLocks noChangeArrowheads="1"/>
          </p:cNvSpPr>
          <p:nvPr/>
        </p:nvSpPr>
        <p:spPr bwMode="auto">
          <a:xfrm>
            <a:off x="3635375" y="1871663"/>
            <a:ext cx="2927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b="1" dirty="0" err="1" smtClean="0">
                <a:solidFill>
                  <a:srgbClr val="FF0000"/>
                </a:solidFill>
                <a:latin typeface="+mn-lt"/>
              </a:rPr>
              <a:t>No</a:t>
            </a:r>
            <a:r>
              <a:rPr lang="de-DE" sz="1400" b="1" dirty="0" smtClean="0">
                <a:solidFill>
                  <a:srgbClr val="FF0000"/>
                </a:solidFill>
                <a:latin typeface="+mn-lt"/>
              </a:rPr>
              <a:t> alternative </a:t>
            </a:r>
            <a:r>
              <a:rPr lang="de-DE" sz="1400" b="1" dirty="0" err="1" smtClean="0">
                <a:solidFill>
                  <a:srgbClr val="FF0000"/>
                </a:solidFill>
                <a:latin typeface="+mn-lt"/>
              </a:rPr>
              <a:t>clinker</a:t>
            </a:r>
            <a:r>
              <a:rPr lang="de-DE" sz="14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rgbClr val="FF0000"/>
                </a:solidFill>
                <a:latin typeface="+mn-lt"/>
              </a:rPr>
              <a:t>concepts</a:t>
            </a:r>
            <a:r>
              <a:rPr lang="de-DE" sz="14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400" b="1" dirty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851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1090479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Sustainability</a:t>
            </a:r>
            <a:r>
              <a:rPr lang="de-DE" sz="1600" b="1" dirty="0" smtClean="0">
                <a:latin typeface="+mj-lt"/>
              </a:rPr>
              <a:t> – Modern </a:t>
            </a:r>
            <a:r>
              <a:rPr lang="de-DE" sz="1600" b="1" dirty="0" err="1" smtClean="0">
                <a:latin typeface="+mj-lt"/>
              </a:rPr>
              <a:t>trends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duty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enterprise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strategy</a:t>
            </a:r>
            <a:r>
              <a:rPr lang="de-DE" sz="1600" b="1" dirty="0" smtClean="0">
                <a:latin typeface="+mj-lt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Cement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production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and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CO</a:t>
            </a:r>
            <a:r>
              <a:rPr lang="de-DE" sz="1600" b="1" baseline="-25000" dirty="0" smtClean="0">
                <a:solidFill>
                  <a:srgbClr val="0070C0"/>
                </a:solidFill>
                <a:latin typeface="+mj-lt"/>
              </a:rPr>
              <a:t>2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emission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– CEM II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and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CEM III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become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standard</a:t>
            </a:r>
            <a:endParaRPr lang="de-DE" sz="1600" b="1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M-</a:t>
            </a:r>
            <a:r>
              <a:rPr lang="de-DE" sz="1600" b="1" dirty="0" err="1" smtClean="0">
                <a:latin typeface="+mj-lt"/>
              </a:rPr>
              <a:t>cements</a:t>
            </a:r>
            <a:r>
              <a:rPr lang="de-DE" sz="1600" b="1" dirty="0" smtClean="0">
                <a:latin typeface="+mj-lt"/>
              </a:rPr>
              <a:t> – </a:t>
            </a:r>
            <a:r>
              <a:rPr lang="de-DE" sz="1600" b="1" dirty="0" err="1" smtClean="0">
                <a:latin typeface="+mj-lt"/>
              </a:rPr>
              <a:t>opti</a:t>
            </a:r>
            <a:r>
              <a:rPr lang="en-GB" sz="1600" b="1" dirty="0" smtClean="0">
                <a:latin typeface="+mj-lt"/>
              </a:rPr>
              <a:t>mi</a:t>
            </a:r>
            <a:r>
              <a:rPr lang="de-DE" sz="1600" b="1" dirty="0" err="1" smtClean="0">
                <a:latin typeface="+mj-lt"/>
              </a:rPr>
              <a:t>sed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for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performance</a:t>
            </a:r>
            <a:r>
              <a:rPr lang="de-DE" sz="1600" b="1" dirty="0" smtClean="0">
                <a:latin typeface="+mj-lt"/>
              </a:rPr>
              <a:t>, </a:t>
            </a:r>
            <a:r>
              <a:rPr lang="de-DE" sz="1600" b="1" dirty="0" err="1" smtClean="0">
                <a:latin typeface="+mj-lt"/>
              </a:rPr>
              <a:t>durability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>
                <a:latin typeface="+mj-lt"/>
              </a:rPr>
              <a:t>a</a:t>
            </a:r>
            <a:r>
              <a:rPr lang="de-DE" sz="1600" b="1" dirty="0" err="1" smtClean="0">
                <a:latin typeface="+mj-lt"/>
              </a:rPr>
              <a:t>nd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uniformity</a:t>
            </a:r>
            <a:endParaRPr lang="de-DE" sz="1600" b="1" u="sng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GB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vs.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parameters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– Experience </a:t>
            </a:r>
            <a:r>
              <a:rPr lang="de-DE" sz="1600" b="1" dirty="0" err="1" smtClean="0">
                <a:latin typeface="+mj-lt"/>
              </a:rPr>
              <a:t>from</a:t>
            </a:r>
            <a:r>
              <a:rPr lang="de-DE" sz="1600" b="1" dirty="0" smtClean="0">
                <a:latin typeface="+mj-lt"/>
              </a:rPr>
              <a:t> 5 </a:t>
            </a:r>
            <a:r>
              <a:rPr lang="de-DE" sz="1600" b="1" dirty="0" err="1" smtClean="0">
                <a:latin typeface="+mj-lt"/>
              </a:rPr>
              <a:t>years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RheoZ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Summary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218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321538" name="Object 2"/>
          <p:cNvGraphicFramePr>
            <a:graphicFrameLocks noChangeAspect="1"/>
          </p:cNvGraphicFramePr>
          <p:nvPr/>
        </p:nvGraphicFramePr>
        <p:xfrm>
          <a:off x="684213" y="1797050"/>
          <a:ext cx="8208962" cy="429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name="Photo Editor Photo" r:id="rId3" imgW="9971429" imgH="5020376" progId="MSPhotoEd.3">
                  <p:embed/>
                </p:oleObj>
              </mc:Choice>
              <mc:Fallback>
                <p:oleObj name="Photo Editor Photo" r:id="rId3" imgW="9971429" imgH="50203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797050"/>
                        <a:ext cx="8208962" cy="429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1539" name="Text Box 3"/>
          <p:cNvSpPr txBox="1">
            <a:spLocks noChangeArrowheads="1"/>
          </p:cNvSpPr>
          <p:nvPr/>
        </p:nvSpPr>
        <p:spPr bwMode="auto">
          <a:xfrm>
            <a:off x="1065213" y="1474788"/>
            <a:ext cx="27146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Raw</a:t>
            </a:r>
            <a:r>
              <a:rPr lang="de-DE" sz="1600" b="1" dirty="0" smtClean="0">
                <a:latin typeface="Frutiger 45" pitchFamily="34" charset="0"/>
              </a:rPr>
              <a:t> material </a:t>
            </a:r>
            <a:r>
              <a:rPr lang="de-DE" sz="1600" b="1" dirty="0" err="1" smtClean="0">
                <a:latin typeface="Frutiger 45" pitchFamily="34" charset="0"/>
              </a:rPr>
              <a:t>quarrying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1540" name="Text Box 4"/>
          <p:cNvSpPr txBox="1">
            <a:spLocks noChangeArrowheads="1"/>
          </p:cNvSpPr>
          <p:nvPr/>
        </p:nvSpPr>
        <p:spPr bwMode="auto">
          <a:xfrm>
            <a:off x="5796136" y="1452563"/>
            <a:ext cx="280831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Raw</a:t>
            </a:r>
            <a:r>
              <a:rPr lang="de-DE" sz="1600" b="1" dirty="0" smtClean="0">
                <a:latin typeface="Frutiger 45" pitchFamily="34" charset="0"/>
              </a:rPr>
              <a:t> material </a:t>
            </a:r>
            <a:r>
              <a:rPr lang="de-DE" sz="1600" b="1" dirty="0" err="1" smtClean="0">
                <a:latin typeface="Frutiger 45" pitchFamily="34" charset="0"/>
              </a:rPr>
              <a:t>preparation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1541" name="Rectangle 5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Raw</a:t>
            </a:r>
            <a:r>
              <a:rPr lang="de-DE" sz="2000" b="1" dirty="0" smtClean="0">
                <a:latin typeface="+mn-lt"/>
              </a:rPr>
              <a:t> material </a:t>
            </a:r>
            <a:r>
              <a:rPr lang="de-DE" sz="2000" b="1" dirty="0" err="1" smtClean="0">
                <a:latin typeface="+mn-lt"/>
              </a:rPr>
              <a:t>for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cement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production</a:t>
            </a:r>
            <a:endParaRPr lang="de-DE" sz="2000" b="1" dirty="0">
              <a:latin typeface="+mn-lt"/>
            </a:endParaRPr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684213" y="2636838"/>
            <a:ext cx="12239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 dirty="0">
                <a:solidFill>
                  <a:srgbClr val="FF0000"/>
                </a:solidFill>
                <a:latin typeface="+mn-lt"/>
              </a:rPr>
              <a:t>CaCO</a:t>
            </a:r>
            <a:r>
              <a:rPr lang="de-DE" b="1" baseline="-25000" dirty="0">
                <a:solidFill>
                  <a:srgbClr val="FF0000"/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95445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353282" name="Object 2"/>
          <p:cNvGraphicFramePr>
            <a:graphicFrameLocks noChangeAspect="1"/>
          </p:cNvGraphicFramePr>
          <p:nvPr/>
        </p:nvGraphicFramePr>
        <p:xfrm>
          <a:off x="682625" y="1844675"/>
          <a:ext cx="8281988" cy="427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" name="Photo Editor Photo" r:id="rId3" imgW="10221752" imgH="4734586" progId="MSPhotoEd.3">
                  <p:embed/>
                </p:oleObj>
              </mc:Choice>
              <mc:Fallback>
                <p:oleObj name="Photo Editor Photo" r:id="rId3" imgW="10221752" imgH="47345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1844675"/>
                        <a:ext cx="8281988" cy="427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3283" name="Text Box 3"/>
          <p:cNvSpPr txBox="1">
            <a:spLocks noChangeArrowheads="1"/>
          </p:cNvSpPr>
          <p:nvPr/>
        </p:nvSpPr>
        <p:spPr bwMode="auto">
          <a:xfrm>
            <a:off x="1042988" y="1363663"/>
            <a:ext cx="26646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Raw</a:t>
            </a:r>
            <a:r>
              <a:rPr lang="de-DE" sz="1600" b="1" dirty="0" smtClean="0">
                <a:latin typeface="Frutiger 45" pitchFamily="34" charset="0"/>
              </a:rPr>
              <a:t> material </a:t>
            </a:r>
            <a:r>
              <a:rPr lang="de-DE" sz="1600" b="1" dirty="0" err="1" smtClean="0">
                <a:latin typeface="Frutiger 45" pitchFamily="34" charset="0"/>
              </a:rPr>
              <a:t>preparation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53284" name="Text Box 4"/>
          <p:cNvSpPr txBox="1">
            <a:spLocks noChangeArrowheads="1"/>
          </p:cNvSpPr>
          <p:nvPr/>
        </p:nvSpPr>
        <p:spPr bwMode="auto">
          <a:xfrm>
            <a:off x="4843463" y="1363663"/>
            <a:ext cx="21050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Clinker</a:t>
            </a:r>
            <a:r>
              <a:rPr lang="de-DE" sz="1600" b="1" dirty="0" smtClean="0">
                <a:latin typeface="Frutiger 45" pitchFamily="34" charset="0"/>
              </a:rPr>
              <a:t> </a:t>
            </a:r>
            <a:r>
              <a:rPr lang="de-DE" sz="1600" b="1" dirty="0" err="1" smtClean="0">
                <a:latin typeface="Frutiger 45" pitchFamily="34" charset="0"/>
              </a:rPr>
              <a:t>sintering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53285" name="Text Box 5"/>
          <p:cNvSpPr txBox="1">
            <a:spLocks noChangeArrowheads="1"/>
          </p:cNvSpPr>
          <p:nvPr/>
        </p:nvSpPr>
        <p:spPr bwMode="auto">
          <a:xfrm>
            <a:off x="1042988" y="1773238"/>
            <a:ext cx="5329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de-DE" sz="1600" b="1" dirty="0">
                <a:solidFill>
                  <a:srgbClr val="FF0000"/>
                </a:solidFill>
                <a:latin typeface="+mn-lt"/>
              </a:rPr>
              <a:t>                     Emission von </a:t>
            </a:r>
            <a:r>
              <a:rPr lang="de-DE" sz="1600" b="1" u="sng" dirty="0">
                <a:solidFill>
                  <a:srgbClr val="FF0000"/>
                </a:solidFill>
                <a:latin typeface="+mn-lt"/>
              </a:rPr>
              <a:t>0,8</a:t>
            </a:r>
            <a:r>
              <a:rPr lang="de-DE" sz="1600" b="1" u="sng" dirty="0">
                <a:solidFill>
                  <a:srgbClr val="FF3300"/>
                </a:solidFill>
                <a:latin typeface="+mn-lt"/>
              </a:rPr>
              <a:t>5</a:t>
            </a:r>
            <a:r>
              <a:rPr lang="de-DE" sz="1600" b="1" u="sng" dirty="0">
                <a:solidFill>
                  <a:srgbClr val="FF0000"/>
                </a:solidFill>
                <a:latin typeface="+mn-lt"/>
              </a:rPr>
              <a:t> t CO</a:t>
            </a:r>
            <a:r>
              <a:rPr lang="de-DE" sz="1600" b="1" u="sng" baseline="-25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de-DE" sz="1600" b="1" u="sng" dirty="0">
                <a:solidFill>
                  <a:srgbClr val="FF0000"/>
                </a:solidFill>
                <a:latin typeface="+mn-lt"/>
              </a:rPr>
              <a:t>/ t Klinker</a:t>
            </a:r>
          </a:p>
        </p:txBody>
      </p:sp>
      <p:sp>
        <p:nvSpPr>
          <p:cNvPr id="353286" name="Text Box 6"/>
          <p:cNvSpPr txBox="1">
            <a:spLocks noChangeArrowheads="1"/>
          </p:cNvSpPr>
          <p:nvPr/>
        </p:nvSpPr>
        <p:spPr bwMode="auto">
          <a:xfrm>
            <a:off x="5292725" y="3913892"/>
            <a:ext cx="35274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de-DE" sz="1400" b="1" dirty="0" err="1">
                <a:solidFill>
                  <a:srgbClr val="FF3300"/>
                </a:solidFill>
                <a:latin typeface="+mj-lt"/>
              </a:rPr>
              <a:t>Brennstoffbed</a:t>
            </a:r>
            <a:r>
              <a:rPr lang="de-DE" sz="1400" b="1" dirty="0">
                <a:solidFill>
                  <a:srgbClr val="FF3300"/>
                </a:solidFill>
                <a:latin typeface="+mj-lt"/>
              </a:rPr>
              <a:t>. CO</a:t>
            </a:r>
            <a:r>
              <a:rPr lang="de-DE" sz="1400" b="1" baseline="-25000" dirty="0">
                <a:solidFill>
                  <a:srgbClr val="FF3300"/>
                </a:solidFill>
                <a:latin typeface="+mj-lt"/>
              </a:rPr>
              <a:t>2</a:t>
            </a:r>
          </a:p>
          <a:p>
            <a:pPr eaLnBrk="1" hangingPunct="1"/>
            <a:r>
              <a:rPr lang="de-DE" sz="1400" b="1" u="sng" dirty="0">
                <a:solidFill>
                  <a:srgbClr val="FF3300"/>
                </a:solidFill>
                <a:latin typeface="+mj-lt"/>
              </a:rPr>
              <a:t>0,32 t CO</a:t>
            </a:r>
            <a:r>
              <a:rPr lang="de-DE" sz="1400" b="1" u="sng" baseline="-25000" dirty="0">
                <a:solidFill>
                  <a:srgbClr val="FF3300"/>
                </a:solidFill>
                <a:latin typeface="+mj-lt"/>
              </a:rPr>
              <a:t>2</a:t>
            </a:r>
            <a:r>
              <a:rPr lang="de-DE" sz="1400" b="1" u="sng" dirty="0">
                <a:solidFill>
                  <a:srgbClr val="FF3300"/>
                </a:solidFill>
                <a:latin typeface="+mj-lt"/>
              </a:rPr>
              <a:t> pro t Klinker </a:t>
            </a:r>
          </a:p>
        </p:txBody>
      </p:sp>
      <p:sp>
        <p:nvSpPr>
          <p:cNvPr id="353287" name="Text Box 7"/>
          <p:cNvSpPr txBox="1">
            <a:spLocks noChangeArrowheads="1"/>
          </p:cNvSpPr>
          <p:nvPr/>
        </p:nvSpPr>
        <p:spPr bwMode="auto">
          <a:xfrm>
            <a:off x="5148263" y="2708275"/>
            <a:ext cx="3600450" cy="76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de-DE" sz="1400" b="1" dirty="0" err="1">
                <a:solidFill>
                  <a:srgbClr val="FF3300"/>
                </a:solidFill>
                <a:latin typeface="+mj-lt"/>
              </a:rPr>
              <a:t>Prozessbed</a:t>
            </a:r>
            <a:r>
              <a:rPr lang="de-DE" sz="1400" b="1" dirty="0">
                <a:solidFill>
                  <a:srgbClr val="FF3300"/>
                </a:solidFill>
                <a:latin typeface="+mj-lt"/>
              </a:rPr>
              <a:t>. / „</a:t>
            </a:r>
            <a:r>
              <a:rPr lang="de-DE" sz="1400" b="1" dirty="0" err="1">
                <a:solidFill>
                  <a:srgbClr val="FF3300"/>
                </a:solidFill>
                <a:latin typeface="+mj-lt"/>
              </a:rPr>
              <a:t>Entsäuerungs</a:t>
            </a:r>
            <a:r>
              <a:rPr lang="de-DE" sz="1400" b="1" dirty="0">
                <a:solidFill>
                  <a:srgbClr val="FF3300"/>
                </a:solidFill>
                <a:latin typeface="+mj-lt"/>
              </a:rPr>
              <a:t>“ - CO</a:t>
            </a:r>
            <a:r>
              <a:rPr lang="de-DE" sz="1400" b="1" baseline="-25000" dirty="0">
                <a:solidFill>
                  <a:srgbClr val="FF3300"/>
                </a:solidFill>
                <a:latin typeface="+mj-lt"/>
              </a:rPr>
              <a:t>2</a:t>
            </a:r>
            <a:r>
              <a:rPr lang="de-DE" sz="1400" b="1" dirty="0">
                <a:solidFill>
                  <a:srgbClr val="FF3300"/>
                </a:solidFill>
                <a:latin typeface="+mj-lt"/>
              </a:rPr>
              <a:t>:</a:t>
            </a:r>
          </a:p>
          <a:p>
            <a:pPr eaLnBrk="1" hangingPunct="1"/>
            <a:r>
              <a:rPr lang="de-DE" sz="1400" b="1" dirty="0">
                <a:solidFill>
                  <a:srgbClr val="FF3300"/>
                </a:solidFill>
                <a:latin typeface="+mj-lt"/>
              </a:rPr>
              <a:t>CaCO</a:t>
            </a:r>
            <a:r>
              <a:rPr lang="de-DE" sz="1400" b="1" baseline="-25000" dirty="0">
                <a:solidFill>
                  <a:srgbClr val="FF3300"/>
                </a:solidFill>
                <a:latin typeface="+mj-lt"/>
              </a:rPr>
              <a:t>3</a:t>
            </a:r>
            <a:r>
              <a:rPr lang="de-DE" sz="1400" b="1" dirty="0">
                <a:solidFill>
                  <a:srgbClr val="FF3300"/>
                </a:solidFill>
                <a:latin typeface="+mj-lt"/>
              </a:rPr>
              <a:t> </a:t>
            </a:r>
            <a:r>
              <a:rPr lang="de-DE" sz="1400" b="1" dirty="0">
                <a:solidFill>
                  <a:srgbClr val="FF3300"/>
                </a:solidFill>
                <a:latin typeface="+mj-lt"/>
                <a:cs typeface="Arial" charset="0"/>
                <a:sym typeface="Wingdings 3" pitchFamily="18" charset="2"/>
              </a:rPr>
              <a:t></a:t>
            </a:r>
            <a:r>
              <a:rPr lang="de-DE" sz="1400" b="1" dirty="0">
                <a:solidFill>
                  <a:srgbClr val="FF3300"/>
                </a:solidFill>
                <a:latin typeface="+mj-lt"/>
              </a:rPr>
              <a:t> </a:t>
            </a:r>
            <a:r>
              <a:rPr lang="de-DE" sz="1400" b="1" dirty="0" err="1">
                <a:solidFill>
                  <a:srgbClr val="FF3300"/>
                </a:solidFill>
                <a:latin typeface="+mj-lt"/>
              </a:rPr>
              <a:t>CaO</a:t>
            </a:r>
            <a:r>
              <a:rPr lang="de-DE" sz="1400" b="1" dirty="0">
                <a:solidFill>
                  <a:srgbClr val="FF3300"/>
                </a:solidFill>
                <a:latin typeface="+mj-lt"/>
              </a:rPr>
              <a:t> + CO</a:t>
            </a:r>
            <a:r>
              <a:rPr lang="de-DE" sz="1400" b="1" baseline="-25000" dirty="0">
                <a:solidFill>
                  <a:srgbClr val="FF3300"/>
                </a:solidFill>
                <a:latin typeface="+mj-lt"/>
              </a:rPr>
              <a:t>2</a:t>
            </a:r>
          </a:p>
          <a:p>
            <a:pPr eaLnBrk="1" hangingPunct="1"/>
            <a:r>
              <a:rPr lang="de-DE" sz="1400" b="1" u="sng" dirty="0">
                <a:solidFill>
                  <a:srgbClr val="FF3300"/>
                </a:solidFill>
                <a:latin typeface="+mj-lt"/>
              </a:rPr>
              <a:t>0,525 t CO</a:t>
            </a:r>
            <a:r>
              <a:rPr lang="de-DE" sz="1400" b="1" u="sng" baseline="-25000" dirty="0">
                <a:solidFill>
                  <a:srgbClr val="FF3300"/>
                </a:solidFill>
                <a:latin typeface="+mj-lt"/>
              </a:rPr>
              <a:t>2</a:t>
            </a:r>
            <a:r>
              <a:rPr lang="de-DE" sz="1400" b="1" u="sng" dirty="0">
                <a:solidFill>
                  <a:srgbClr val="FF3300"/>
                </a:solidFill>
                <a:latin typeface="+mj-lt"/>
              </a:rPr>
              <a:t> pro t Klinker </a:t>
            </a:r>
          </a:p>
        </p:txBody>
      </p:sp>
      <p:sp>
        <p:nvSpPr>
          <p:cNvPr id="353288" name="Rectangle 8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j-lt"/>
              </a:rPr>
              <a:t>Preparation</a:t>
            </a:r>
            <a:r>
              <a:rPr lang="de-DE" sz="2000" b="1" dirty="0" smtClean="0">
                <a:latin typeface="+mj-lt"/>
              </a:rPr>
              <a:t> </a:t>
            </a:r>
            <a:r>
              <a:rPr lang="de-DE" sz="2000" b="1" dirty="0" err="1">
                <a:latin typeface="+mj-lt"/>
              </a:rPr>
              <a:t>a</a:t>
            </a:r>
            <a:r>
              <a:rPr lang="de-DE" sz="2000" b="1" dirty="0" err="1" smtClean="0">
                <a:latin typeface="+mj-lt"/>
              </a:rPr>
              <a:t>nd</a:t>
            </a:r>
            <a:r>
              <a:rPr lang="de-DE" sz="2000" b="1" dirty="0" smtClean="0">
                <a:latin typeface="+mj-lt"/>
              </a:rPr>
              <a:t> </a:t>
            </a:r>
            <a:r>
              <a:rPr lang="de-DE" sz="2000" b="1" dirty="0" err="1" smtClean="0">
                <a:latin typeface="+mj-lt"/>
              </a:rPr>
              <a:t>sintering</a:t>
            </a:r>
            <a:endParaRPr lang="de-DE" sz="2000" b="1" dirty="0">
              <a:latin typeface="+mj-lt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8244408" y="5589240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latin typeface="+mn-lt"/>
              </a:rPr>
              <a:t>Klinker</a:t>
            </a:r>
            <a:endParaRPr lang="de-DE" sz="1400" b="1" dirty="0"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300192" y="4653136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smtClean="0">
                <a:latin typeface="+mj-lt"/>
              </a:rPr>
              <a:t>1450°C</a:t>
            </a:r>
            <a:endParaRPr lang="de-DE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4007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5" grpId="0"/>
      <p:bldP spid="3532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3235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783061"/>
              </p:ext>
            </p:extLst>
          </p:nvPr>
        </p:nvGraphicFramePr>
        <p:xfrm>
          <a:off x="721580" y="1268760"/>
          <a:ext cx="6697663" cy="482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Photo Editor Photo" r:id="rId3" imgW="5706272" imgH="6523810" progId="MSPhotoEd.3">
                  <p:embed/>
                </p:oleObj>
              </mc:Choice>
              <mc:Fallback>
                <p:oleObj name="Photo Editor Photo" r:id="rId3" imgW="5706272" imgH="652381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80" y="1268760"/>
                        <a:ext cx="6697663" cy="482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3587" name="Text Box 3"/>
          <p:cNvSpPr txBox="1">
            <a:spLocks noChangeArrowheads="1"/>
          </p:cNvSpPr>
          <p:nvPr/>
        </p:nvSpPr>
        <p:spPr bwMode="auto">
          <a:xfrm>
            <a:off x="4726049" y="1916113"/>
            <a:ext cx="17604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Clinker</a:t>
            </a:r>
            <a:r>
              <a:rPr lang="de-DE" sz="1600" b="1" dirty="0" smtClean="0">
                <a:latin typeface="Frutiger 45" pitchFamily="34" charset="0"/>
              </a:rPr>
              <a:t> </a:t>
            </a:r>
            <a:r>
              <a:rPr lang="de-DE" sz="1600" b="1" dirty="0" err="1" smtClean="0">
                <a:latin typeface="Frutiger 45" pitchFamily="34" charset="0"/>
              </a:rPr>
              <a:t>storage</a:t>
            </a:r>
            <a:r>
              <a:rPr lang="de-DE" sz="1600" b="1" dirty="0" smtClean="0">
                <a:latin typeface="Frutiger 45" pitchFamily="34" charset="0"/>
              </a:rPr>
              <a:t>  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88" name="AutoShape 4"/>
          <p:cNvSpPr>
            <a:spLocks noChangeArrowheads="1"/>
          </p:cNvSpPr>
          <p:nvPr/>
        </p:nvSpPr>
        <p:spPr bwMode="auto">
          <a:xfrm rot="-10800000">
            <a:off x="7431088" y="1484313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23589" name="AutoShape 5"/>
          <p:cNvSpPr>
            <a:spLocks noChangeArrowheads="1"/>
          </p:cNvSpPr>
          <p:nvPr/>
        </p:nvSpPr>
        <p:spPr bwMode="auto">
          <a:xfrm>
            <a:off x="7358063" y="4868863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de-DE" sz="1800">
              <a:solidFill>
                <a:srgbClr val="A50021"/>
              </a:solidFill>
            </a:endParaRP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467545" y="4621837"/>
            <a:ext cx="1368151" cy="28623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BFS </a:t>
            </a:r>
            <a:r>
              <a:rPr lang="de-DE" sz="1400" b="1" dirty="0">
                <a:solidFill>
                  <a:schemeClr val="bg1"/>
                </a:solidFill>
                <a:latin typeface="+mn-lt"/>
              </a:rPr>
              <a:t>S</a:t>
            </a:r>
          </a:p>
        </p:txBody>
      </p:sp>
      <p:sp>
        <p:nvSpPr>
          <p:cNvPr id="323591" name="Text Box 7"/>
          <p:cNvSpPr txBox="1">
            <a:spLocks noChangeArrowheads="1"/>
          </p:cNvSpPr>
          <p:nvPr/>
        </p:nvSpPr>
        <p:spPr bwMode="auto">
          <a:xfrm>
            <a:off x="467545" y="4941168"/>
            <a:ext cx="1368150" cy="28623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Pit </a:t>
            </a:r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coal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FA V</a:t>
            </a:r>
            <a:endParaRPr lang="de-DE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3592" name="Text Box 8"/>
          <p:cNvSpPr txBox="1">
            <a:spLocks noChangeArrowheads="1"/>
          </p:cNvSpPr>
          <p:nvPr/>
        </p:nvSpPr>
        <p:spPr bwMode="auto">
          <a:xfrm>
            <a:off x="467544" y="4261797"/>
            <a:ext cx="1368151" cy="286232"/>
          </a:xfrm>
          <a:prstGeom prst="rect">
            <a:avLst/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 smtClean="0">
                <a:solidFill>
                  <a:schemeClr val="bg1"/>
                </a:solidFill>
                <a:latin typeface="+mj-lt"/>
              </a:rPr>
              <a:t>Limestone </a:t>
            </a:r>
            <a:r>
              <a:rPr lang="de-DE" sz="1400" b="1" dirty="0">
                <a:solidFill>
                  <a:schemeClr val="bg1"/>
                </a:solidFill>
                <a:latin typeface="+mj-lt"/>
              </a:rPr>
              <a:t>LL</a:t>
            </a:r>
          </a:p>
        </p:txBody>
      </p:sp>
      <p:sp>
        <p:nvSpPr>
          <p:cNvPr id="323594" name="Text Box 10"/>
          <p:cNvSpPr txBox="1">
            <a:spLocks noChangeArrowheads="1"/>
          </p:cNvSpPr>
          <p:nvPr/>
        </p:nvSpPr>
        <p:spPr bwMode="auto">
          <a:xfrm>
            <a:off x="4565650" y="3735180"/>
            <a:ext cx="10085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Gypsum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95" name="Text Box 11"/>
          <p:cNvSpPr txBox="1">
            <a:spLocks noChangeArrowheads="1"/>
          </p:cNvSpPr>
          <p:nvPr/>
        </p:nvSpPr>
        <p:spPr bwMode="auto">
          <a:xfrm>
            <a:off x="7828309" y="1434262"/>
            <a:ext cx="88036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1600" b="1" dirty="0" err="1">
                <a:solidFill>
                  <a:srgbClr val="FF0000"/>
                </a:solidFill>
                <a:latin typeface="+mn-lt"/>
              </a:rPr>
              <a:t>C</a:t>
            </a:r>
            <a:r>
              <a:rPr lang="de-DE" sz="1600" b="1" dirty="0" err="1" smtClean="0">
                <a:solidFill>
                  <a:srgbClr val="FF0000"/>
                </a:solidFill>
                <a:latin typeface="+mn-lt"/>
              </a:rPr>
              <a:t>linker</a:t>
            </a:r>
            <a:endParaRPr lang="de-DE" sz="1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3596" name="Text Box 12"/>
          <p:cNvSpPr txBox="1">
            <a:spLocks noChangeArrowheads="1"/>
          </p:cNvSpPr>
          <p:nvPr/>
        </p:nvSpPr>
        <p:spPr bwMode="auto">
          <a:xfrm>
            <a:off x="7693596" y="4437112"/>
            <a:ext cx="16309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de-DE" sz="1600" b="1" dirty="0">
              <a:solidFill>
                <a:srgbClr val="CC6600"/>
              </a:solidFill>
              <a:latin typeface="Frutiger 45" pitchFamily="34" charset="0"/>
            </a:endParaRPr>
          </a:p>
          <a:p>
            <a:r>
              <a:rPr lang="de-DE" sz="1600" b="1" dirty="0">
                <a:solidFill>
                  <a:srgbClr val="CC6600"/>
                </a:solidFill>
                <a:latin typeface="Frutiger 45" pitchFamily="34" charset="0"/>
              </a:rPr>
              <a:t>CEM </a:t>
            </a:r>
            <a:r>
              <a:rPr lang="de-DE" sz="1600" b="1" dirty="0" smtClean="0">
                <a:solidFill>
                  <a:srgbClr val="CC6600"/>
                </a:solidFill>
                <a:latin typeface="Frutiger 45" pitchFamily="34" charset="0"/>
              </a:rPr>
              <a:t>II CEM III</a:t>
            </a:r>
            <a:endParaRPr lang="de-DE" sz="1600" b="1" dirty="0">
              <a:solidFill>
                <a:srgbClr val="CC6600"/>
              </a:solidFill>
              <a:latin typeface="Frutiger 45" pitchFamily="34" charset="0"/>
            </a:endParaRPr>
          </a:p>
          <a:p>
            <a:r>
              <a:rPr lang="de-DE" sz="1600" dirty="0" smtClean="0">
                <a:solidFill>
                  <a:srgbClr val="CC6600"/>
                </a:solidFill>
                <a:latin typeface="Frutiger 45" pitchFamily="34" charset="0"/>
              </a:rPr>
              <a:t>CEM IV CEM V</a:t>
            </a:r>
            <a:endParaRPr lang="de-DE" sz="1600" dirty="0">
              <a:solidFill>
                <a:srgbClr val="CC6600"/>
              </a:solidFill>
              <a:latin typeface="Frutiger 45" pitchFamily="34" charset="0"/>
            </a:endParaRPr>
          </a:p>
        </p:txBody>
      </p:sp>
      <p:sp>
        <p:nvSpPr>
          <p:cNvPr id="323597" name="Text Box 13"/>
          <p:cNvSpPr txBox="1">
            <a:spLocks noChangeArrowheads="1"/>
          </p:cNvSpPr>
          <p:nvPr/>
        </p:nvSpPr>
        <p:spPr bwMode="auto">
          <a:xfrm>
            <a:off x="3759200" y="5212432"/>
            <a:ext cx="12009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Cement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mill</a:t>
            </a:r>
            <a:endParaRPr lang="de-DE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3598" name="Rectangle 14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Cement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grinding</a:t>
            </a:r>
            <a:endParaRPr lang="de-DE" sz="2000" b="1" dirty="0">
              <a:latin typeface="+mn-lt"/>
            </a:endParaRPr>
          </a:p>
        </p:txBody>
      </p:sp>
      <p:sp>
        <p:nvSpPr>
          <p:cNvPr id="323599" name="Text Box 15"/>
          <p:cNvSpPr txBox="1">
            <a:spLocks noChangeArrowheads="1"/>
          </p:cNvSpPr>
          <p:nvPr/>
        </p:nvSpPr>
        <p:spPr bwMode="auto">
          <a:xfrm>
            <a:off x="467543" y="5303008"/>
            <a:ext cx="1368151" cy="286232"/>
          </a:xfrm>
          <a:prstGeom prst="rect">
            <a:avLst/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>
                <a:solidFill>
                  <a:schemeClr val="bg1"/>
                </a:solidFill>
                <a:latin typeface="+mn-lt"/>
              </a:rPr>
              <a:t>Trass P</a:t>
            </a:r>
          </a:p>
        </p:txBody>
      </p:sp>
      <p:sp>
        <p:nvSpPr>
          <p:cNvPr id="323600" name="Text Box 16"/>
          <p:cNvSpPr txBox="1">
            <a:spLocks noChangeArrowheads="1"/>
          </p:cNvSpPr>
          <p:nvPr/>
        </p:nvSpPr>
        <p:spPr bwMode="auto">
          <a:xfrm>
            <a:off x="6012160" y="4388594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FF0000"/>
                </a:solidFill>
                <a:latin typeface="+mn-lt"/>
              </a:rPr>
              <a:t>CEM I</a:t>
            </a:r>
          </a:p>
        </p:txBody>
      </p:sp>
      <p:sp>
        <p:nvSpPr>
          <p:cNvPr id="323601" name="Text Box 17"/>
          <p:cNvSpPr txBox="1">
            <a:spLocks noChangeArrowheads="1"/>
          </p:cNvSpPr>
          <p:nvPr/>
        </p:nvSpPr>
        <p:spPr bwMode="auto">
          <a:xfrm>
            <a:off x="467544" y="3654316"/>
            <a:ext cx="13468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b="1" dirty="0">
                <a:latin typeface="+mn-lt"/>
              </a:rPr>
              <a:t>„</a:t>
            </a:r>
            <a:r>
              <a:rPr lang="de-DE" sz="1800" b="1" u="sng" dirty="0" smtClean="0">
                <a:latin typeface="+mn-lt"/>
              </a:rPr>
              <a:t>CO</a:t>
            </a:r>
            <a:r>
              <a:rPr lang="de-DE" sz="1800" b="1" baseline="-25000" dirty="0" smtClean="0">
                <a:latin typeface="+mn-lt"/>
              </a:rPr>
              <a:t>2</a:t>
            </a:r>
            <a:r>
              <a:rPr lang="de-DE" sz="1800" b="1" u="sng" dirty="0" smtClean="0">
                <a:latin typeface="+mn-lt"/>
              </a:rPr>
              <a:t>-free</a:t>
            </a:r>
            <a:r>
              <a:rPr lang="de-DE" sz="1800" b="1" dirty="0" smtClean="0">
                <a:latin typeface="+mn-lt"/>
              </a:rPr>
              <a:t>“</a:t>
            </a:r>
            <a:endParaRPr lang="de-DE" sz="1800" b="1" dirty="0">
              <a:latin typeface="+mn-lt"/>
            </a:endParaRP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1979712" y="5140424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de-DE" sz="180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60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9" grpId="0" animBg="1"/>
      <p:bldP spid="323590" grpId="0" animBg="1"/>
      <p:bldP spid="323591" grpId="0" animBg="1"/>
      <p:bldP spid="323592" grpId="0" animBg="1"/>
      <p:bldP spid="323596" grpId="0"/>
      <p:bldP spid="323599" grpId="0" animBg="1"/>
      <p:bldP spid="323600" grpId="0"/>
      <p:bldP spid="323601" grpId="0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CEM II = Standard </a:t>
            </a:r>
            <a:r>
              <a:rPr lang="de-DE" dirty="0" err="1" smtClean="0"/>
              <a:t>cements</a:t>
            </a:r>
            <a:r>
              <a:rPr lang="de-DE" dirty="0" smtClean="0"/>
              <a:t> in Germany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938120" cy="4776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llipse 4"/>
          <p:cNvSpPr/>
          <p:nvPr/>
        </p:nvSpPr>
        <p:spPr bwMode="auto">
          <a:xfrm>
            <a:off x="2915816" y="3657074"/>
            <a:ext cx="2808312" cy="121208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491880" y="3306470"/>
            <a:ext cx="1459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>
                <a:solidFill>
                  <a:srgbClr val="FF0000"/>
                </a:solidFill>
                <a:latin typeface="+mn-lt"/>
              </a:rPr>
              <a:t>CEM II ~ 50%</a:t>
            </a:r>
            <a:endParaRPr lang="de-DE" sz="1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211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00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33413" y="44624"/>
            <a:ext cx="8510587" cy="825500"/>
          </a:xfrm>
        </p:spPr>
        <p:txBody>
          <a:bodyPr anchor="ctr"/>
          <a:lstStyle/>
          <a:p>
            <a:r>
              <a:rPr lang="de-DE" dirty="0" err="1" smtClean="0"/>
              <a:t>Clinker</a:t>
            </a:r>
            <a:r>
              <a:rPr lang="de-DE" dirty="0" smtClean="0"/>
              <a:t> rate </a:t>
            </a:r>
            <a:r>
              <a:rPr lang="de-DE" dirty="0"/>
              <a:t>– </a:t>
            </a:r>
            <a:r>
              <a:rPr lang="de-DE" dirty="0" err="1">
                <a:solidFill>
                  <a:srgbClr val="FF9900"/>
                </a:solidFill>
              </a:rPr>
              <a:t>C</a:t>
            </a:r>
            <a:r>
              <a:rPr lang="de-DE" dirty="0" err="1" smtClean="0">
                <a:solidFill>
                  <a:srgbClr val="FF9900"/>
                </a:solidFill>
              </a:rPr>
              <a:t>ements</a:t>
            </a:r>
            <a:r>
              <a:rPr lang="de-DE" dirty="0" smtClean="0">
                <a:solidFill>
                  <a:srgbClr val="FF9900"/>
                </a:solidFill>
              </a:rPr>
              <a:t> Germany </a:t>
            </a:r>
            <a:r>
              <a:rPr lang="de-DE" dirty="0" smtClean="0"/>
              <a:t>vs. </a:t>
            </a:r>
            <a:r>
              <a:rPr lang="de-DE" dirty="0" smtClean="0">
                <a:solidFill>
                  <a:srgbClr val="0070C0"/>
                </a:solidFill>
              </a:rPr>
              <a:t>Dyckerhoff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300035" name="Text Box 5"/>
          <p:cNvSpPr txBox="1">
            <a:spLocks noChangeArrowheads="1"/>
          </p:cNvSpPr>
          <p:nvPr/>
        </p:nvSpPr>
        <p:spPr bwMode="auto">
          <a:xfrm>
            <a:off x="7002463" y="5583238"/>
            <a:ext cx="1793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66788"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endParaRPr lang="de-DE" sz="1800">
              <a:latin typeface="Arial" charset="0"/>
            </a:endParaRPr>
          </a:p>
        </p:txBody>
      </p:sp>
      <p:pic>
        <p:nvPicPr>
          <p:cNvPr id="30003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0018"/>
            <a:ext cx="7434263" cy="43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038" name="Text Box 6"/>
          <p:cNvSpPr txBox="1">
            <a:spLocks noChangeArrowheads="1"/>
          </p:cNvSpPr>
          <p:nvPr/>
        </p:nvSpPr>
        <p:spPr bwMode="auto">
          <a:xfrm>
            <a:off x="4788024" y="1752600"/>
            <a:ext cx="6318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200" b="1" dirty="0">
                <a:latin typeface="Arial" charset="0"/>
              </a:rPr>
              <a:t>80,6%</a:t>
            </a:r>
          </a:p>
        </p:txBody>
      </p:sp>
      <p:sp>
        <p:nvSpPr>
          <p:cNvPr id="300039" name="Oval 7"/>
          <p:cNvSpPr>
            <a:spLocks noChangeArrowheads="1"/>
          </p:cNvSpPr>
          <p:nvPr/>
        </p:nvSpPr>
        <p:spPr bwMode="auto">
          <a:xfrm>
            <a:off x="4716016" y="1827213"/>
            <a:ext cx="139700" cy="15398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sz="1800"/>
          </a:p>
        </p:txBody>
      </p:sp>
      <p:sp>
        <p:nvSpPr>
          <p:cNvPr id="300040" name="Text Box 8"/>
          <p:cNvSpPr txBox="1">
            <a:spLocks noChangeArrowheads="1"/>
          </p:cNvSpPr>
          <p:nvPr/>
        </p:nvSpPr>
        <p:spPr bwMode="auto">
          <a:xfrm>
            <a:off x="5292080" y="3138487"/>
            <a:ext cx="6318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200" b="1" dirty="0">
                <a:latin typeface="Arial" charset="0"/>
              </a:rPr>
              <a:t>75,3%</a:t>
            </a:r>
          </a:p>
        </p:txBody>
      </p:sp>
      <p:sp>
        <p:nvSpPr>
          <p:cNvPr id="300041" name="Oval 9"/>
          <p:cNvSpPr>
            <a:spLocks noChangeArrowheads="1"/>
          </p:cNvSpPr>
          <p:nvPr/>
        </p:nvSpPr>
        <p:spPr bwMode="auto">
          <a:xfrm>
            <a:off x="5364088" y="3352800"/>
            <a:ext cx="139700" cy="153988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sz="1800"/>
          </a:p>
        </p:txBody>
      </p:sp>
      <p:sp>
        <p:nvSpPr>
          <p:cNvPr id="300042" name="Text Box 10"/>
          <p:cNvSpPr txBox="1">
            <a:spLocks noChangeArrowheads="1"/>
          </p:cNvSpPr>
          <p:nvPr/>
        </p:nvSpPr>
        <p:spPr bwMode="auto">
          <a:xfrm>
            <a:off x="5724128" y="3810000"/>
            <a:ext cx="633412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200" b="1" dirty="0">
                <a:latin typeface="Arial" charset="0"/>
              </a:rPr>
              <a:t>73,8%</a:t>
            </a:r>
          </a:p>
        </p:txBody>
      </p:sp>
      <p:sp>
        <p:nvSpPr>
          <p:cNvPr id="300043" name="Oval 11"/>
          <p:cNvSpPr>
            <a:spLocks noChangeArrowheads="1"/>
          </p:cNvSpPr>
          <p:nvPr/>
        </p:nvSpPr>
        <p:spPr bwMode="auto">
          <a:xfrm>
            <a:off x="5940152" y="3657600"/>
            <a:ext cx="139700" cy="1524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sz="1800"/>
          </a:p>
        </p:txBody>
      </p:sp>
      <p:sp>
        <p:nvSpPr>
          <p:cNvPr id="300044" name="Text Box 14"/>
          <p:cNvSpPr txBox="1">
            <a:spLocks noChangeArrowheads="1"/>
          </p:cNvSpPr>
          <p:nvPr/>
        </p:nvSpPr>
        <p:spPr bwMode="auto">
          <a:xfrm>
            <a:off x="7308304" y="3505200"/>
            <a:ext cx="6318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200" b="1" dirty="0">
                <a:latin typeface="Arial" charset="0"/>
              </a:rPr>
              <a:t>73,9%</a:t>
            </a:r>
          </a:p>
        </p:txBody>
      </p:sp>
      <p:sp>
        <p:nvSpPr>
          <p:cNvPr id="300045" name="Oval 15"/>
          <p:cNvSpPr>
            <a:spLocks noChangeArrowheads="1"/>
          </p:cNvSpPr>
          <p:nvPr/>
        </p:nvSpPr>
        <p:spPr bwMode="auto">
          <a:xfrm>
            <a:off x="7164288" y="3581400"/>
            <a:ext cx="138113" cy="153988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sz="1800"/>
          </a:p>
        </p:txBody>
      </p:sp>
      <p:sp>
        <p:nvSpPr>
          <p:cNvPr id="300046" name="Text Box 16"/>
          <p:cNvSpPr txBox="1">
            <a:spLocks noChangeArrowheads="1"/>
          </p:cNvSpPr>
          <p:nvPr/>
        </p:nvSpPr>
        <p:spPr bwMode="auto">
          <a:xfrm>
            <a:off x="7380312" y="4002584"/>
            <a:ext cx="63182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200" b="1" dirty="0">
                <a:latin typeface="Arial" charset="0"/>
              </a:rPr>
              <a:t>71,6%</a:t>
            </a:r>
          </a:p>
        </p:txBody>
      </p:sp>
      <p:sp>
        <p:nvSpPr>
          <p:cNvPr id="300047" name="Oval 17"/>
          <p:cNvSpPr>
            <a:spLocks noChangeArrowheads="1"/>
          </p:cNvSpPr>
          <p:nvPr/>
        </p:nvSpPr>
        <p:spPr bwMode="auto">
          <a:xfrm>
            <a:off x="7596336" y="4267200"/>
            <a:ext cx="139700" cy="1524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sz="1800"/>
          </a:p>
        </p:txBody>
      </p:sp>
      <p:sp>
        <p:nvSpPr>
          <p:cNvPr id="300050" name="Text Box 20"/>
          <p:cNvSpPr txBox="1">
            <a:spLocks noChangeArrowheads="1"/>
          </p:cNvSpPr>
          <p:nvPr/>
        </p:nvSpPr>
        <p:spPr bwMode="auto">
          <a:xfrm>
            <a:off x="6300192" y="4648200"/>
            <a:ext cx="6318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200" b="1" dirty="0">
                <a:latin typeface="Arial" charset="0"/>
              </a:rPr>
              <a:t>70,2%</a:t>
            </a:r>
          </a:p>
        </p:txBody>
      </p:sp>
      <p:sp>
        <p:nvSpPr>
          <p:cNvPr id="300051" name="Oval 21"/>
          <p:cNvSpPr>
            <a:spLocks noChangeArrowheads="1"/>
          </p:cNvSpPr>
          <p:nvPr/>
        </p:nvSpPr>
        <p:spPr bwMode="auto">
          <a:xfrm>
            <a:off x="6516216" y="4535488"/>
            <a:ext cx="139700" cy="15398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sz="1800"/>
          </a:p>
        </p:txBody>
      </p:sp>
      <p:sp>
        <p:nvSpPr>
          <p:cNvPr id="300052" name="Text Box 22"/>
          <p:cNvSpPr txBox="1">
            <a:spLocks noChangeArrowheads="1"/>
          </p:cNvSpPr>
          <p:nvPr/>
        </p:nvSpPr>
        <p:spPr bwMode="auto">
          <a:xfrm>
            <a:off x="7452320" y="5301208"/>
            <a:ext cx="7200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600" dirty="0">
                <a:latin typeface="Arial" charset="0"/>
              </a:rPr>
              <a:t>2010</a:t>
            </a:r>
          </a:p>
        </p:txBody>
      </p:sp>
      <p:sp>
        <p:nvSpPr>
          <p:cNvPr id="300054" name="Line 24"/>
          <p:cNvSpPr>
            <a:spLocks noChangeShapeType="1"/>
          </p:cNvSpPr>
          <p:nvPr/>
        </p:nvSpPr>
        <p:spPr bwMode="auto">
          <a:xfrm>
            <a:off x="4788024" y="1905000"/>
            <a:ext cx="645914" cy="152479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0055" name="Line 25"/>
          <p:cNvSpPr>
            <a:spLocks noChangeShapeType="1"/>
          </p:cNvSpPr>
          <p:nvPr/>
        </p:nvSpPr>
        <p:spPr bwMode="auto">
          <a:xfrm>
            <a:off x="5436096" y="3429000"/>
            <a:ext cx="559817" cy="3063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0056" name="Line 26"/>
          <p:cNvSpPr>
            <a:spLocks noChangeShapeType="1"/>
          </p:cNvSpPr>
          <p:nvPr/>
        </p:nvSpPr>
        <p:spPr bwMode="auto">
          <a:xfrm>
            <a:off x="6012160" y="3733800"/>
            <a:ext cx="563562" cy="838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0057" name="Line 27"/>
          <p:cNvSpPr>
            <a:spLocks noChangeShapeType="1"/>
          </p:cNvSpPr>
          <p:nvPr/>
        </p:nvSpPr>
        <p:spPr bwMode="auto">
          <a:xfrm flipV="1">
            <a:off x="6616104" y="3709549"/>
            <a:ext cx="571008" cy="86245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0058" name="Line 28"/>
          <p:cNvSpPr>
            <a:spLocks noChangeShapeType="1"/>
          </p:cNvSpPr>
          <p:nvPr/>
        </p:nvSpPr>
        <p:spPr bwMode="auto">
          <a:xfrm>
            <a:off x="7236296" y="3657600"/>
            <a:ext cx="423863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0060" name="Text Box 28"/>
          <p:cNvSpPr txBox="1">
            <a:spLocks noChangeArrowheads="1"/>
          </p:cNvSpPr>
          <p:nvPr/>
        </p:nvSpPr>
        <p:spPr bwMode="auto">
          <a:xfrm>
            <a:off x="4788024" y="2708920"/>
            <a:ext cx="2113584" cy="27699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de-DE" sz="12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Clinker</a:t>
            </a:r>
            <a:r>
              <a:rPr lang="de-DE" sz="12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rate </a:t>
            </a:r>
            <a:r>
              <a:rPr lang="de-DE" sz="12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Dyckerhoff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858090"/>
              </p:ext>
            </p:extLst>
          </p:nvPr>
        </p:nvGraphicFramePr>
        <p:xfrm>
          <a:off x="4211960" y="620688"/>
          <a:ext cx="1224136" cy="1091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" name="Diagramm" r:id="rId4" imgW="5105359" imgH="4552980" progId="MSGraph.Chart.8">
                  <p:embed followColorScheme="full"/>
                </p:oleObj>
              </mc:Choice>
              <mc:Fallback>
                <p:oleObj name="Diagramm" r:id="rId4" imgW="5105359" imgH="455298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620688"/>
                        <a:ext cx="1224136" cy="10919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4033887" y="1340768"/>
            <a:ext cx="1546225" cy="2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883" tIns="42059" rIns="80883" bIns="42059">
            <a:spAutoFit/>
          </a:bodyPr>
          <a:lstStyle>
            <a:lvl1pPr defTabSz="822325">
              <a:defRPr sz="2400">
                <a:solidFill>
                  <a:schemeClr val="tx1"/>
                </a:solidFill>
                <a:latin typeface="Times"/>
              </a:defRPr>
            </a:lvl1pPr>
            <a:lvl2pPr marL="411163" defTabSz="822325">
              <a:defRPr sz="2400">
                <a:solidFill>
                  <a:schemeClr val="tx1"/>
                </a:solidFill>
                <a:latin typeface="Times"/>
              </a:defRPr>
            </a:lvl2pPr>
            <a:lvl3pPr marL="822325" defTabSz="822325">
              <a:defRPr sz="2400">
                <a:solidFill>
                  <a:schemeClr val="tx1"/>
                </a:solidFill>
                <a:latin typeface="Times"/>
              </a:defRPr>
            </a:lvl3pPr>
            <a:lvl4pPr marL="1231900" defTabSz="822325">
              <a:defRPr sz="2400">
                <a:solidFill>
                  <a:schemeClr val="tx1"/>
                </a:solidFill>
                <a:latin typeface="Times"/>
              </a:defRPr>
            </a:lvl4pPr>
            <a:lvl5pPr marL="1643063" defTabSz="822325">
              <a:defRPr sz="2400">
                <a:solidFill>
                  <a:schemeClr val="tx1"/>
                </a:solidFill>
                <a:latin typeface="Times"/>
              </a:defRPr>
            </a:lvl5pPr>
            <a:lvl6pPr marL="21002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5574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0146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4718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1000" b="1" dirty="0">
                <a:latin typeface="Arial" charset="0"/>
              </a:rPr>
              <a:t>CEM I  66 %</a:t>
            </a: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4715048" y="620688"/>
            <a:ext cx="1081088" cy="2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883" tIns="42059" rIns="80883" bIns="42059">
            <a:spAutoFit/>
          </a:bodyPr>
          <a:lstStyle>
            <a:lvl1pPr defTabSz="822325">
              <a:defRPr sz="2400">
                <a:solidFill>
                  <a:schemeClr val="tx1"/>
                </a:solidFill>
                <a:latin typeface="Times"/>
              </a:defRPr>
            </a:lvl1pPr>
            <a:lvl2pPr marL="411163" defTabSz="822325">
              <a:defRPr sz="2400">
                <a:solidFill>
                  <a:schemeClr val="tx1"/>
                </a:solidFill>
                <a:latin typeface="Times"/>
              </a:defRPr>
            </a:lvl2pPr>
            <a:lvl3pPr marL="822325" defTabSz="822325">
              <a:defRPr sz="2400">
                <a:solidFill>
                  <a:schemeClr val="tx1"/>
                </a:solidFill>
                <a:latin typeface="Times"/>
              </a:defRPr>
            </a:lvl3pPr>
            <a:lvl4pPr marL="1231900" defTabSz="822325">
              <a:defRPr sz="2400">
                <a:solidFill>
                  <a:schemeClr val="tx1"/>
                </a:solidFill>
                <a:latin typeface="Times"/>
              </a:defRPr>
            </a:lvl4pPr>
            <a:lvl5pPr marL="1643063" defTabSz="822325">
              <a:defRPr sz="2400">
                <a:solidFill>
                  <a:schemeClr val="tx1"/>
                </a:solidFill>
                <a:latin typeface="Times"/>
              </a:defRPr>
            </a:lvl5pPr>
            <a:lvl6pPr marL="21002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5574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0146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4718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1000" b="1" dirty="0" smtClean="0">
                <a:latin typeface="Arial" charset="0"/>
              </a:rPr>
              <a:t>CEM II 19 </a:t>
            </a:r>
            <a:r>
              <a:rPr lang="de-DE" sz="1000" b="1" dirty="0">
                <a:latin typeface="Arial" charset="0"/>
              </a:rPr>
              <a:t>%</a:t>
            </a:r>
          </a:p>
        </p:txBody>
      </p:sp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4857477" y="1052736"/>
            <a:ext cx="1082675" cy="2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883" tIns="42059" rIns="80883" bIns="42059">
            <a:spAutoFit/>
          </a:bodyPr>
          <a:lstStyle>
            <a:lvl1pPr defTabSz="822325">
              <a:defRPr sz="2400">
                <a:solidFill>
                  <a:schemeClr val="tx1"/>
                </a:solidFill>
                <a:latin typeface="Times"/>
              </a:defRPr>
            </a:lvl1pPr>
            <a:lvl2pPr marL="411163" defTabSz="822325">
              <a:defRPr sz="2400">
                <a:solidFill>
                  <a:schemeClr val="tx1"/>
                </a:solidFill>
                <a:latin typeface="Times"/>
              </a:defRPr>
            </a:lvl2pPr>
            <a:lvl3pPr marL="822325" defTabSz="822325">
              <a:defRPr sz="2400">
                <a:solidFill>
                  <a:schemeClr val="tx1"/>
                </a:solidFill>
                <a:latin typeface="Times"/>
              </a:defRPr>
            </a:lvl3pPr>
            <a:lvl4pPr marL="1231900" defTabSz="822325">
              <a:defRPr sz="2400">
                <a:solidFill>
                  <a:schemeClr val="tx1"/>
                </a:solidFill>
                <a:latin typeface="Times"/>
              </a:defRPr>
            </a:lvl4pPr>
            <a:lvl5pPr marL="1643063" defTabSz="822325">
              <a:defRPr sz="2400">
                <a:solidFill>
                  <a:schemeClr val="tx1"/>
                </a:solidFill>
                <a:latin typeface="Times"/>
              </a:defRPr>
            </a:lvl5pPr>
            <a:lvl6pPr marL="21002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5574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0146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4718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1000" b="1" dirty="0">
                <a:latin typeface="Arial" charset="0"/>
              </a:rPr>
              <a:t>CEM III </a:t>
            </a:r>
            <a:r>
              <a:rPr lang="de-DE" sz="1000" b="1" dirty="0" smtClean="0">
                <a:latin typeface="Arial" charset="0"/>
              </a:rPr>
              <a:t>15 </a:t>
            </a:r>
            <a:r>
              <a:rPr lang="de-DE" sz="1000" b="1" dirty="0">
                <a:latin typeface="Arial" charset="0"/>
              </a:rPr>
              <a:t>%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554869"/>
              </p:ext>
            </p:extLst>
          </p:nvPr>
        </p:nvGraphicFramePr>
        <p:xfrm>
          <a:off x="7663088" y="4293096"/>
          <a:ext cx="13014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" name="Diagramm" r:id="rId6" imgW="5105359" imgH="4552980" progId="MSGraph.Chart.8">
                  <p:embed followColorScheme="full"/>
                </p:oleObj>
              </mc:Choice>
              <mc:Fallback>
                <p:oleObj name="Diagramm" r:id="rId6" imgW="5105359" imgH="4552980" progId="MSGraph.Chart.8">
                  <p:embed followColorScheme="full"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3088" y="4293096"/>
                        <a:ext cx="13014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7634287" y="5062380"/>
            <a:ext cx="1546225" cy="2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883" tIns="42059" rIns="80883" bIns="42059">
            <a:spAutoFit/>
          </a:bodyPr>
          <a:lstStyle>
            <a:lvl1pPr defTabSz="822325">
              <a:defRPr sz="2400">
                <a:solidFill>
                  <a:schemeClr val="tx1"/>
                </a:solidFill>
                <a:latin typeface="Times"/>
              </a:defRPr>
            </a:lvl1pPr>
            <a:lvl2pPr marL="411163" defTabSz="822325">
              <a:defRPr sz="2400">
                <a:solidFill>
                  <a:schemeClr val="tx1"/>
                </a:solidFill>
                <a:latin typeface="Times"/>
              </a:defRPr>
            </a:lvl2pPr>
            <a:lvl3pPr marL="822325" defTabSz="822325">
              <a:defRPr sz="2400">
                <a:solidFill>
                  <a:schemeClr val="tx1"/>
                </a:solidFill>
                <a:latin typeface="Times"/>
              </a:defRPr>
            </a:lvl3pPr>
            <a:lvl4pPr marL="1231900" defTabSz="822325">
              <a:defRPr sz="2400">
                <a:solidFill>
                  <a:schemeClr val="tx1"/>
                </a:solidFill>
                <a:latin typeface="Times"/>
              </a:defRPr>
            </a:lvl4pPr>
            <a:lvl5pPr marL="1643063" defTabSz="822325">
              <a:defRPr sz="2400">
                <a:solidFill>
                  <a:schemeClr val="tx1"/>
                </a:solidFill>
                <a:latin typeface="Times"/>
              </a:defRPr>
            </a:lvl5pPr>
            <a:lvl6pPr marL="21002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5574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0146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4718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1000" b="1" dirty="0">
                <a:latin typeface="Arial" charset="0"/>
              </a:rPr>
              <a:t>CEM I  </a:t>
            </a:r>
            <a:r>
              <a:rPr lang="de-DE" sz="1000" b="1" dirty="0" smtClean="0">
                <a:latin typeface="Arial" charset="0"/>
              </a:rPr>
              <a:t>33 </a:t>
            </a:r>
            <a:r>
              <a:rPr lang="de-DE" sz="1000" b="1" dirty="0">
                <a:latin typeface="Arial" charset="0"/>
              </a:rPr>
              <a:t>%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7451352" y="4437112"/>
            <a:ext cx="1081088" cy="2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883" tIns="42059" rIns="80883" bIns="42059">
            <a:spAutoFit/>
          </a:bodyPr>
          <a:lstStyle>
            <a:lvl1pPr defTabSz="822325">
              <a:defRPr sz="2400">
                <a:solidFill>
                  <a:schemeClr val="tx1"/>
                </a:solidFill>
                <a:latin typeface="Times"/>
              </a:defRPr>
            </a:lvl1pPr>
            <a:lvl2pPr marL="411163" defTabSz="822325">
              <a:defRPr sz="2400">
                <a:solidFill>
                  <a:schemeClr val="tx1"/>
                </a:solidFill>
                <a:latin typeface="Times"/>
              </a:defRPr>
            </a:lvl2pPr>
            <a:lvl3pPr marL="822325" defTabSz="822325">
              <a:defRPr sz="2400">
                <a:solidFill>
                  <a:schemeClr val="tx1"/>
                </a:solidFill>
                <a:latin typeface="Times"/>
              </a:defRPr>
            </a:lvl3pPr>
            <a:lvl4pPr marL="1231900" defTabSz="822325">
              <a:defRPr sz="2400">
                <a:solidFill>
                  <a:schemeClr val="tx1"/>
                </a:solidFill>
                <a:latin typeface="Times"/>
              </a:defRPr>
            </a:lvl4pPr>
            <a:lvl5pPr marL="1643063" defTabSz="822325">
              <a:defRPr sz="2400">
                <a:solidFill>
                  <a:schemeClr val="tx1"/>
                </a:solidFill>
                <a:latin typeface="Times"/>
              </a:defRPr>
            </a:lvl5pPr>
            <a:lvl6pPr marL="21002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5574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0146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4718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1000" b="1" dirty="0" smtClean="0">
                <a:latin typeface="Arial" charset="0"/>
              </a:rPr>
              <a:t>CEM II 42 </a:t>
            </a:r>
            <a:r>
              <a:rPr lang="de-DE" sz="1000" b="1" dirty="0">
                <a:latin typeface="Arial" charset="0"/>
              </a:rPr>
              <a:t>%</a:t>
            </a: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8172400" y="4558324"/>
            <a:ext cx="1082675" cy="2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883" tIns="42059" rIns="80883" bIns="42059">
            <a:spAutoFit/>
          </a:bodyPr>
          <a:lstStyle>
            <a:lvl1pPr defTabSz="822325">
              <a:defRPr sz="2400">
                <a:solidFill>
                  <a:schemeClr val="tx1"/>
                </a:solidFill>
                <a:latin typeface="Times"/>
              </a:defRPr>
            </a:lvl1pPr>
            <a:lvl2pPr marL="411163" defTabSz="822325">
              <a:defRPr sz="2400">
                <a:solidFill>
                  <a:schemeClr val="tx1"/>
                </a:solidFill>
                <a:latin typeface="Times"/>
              </a:defRPr>
            </a:lvl2pPr>
            <a:lvl3pPr marL="822325" defTabSz="822325">
              <a:defRPr sz="2400">
                <a:solidFill>
                  <a:schemeClr val="tx1"/>
                </a:solidFill>
                <a:latin typeface="Times"/>
              </a:defRPr>
            </a:lvl3pPr>
            <a:lvl4pPr marL="1231900" defTabSz="822325">
              <a:defRPr sz="2400">
                <a:solidFill>
                  <a:schemeClr val="tx1"/>
                </a:solidFill>
                <a:latin typeface="Times"/>
              </a:defRPr>
            </a:lvl4pPr>
            <a:lvl5pPr marL="1643063" defTabSz="822325">
              <a:defRPr sz="2400">
                <a:solidFill>
                  <a:schemeClr val="tx1"/>
                </a:solidFill>
                <a:latin typeface="Times"/>
              </a:defRPr>
            </a:lvl5pPr>
            <a:lvl6pPr marL="21002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5574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0146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471863" defTabSz="822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1000" b="1" dirty="0">
                <a:latin typeface="Arial" charset="0"/>
              </a:rPr>
              <a:t>CEM III 2</a:t>
            </a:r>
            <a:r>
              <a:rPr lang="de-DE" sz="1000" b="1" dirty="0" smtClean="0">
                <a:latin typeface="Arial" charset="0"/>
              </a:rPr>
              <a:t>5 </a:t>
            </a:r>
            <a:r>
              <a:rPr lang="de-DE" sz="1000" b="1" dirty="0">
                <a:latin typeface="Arial" charset="0"/>
              </a:rPr>
              <a:t>%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525367" y="764704"/>
            <a:ext cx="9188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smtClean="0">
                <a:solidFill>
                  <a:srgbClr val="FF0000"/>
                </a:solidFill>
                <a:latin typeface="+mn-lt"/>
              </a:rPr>
              <a:t>CEM II/B-M</a:t>
            </a:r>
            <a:endParaRPr lang="de-DE" sz="11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Pfeil nach links 12"/>
          <p:cNvSpPr/>
          <p:nvPr/>
        </p:nvSpPr>
        <p:spPr bwMode="auto">
          <a:xfrm>
            <a:off x="5004048" y="836712"/>
            <a:ext cx="531936" cy="132535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6749503" y="4581128"/>
            <a:ext cx="9188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smtClean="0">
                <a:solidFill>
                  <a:srgbClr val="FF0000"/>
                </a:solidFill>
                <a:latin typeface="+mn-lt"/>
              </a:rPr>
              <a:t>CEM II/B-M</a:t>
            </a:r>
            <a:endParaRPr lang="de-DE" sz="11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5" name="Pfeil nach links 44"/>
          <p:cNvSpPr/>
          <p:nvPr/>
        </p:nvSpPr>
        <p:spPr bwMode="auto">
          <a:xfrm rot="10800000">
            <a:off x="7596336" y="4653136"/>
            <a:ext cx="432048" cy="132535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369809" y="991761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0070C0"/>
                </a:solidFill>
                <a:latin typeface="+mn-lt"/>
              </a:rPr>
              <a:t>Dyckerhoff</a:t>
            </a:r>
            <a:endParaRPr lang="de-DE" sz="1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7906313" y="4016097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0070C0"/>
                </a:solidFill>
                <a:latin typeface="+mn-lt"/>
              </a:rPr>
              <a:t>Dyckerhoff</a:t>
            </a:r>
            <a:endParaRPr lang="de-DE" sz="12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164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" grpId="0"/>
      <p:bldP spid="27" grpId="0"/>
      <p:bldP spid="28" grpId="0"/>
      <p:bldP spid="30" grpId="0"/>
      <p:bldOleChart spid="3" grpId="0"/>
      <p:bldP spid="31" grpId="0"/>
      <p:bldP spid="32" grpId="0"/>
      <p:bldP spid="33" grpId="0"/>
      <p:bldP spid="4" grpId="0"/>
      <p:bldP spid="13" grpId="0" animBg="1"/>
      <p:bldP spid="44" grpId="0"/>
      <p:bldP spid="45" grpId="0" animBg="1"/>
      <p:bldP spid="15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684213" y="6519863"/>
            <a:ext cx="4267200" cy="228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CEM II = </a:t>
            </a:r>
            <a:r>
              <a:rPr lang="de-DE" dirty="0"/>
              <a:t>C</a:t>
            </a:r>
            <a:r>
              <a:rPr lang="de-DE" dirty="0" smtClean="0"/>
              <a:t>omposite </a:t>
            </a:r>
            <a:r>
              <a:rPr lang="de-DE" dirty="0" err="1" smtClean="0"/>
              <a:t>cements</a:t>
            </a:r>
            <a:endParaRPr lang="de-DE" dirty="0"/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682625" y="1412875"/>
            <a:ext cx="82750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2000" b="1" dirty="0">
                <a:latin typeface="+mn-lt"/>
              </a:rPr>
              <a:t>CEM II / CEM III = CEM I + </a:t>
            </a:r>
            <a:r>
              <a:rPr lang="de-DE" sz="2000" b="1" dirty="0" err="1" smtClean="0">
                <a:latin typeface="+mn-lt"/>
              </a:rPr>
              <a:t>other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materials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with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hydraulic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properties</a:t>
            </a:r>
            <a:endParaRPr lang="de-DE" sz="2000" b="1" dirty="0">
              <a:latin typeface="+mn-lt"/>
            </a:endParaRP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682625" y="1947863"/>
            <a:ext cx="759695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1800" b="1" dirty="0">
                <a:latin typeface="+mn-lt"/>
              </a:rPr>
              <a:t>S</a:t>
            </a:r>
            <a:r>
              <a:rPr lang="de-DE" sz="1800" dirty="0">
                <a:latin typeface="+mn-lt"/>
              </a:rPr>
              <a:t>     	</a:t>
            </a:r>
            <a:r>
              <a:rPr lang="de-DE" sz="1800" dirty="0" smtClean="0">
                <a:latin typeface="+mn-lt"/>
              </a:rPr>
              <a:t>Blast-</a:t>
            </a:r>
            <a:r>
              <a:rPr lang="de-DE" sz="1800" dirty="0" err="1" smtClean="0">
                <a:latin typeface="+mn-lt"/>
              </a:rPr>
              <a:t>furnace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slag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>
                <a:latin typeface="+mn-lt"/>
              </a:rPr>
              <a:t>(</a:t>
            </a:r>
            <a:r>
              <a:rPr lang="de-DE" sz="1800" dirty="0" err="1" smtClean="0">
                <a:latin typeface="+mn-lt"/>
              </a:rPr>
              <a:t>finely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ground</a:t>
            </a:r>
            <a:r>
              <a:rPr lang="de-DE" sz="1800" dirty="0" smtClean="0">
                <a:latin typeface="+mn-lt"/>
              </a:rPr>
              <a:t>, </a:t>
            </a:r>
            <a:r>
              <a:rPr lang="de-DE" sz="1800" dirty="0" err="1" smtClean="0">
                <a:latin typeface="+mn-lt"/>
              </a:rPr>
              <a:t>granulated</a:t>
            </a:r>
            <a:r>
              <a:rPr lang="de-DE" sz="1800" dirty="0" smtClean="0">
                <a:latin typeface="+mn-lt"/>
              </a:rPr>
              <a:t> blast-</a:t>
            </a:r>
            <a:r>
              <a:rPr lang="de-DE" sz="1800" dirty="0" err="1" smtClean="0">
                <a:latin typeface="+mn-lt"/>
              </a:rPr>
              <a:t>furnace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slag</a:t>
            </a:r>
            <a:r>
              <a:rPr lang="de-DE" sz="1800" dirty="0" smtClean="0">
                <a:latin typeface="+mn-lt"/>
              </a:rPr>
              <a:t>)</a:t>
            </a:r>
            <a:endParaRPr lang="de-DE" sz="1800" dirty="0">
              <a:latin typeface="+mn-lt"/>
            </a:endParaRPr>
          </a:p>
          <a:p>
            <a:pPr eaLnBrk="1" hangingPunct="1"/>
            <a:endParaRPr lang="de-DE" sz="1800" dirty="0">
              <a:latin typeface="+mn-lt"/>
            </a:endParaRPr>
          </a:p>
          <a:p>
            <a:pPr eaLnBrk="1" hangingPunct="1"/>
            <a:r>
              <a:rPr lang="de-DE" sz="1800" b="1" dirty="0">
                <a:latin typeface="+mn-lt"/>
              </a:rPr>
              <a:t>V</a:t>
            </a:r>
            <a:r>
              <a:rPr lang="de-DE" sz="1800" dirty="0" smtClean="0">
                <a:latin typeface="+mn-lt"/>
              </a:rPr>
              <a:t>     </a:t>
            </a:r>
            <a:r>
              <a:rPr lang="de-DE" sz="1800" dirty="0">
                <a:latin typeface="+mn-lt"/>
              </a:rPr>
              <a:t>	</a:t>
            </a:r>
            <a:r>
              <a:rPr lang="de-DE" sz="1800" dirty="0" smtClean="0">
                <a:latin typeface="+mn-lt"/>
              </a:rPr>
              <a:t>Pit </a:t>
            </a:r>
            <a:r>
              <a:rPr lang="de-DE" sz="1800" dirty="0" err="1" smtClean="0">
                <a:latin typeface="+mn-lt"/>
              </a:rPr>
              <a:t>coal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fly</a:t>
            </a:r>
            <a:r>
              <a:rPr lang="de-DE" sz="1800" dirty="0" smtClean="0">
                <a:latin typeface="+mn-lt"/>
              </a:rPr>
              <a:t> ash </a:t>
            </a:r>
            <a:r>
              <a:rPr lang="de-DE" sz="1800" dirty="0">
                <a:latin typeface="+mn-lt"/>
              </a:rPr>
              <a:t>(</a:t>
            </a:r>
            <a:r>
              <a:rPr lang="de-DE" sz="1800" dirty="0" err="1" smtClean="0">
                <a:latin typeface="+mn-lt"/>
              </a:rPr>
              <a:t>finely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ground</a:t>
            </a:r>
            <a:r>
              <a:rPr lang="de-DE" sz="1800" dirty="0" smtClean="0">
                <a:latin typeface="+mn-lt"/>
              </a:rPr>
              <a:t>/not </a:t>
            </a:r>
            <a:r>
              <a:rPr lang="de-DE" sz="1800" dirty="0" err="1" smtClean="0">
                <a:latin typeface="+mn-lt"/>
              </a:rPr>
              <a:t>ground</a:t>
            </a:r>
            <a:r>
              <a:rPr lang="de-DE" sz="1800" dirty="0" smtClean="0">
                <a:latin typeface="+mn-lt"/>
              </a:rPr>
              <a:t>/</a:t>
            </a:r>
            <a:r>
              <a:rPr lang="de-DE" sz="1800" dirty="0" err="1" smtClean="0">
                <a:latin typeface="+mn-lt"/>
              </a:rPr>
              <a:t>separated</a:t>
            </a:r>
            <a:r>
              <a:rPr lang="de-DE" sz="1800" dirty="0" smtClean="0">
                <a:latin typeface="+mn-lt"/>
              </a:rPr>
              <a:t>)</a:t>
            </a:r>
            <a:endParaRPr lang="de-DE" sz="1800" dirty="0">
              <a:latin typeface="+mn-lt"/>
            </a:endParaRPr>
          </a:p>
          <a:p>
            <a:pPr eaLnBrk="1" hangingPunct="1"/>
            <a:endParaRPr lang="de-DE" sz="1800" dirty="0">
              <a:latin typeface="+mn-lt"/>
            </a:endParaRPr>
          </a:p>
          <a:p>
            <a:pPr eaLnBrk="1" hangingPunct="1"/>
            <a:r>
              <a:rPr lang="de-DE" sz="1800" b="1" dirty="0">
                <a:solidFill>
                  <a:srgbClr val="0070C0"/>
                </a:solidFill>
                <a:latin typeface="+mn-lt"/>
              </a:rPr>
              <a:t>LL</a:t>
            </a:r>
            <a:r>
              <a:rPr lang="de-DE" sz="1800" b="1" dirty="0">
                <a:latin typeface="+mn-lt"/>
              </a:rPr>
              <a:t>   	</a:t>
            </a:r>
            <a:r>
              <a:rPr lang="de-DE" sz="1800" dirty="0" smtClean="0">
                <a:solidFill>
                  <a:srgbClr val="0070C0"/>
                </a:solidFill>
                <a:latin typeface="+mn-lt"/>
              </a:rPr>
              <a:t>Limestone </a:t>
            </a:r>
            <a:r>
              <a:rPr lang="de-DE" sz="1800" dirty="0">
                <a:solidFill>
                  <a:srgbClr val="0070C0"/>
                </a:solidFill>
                <a:latin typeface="+mn-lt"/>
              </a:rPr>
              <a:t>(</a:t>
            </a:r>
            <a:r>
              <a:rPr lang="de-DE" sz="1800" dirty="0" err="1" smtClean="0">
                <a:solidFill>
                  <a:srgbClr val="0070C0"/>
                </a:solidFill>
                <a:latin typeface="+mn-lt"/>
              </a:rPr>
              <a:t>finely</a:t>
            </a:r>
            <a:r>
              <a:rPr lang="de-DE" sz="18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70C0"/>
                </a:solidFill>
                <a:latin typeface="+mn-lt"/>
              </a:rPr>
              <a:t>ground</a:t>
            </a:r>
            <a:r>
              <a:rPr lang="de-DE" sz="18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de-DE" sz="1800" dirty="0" err="1" smtClean="0">
                <a:solidFill>
                  <a:srgbClr val="0070C0"/>
                </a:solidFill>
                <a:latin typeface="+mn-lt"/>
              </a:rPr>
              <a:t>increased</a:t>
            </a:r>
            <a:r>
              <a:rPr lang="de-DE" sz="18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70C0"/>
                </a:solidFill>
                <a:latin typeface="+mn-lt"/>
              </a:rPr>
              <a:t>requirements</a:t>
            </a:r>
            <a:r>
              <a:rPr lang="de-DE" sz="1800" dirty="0" smtClean="0">
                <a:solidFill>
                  <a:srgbClr val="0070C0"/>
                </a:solidFill>
                <a:latin typeface="+mn-lt"/>
              </a:rPr>
              <a:t>)</a:t>
            </a:r>
            <a:endParaRPr lang="de-DE" sz="1800" dirty="0">
              <a:solidFill>
                <a:srgbClr val="0070C0"/>
              </a:solidFill>
              <a:latin typeface="+mn-lt"/>
            </a:endParaRPr>
          </a:p>
          <a:p>
            <a:pPr eaLnBrk="1" hangingPunct="1"/>
            <a:r>
              <a:rPr lang="de-DE" sz="1800" dirty="0">
                <a:latin typeface="+mn-lt"/>
              </a:rPr>
              <a:t> </a:t>
            </a:r>
            <a:endParaRPr lang="de-DE" sz="1800" b="1" dirty="0">
              <a:latin typeface="+mn-lt"/>
            </a:endParaRPr>
          </a:p>
          <a:p>
            <a:pPr eaLnBrk="1" hangingPunct="1"/>
            <a:r>
              <a:rPr lang="de-DE" sz="1800" b="1" dirty="0">
                <a:latin typeface="+mn-lt"/>
              </a:rPr>
              <a:t>P  </a:t>
            </a:r>
            <a:r>
              <a:rPr lang="de-DE" sz="1800" dirty="0">
                <a:latin typeface="+mn-lt"/>
              </a:rPr>
              <a:t>   	Trass </a:t>
            </a:r>
            <a:r>
              <a:rPr lang="de-DE" sz="1800" dirty="0" smtClean="0">
                <a:latin typeface="+mn-lt"/>
              </a:rPr>
              <a:t>(</a:t>
            </a:r>
            <a:r>
              <a:rPr lang="de-DE" sz="1800" dirty="0" err="1" smtClean="0">
                <a:latin typeface="+mn-lt"/>
              </a:rPr>
              <a:t>finely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ground</a:t>
            </a:r>
            <a:r>
              <a:rPr lang="de-DE" sz="1800" dirty="0" smtClean="0">
                <a:latin typeface="+mn-lt"/>
              </a:rPr>
              <a:t>)</a:t>
            </a:r>
          </a:p>
          <a:p>
            <a:pPr eaLnBrk="1" hangingPunct="1"/>
            <a:endParaRPr lang="de-DE" sz="1800" dirty="0">
              <a:latin typeface="+mn-lt"/>
            </a:endParaRPr>
          </a:p>
          <a:p>
            <a:pPr eaLnBrk="1" hangingPunct="1"/>
            <a:endParaRPr lang="de-DE" sz="1800" dirty="0">
              <a:latin typeface="+mn-lt"/>
            </a:endParaRPr>
          </a:p>
        </p:txBody>
      </p:sp>
      <p:sp>
        <p:nvSpPr>
          <p:cNvPr id="191494" name="Text Box 6"/>
          <p:cNvSpPr txBox="1">
            <a:spLocks noChangeArrowheads="1"/>
          </p:cNvSpPr>
          <p:nvPr/>
        </p:nvSpPr>
        <p:spPr bwMode="auto">
          <a:xfrm>
            <a:off x="682625" y="4308053"/>
            <a:ext cx="6571030" cy="208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de-DE" sz="1800" b="1" dirty="0" smtClean="0">
                <a:latin typeface="+mn-lt"/>
              </a:rPr>
              <a:t>Long-time </a:t>
            </a:r>
            <a:r>
              <a:rPr lang="de-DE" sz="1800" b="1" dirty="0" err="1" smtClean="0">
                <a:latin typeface="+mn-lt"/>
              </a:rPr>
              <a:t>experience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 smtClean="0">
                <a:latin typeface="+mn-lt"/>
              </a:rPr>
              <a:t>with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>
                <a:latin typeface="+mn-lt"/>
              </a:rPr>
              <a:t>S, V, LL, P  </a:t>
            </a:r>
            <a:r>
              <a:rPr lang="de-DE" sz="1800" b="1" dirty="0" smtClean="0">
                <a:latin typeface="+mn-lt"/>
              </a:rPr>
              <a:t>in </a:t>
            </a:r>
            <a:r>
              <a:rPr lang="de-DE" sz="1800" b="1" dirty="0" err="1" smtClean="0">
                <a:latin typeface="+mn-lt"/>
              </a:rPr>
              <a:t>cement</a:t>
            </a:r>
            <a:r>
              <a:rPr lang="de-DE" sz="1800" b="1" dirty="0" smtClean="0">
                <a:latin typeface="+mn-lt"/>
              </a:rPr>
              <a:t>/</a:t>
            </a:r>
            <a:r>
              <a:rPr lang="de-DE" sz="1800" b="1" dirty="0" err="1" smtClean="0">
                <a:latin typeface="+mn-lt"/>
              </a:rPr>
              <a:t>concrete</a:t>
            </a:r>
            <a:endParaRPr lang="de-DE" sz="1800" b="1" dirty="0">
              <a:latin typeface="+mn-lt"/>
            </a:endParaRPr>
          </a:p>
          <a:p>
            <a:pPr eaLnBrk="1" hangingPunct="1">
              <a:lnSpc>
                <a:spcPct val="90000"/>
              </a:lnSpc>
            </a:pPr>
            <a:endParaRPr lang="de-DE" sz="1800" b="1" dirty="0">
              <a:latin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b="1" dirty="0" err="1">
                <a:latin typeface="+mn-lt"/>
              </a:rPr>
              <a:t>E</a:t>
            </a:r>
            <a:r>
              <a:rPr lang="de-DE" sz="1800" b="1" dirty="0" err="1" smtClean="0">
                <a:latin typeface="+mn-lt"/>
              </a:rPr>
              <a:t>xpanded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>
                <a:latin typeface="+mn-lt"/>
              </a:rPr>
              <a:t>normative </a:t>
            </a:r>
            <a:r>
              <a:rPr lang="de-DE" sz="1800" b="1" dirty="0" err="1" smtClean="0">
                <a:latin typeface="+mn-lt"/>
              </a:rPr>
              <a:t>requirements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 smtClean="0">
                <a:latin typeface="+mn-lt"/>
              </a:rPr>
              <a:t>for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 smtClean="0">
                <a:latin typeface="+mn-lt"/>
              </a:rPr>
              <a:t>cement</a:t>
            </a:r>
            <a:r>
              <a:rPr lang="de-DE" sz="1800" b="1" dirty="0" smtClean="0">
                <a:latin typeface="+mn-lt"/>
              </a:rPr>
              <a:t>/</a:t>
            </a:r>
            <a:r>
              <a:rPr lang="de-DE" sz="1800" b="1" dirty="0" err="1" smtClean="0">
                <a:latin typeface="+mn-lt"/>
              </a:rPr>
              <a:t>concrete</a:t>
            </a:r>
            <a:endParaRPr lang="de-DE" sz="1800" b="1" dirty="0">
              <a:latin typeface="+mn-lt"/>
            </a:endParaRPr>
          </a:p>
          <a:p>
            <a:pPr eaLnBrk="1" hangingPunct="1">
              <a:lnSpc>
                <a:spcPct val="90000"/>
              </a:lnSpc>
            </a:pPr>
            <a:endParaRPr lang="de-DE" sz="1800" b="1" dirty="0">
              <a:latin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b="1" dirty="0" err="1" smtClean="0">
                <a:latin typeface="+mn-lt"/>
              </a:rPr>
              <a:t>Increased</a:t>
            </a:r>
            <a:r>
              <a:rPr lang="de-DE" sz="1800" b="1" dirty="0" smtClean="0">
                <a:latin typeface="+mn-lt"/>
              </a:rPr>
              <a:t> R &amp; D  </a:t>
            </a:r>
            <a:r>
              <a:rPr lang="de-DE" sz="1800" b="1" dirty="0" err="1" smtClean="0">
                <a:latin typeface="+mn-lt"/>
              </a:rPr>
              <a:t>for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 smtClean="0">
                <a:latin typeface="+mn-lt"/>
              </a:rPr>
              <a:t>composite</a:t>
            </a:r>
            <a:r>
              <a:rPr lang="de-DE" sz="1800" b="1" dirty="0" err="1">
                <a:latin typeface="+mn-lt"/>
              </a:rPr>
              <a:t>s</a:t>
            </a:r>
            <a:r>
              <a:rPr lang="de-DE" sz="1800" b="1" dirty="0" smtClean="0">
                <a:latin typeface="+mn-lt"/>
              </a:rPr>
              <a:t> in </a:t>
            </a:r>
            <a:r>
              <a:rPr lang="de-DE" sz="1800" b="1" dirty="0" err="1" smtClean="0">
                <a:latin typeface="+mn-lt"/>
              </a:rPr>
              <a:t>cement</a:t>
            </a:r>
            <a:r>
              <a:rPr lang="de-DE" sz="1800" b="1" dirty="0" smtClean="0">
                <a:latin typeface="+mn-lt"/>
              </a:rPr>
              <a:t>/</a:t>
            </a:r>
            <a:r>
              <a:rPr lang="de-DE" sz="1800" b="1" dirty="0" err="1" smtClean="0">
                <a:latin typeface="+mn-lt"/>
              </a:rPr>
              <a:t>concrete</a:t>
            </a:r>
            <a:endParaRPr lang="de-DE" sz="1800" b="1" dirty="0">
              <a:latin typeface="+mn-lt"/>
            </a:endParaRPr>
          </a:p>
          <a:p>
            <a:pPr eaLnBrk="1" hangingPunct="1">
              <a:lnSpc>
                <a:spcPct val="90000"/>
              </a:lnSpc>
            </a:pPr>
            <a:endParaRPr lang="de-DE" sz="1800" b="1" dirty="0">
              <a:latin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b="1" dirty="0" err="1">
                <a:latin typeface="+mn-lt"/>
              </a:rPr>
              <a:t>G</a:t>
            </a:r>
            <a:r>
              <a:rPr lang="de-DE" sz="1800" b="1" dirty="0" err="1" smtClean="0">
                <a:latin typeface="+mn-lt"/>
              </a:rPr>
              <a:t>ood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 smtClean="0">
                <a:latin typeface="+mn-lt"/>
              </a:rPr>
              <a:t>durability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 smtClean="0">
                <a:latin typeface="+mn-lt"/>
              </a:rPr>
              <a:t>properties</a:t>
            </a:r>
            <a:endParaRPr lang="de-DE" sz="1800" b="1" dirty="0">
              <a:latin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135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684213" y="6519863"/>
            <a:ext cx="4267200" cy="228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Reaction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</a:t>
            </a:r>
            <a:r>
              <a:rPr lang="de-DE" baseline="-25000" dirty="0" smtClean="0"/>
              <a:t>3</a:t>
            </a:r>
            <a:r>
              <a:rPr lang="de-DE" dirty="0" smtClean="0"/>
              <a:t>S </a:t>
            </a:r>
            <a:r>
              <a:rPr lang="de-DE" dirty="0"/>
              <a:t>+ </a:t>
            </a:r>
            <a:r>
              <a:rPr lang="de-DE" dirty="0" err="1" smtClean="0"/>
              <a:t>finely</a:t>
            </a:r>
            <a:r>
              <a:rPr lang="de-DE" dirty="0" smtClean="0"/>
              <a:t> </a:t>
            </a:r>
            <a:r>
              <a:rPr lang="de-DE" dirty="0" err="1" smtClean="0"/>
              <a:t>ground</a:t>
            </a:r>
            <a:r>
              <a:rPr lang="de-DE" dirty="0" smtClean="0"/>
              <a:t> limestone</a:t>
            </a:r>
            <a:endParaRPr lang="de-DE" dirty="0"/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1927225" y="2276475"/>
            <a:ext cx="5233988" cy="28971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57" name="Line 5"/>
          <p:cNvSpPr>
            <a:spLocks noChangeShapeType="1"/>
          </p:cNvSpPr>
          <p:nvPr/>
        </p:nvSpPr>
        <p:spPr bwMode="auto">
          <a:xfrm flipV="1">
            <a:off x="1920875" y="2276475"/>
            <a:ext cx="6350" cy="28813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58" name="Line 6"/>
          <p:cNvSpPr>
            <a:spLocks noChangeShapeType="1"/>
          </p:cNvSpPr>
          <p:nvPr/>
        </p:nvSpPr>
        <p:spPr bwMode="auto">
          <a:xfrm flipV="1">
            <a:off x="2790825" y="2260600"/>
            <a:ext cx="4763" cy="282416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59" name="Line 7"/>
          <p:cNvSpPr>
            <a:spLocks noChangeShapeType="1"/>
          </p:cNvSpPr>
          <p:nvPr/>
        </p:nvSpPr>
        <p:spPr bwMode="auto">
          <a:xfrm flipV="1">
            <a:off x="3656013" y="2260600"/>
            <a:ext cx="14287" cy="2897188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0" name="Line 8"/>
          <p:cNvSpPr>
            <a:spLocks noChangeShapeType="1"/>
          </p:cNvSpPr>
          <p:nvPr/>
        </p:nvSpPr>
        <p:spPr bwMode="auto">
          <a:xfrm flipH="1" flipV="1">
            <a:off x="4519613" y="2276475"/>
            <a:ext cx="22225" cy="28813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1" name="Line 9"/>
          <p:cNvSpPr>
            <a:spLocks noChangeShapeType="1"/>
          </p:cNvSpPr>
          <p:nvPr/>
        </p:nvSpPr>
        <p:spPr bwMode="auto">
          <a:xfrm flipH="1" flipV="1">
            <a:off x="5383213" y="2276475"/>
            <a:ext cx="31750" cy="28813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2" name="Line 10"/>
          <p:cNvSpPr>
            <a:spLocks noChangeShapeType="1"/>
          </p:cNvSpPr>
          <p:nvPr/>
        </p:nvSpPr>
        <p:spPr bwMode="auto">
          <a:xfrm flipH="1" flipV="1">
            <a:off x="6248400" y="2276475"/>
            <a:ext cx="39688" cy="28813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3" name="Line 11"/>
          <p:cNvSpPr>
            <a:spLocks noChangeShapeType="1"/>
          </p:cNvSpPr>
          <p:nvPr/>
        </p:nvSpPr>
        <p:spPr bwMode="auto">
          <a:xfrm flipV="1">
            <a:off x="7161213" y="2276475"/>
            <a:ext cx="22225" cy="28813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4" name="Line 12"/>
          <p:cNvSpPr>
            <a:spLocks noChangeShapeType="1"/>
          </p:cNvSpPr>
          <p:nvPr/>
        </p:nvSpPr>
        <p:spPr bwMode="auto">
          <a:xfrm>
            <a:off x="1920875" y="4867275"/>
            <a:ext cx="524033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5" name="Line 13"/>
          <p:cNvSpPr>
            <a:spLocks noChangeShapeType="1"/>
          </p:cNvSpPr>
          <p:nvPr/>
        </p:nvSpPr>
        <p:spPr bwMode="auto">
          <a:xfrm>
            <a:off x="1920875" y="4579938"/>
            <a:ext cx="5240338" cy="1587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6" name="Line 14"/>
          <p:cNvSpPr>
            <a:spLocks noChangeShapeType="1"/>
          </p:cNvSpPr>
          <p:nvPr/>
        </p:nvSpPr>
        <p:spPr bwMode="auto">
          <a:xfrm>
            <a:off x="1920875" y="4291013"/>
            <a:ext cx="5240338" cy="1587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7" name="Line 15"/>
          <p:cNvSpPr>
            <a:spLocks noChangeShapeType="1"/>
          </p:cNvSpPr>
          <p:nvPr/>
        </p:nvSpPr>
        <p:spPr bwMode="auto">
          <a:xfrm>
            <a:off x="1920875" y="2851150"/>
            <a:ext cx="524033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8" name="Line 16"/>
          <p:cNvSpPr>
            <a:spLocks noChangeShapeType="1"/>
          </p:cNvSpPr>
          <p:nvPr/>
        </p:nvSpPr>
        <p:spPr bwMode="auto">
          <a:xfrm>
            <a:off x="1920875" y="4003675"/>
            <a:ext cx="524033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69" name="Line 17"/>
          <p:cNvSpPr>
            <a:spLocks noChangeShapeType="1"/>
          </p:cNvSpPr>
          <p:nvPr/>
        </p:nvSpPr>
        <p:spPr bwMode="auto">
          <a:xfrm>
            <a:off x="1920875" y="3714750"/>
            <a:ext cx="524033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70" name="Line 18"/>
          <p:cNvSpPr>
            <a:spLocks noChangeShapeType="1"/>
          </p:cNvSpPr>
          <p:nvPr/>
        </p:nvSpPr>
        <p:spPr bwMode="auto">
          <a:xfrm>
            <a:off x="1920875" y="3427413"/>
            <a:ext cx="5240338" cy="1587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71" name="Line 19"/>
          <p:cNvSpPr>
            <a:spLocks noChangeShapeType="1"/>
          </p:cNvSpPr>
          <p:nvPr/>
        </p:nvSpPr>
        <p:spPr bwMode="auto">
          <a:xfrm>
            <a:off x="1920875" y="3140075"/>
            <a:ext cx="524033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72" name="Line 20"/>
          <p:cNvSpPr>
            <a:spLocks noChangeShapeType="1"/>
          </p:cNvSpPr>
          <p:nvPr/>
        </p:nvSpPr>
        <p:spPr bwMode="auto">
          <a:xfrm>
            <a:off x="1920875" y="2563813"/>
            <a:ext cx="5240338" cy="1587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73" name="Line 21"/>
          <p:cNvSpPr>
            <a:spLocks noChangeShapeType="1"/>
          </p:cNvSpPr>
          <p:nvPr/>
        </p:nvSpPr>
        <p:spPr bwMode="auto">
          <a:xfrm>
            <a:off x="1927225" y="2276475"/>
            <a:ext cx="524033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74" name="Line 22"/>
          <p:cNvSpPr>
            <a:spLocks noChangeShapeType="1"/>
          </p:cNvSpPr>
          <p:nvPr/>
        </p:nvSpPr>
        <p:spPr bwMode="auto">
          <a:xfrm>
            <a:off x="1920875" y="5156200"/>
            <a:ext cx="5240338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75" name="Line 23"/>
          <p:cNvSpPr>
            <a:spLocks noChangeShapeType="1"/>
          </p:cNvSpPr>
          <p:nvPr/>
        </p:nvSpPr>
        <p:spPr bwMode="auto">
          <a:xfrm flipH="1">
            <a:off x="1922463" y="2276475"/>
            <a:ext cx="4762" cy="28813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1576" name="Rectangle 24"/>
          <p:cNvSpPr>
            <a:spLocks noChangeArrowheads="1"/>
          </p:cNvSpPr>
          <p:nvPr/>
        </p:nvSpPr>
        <p:spPr bwMode="auto">
          <a:xfrm>
            <a:off x="1876425" y="5246688"/>
            <a:ext cx="920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0</a:t>
            </a:r>
            <a:endParaRPr lang="de-DE"/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2749550" y="5246688"/>
            <a:ext cx="920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6</a:t>
            </a:r>
            <a:endParaRPr lang="de-DE"/>
          </a:p>
        </p:txBody>
      </p:sp>
      <p:sp>
        <p:nvSpPr>
          <p:cNvPr id="151578" name="Rectangle 26"/>
          <p:cNvSpPr>
            <a:spLocks noChangeArrowheads="1"/>
          </p:cNvSpPr>
          <p:nvPr/>
        </p:nvSpPr>
        <p:spPr bwMode="auto">
          <a:xfrm>
            <a:off x="3576638" y="5246688"/>
            <a:ext cx="18415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12</a:t>
            </a:r>
            <a:endParaRPr lang="de-DE"/>
          </a:p>
        </p:txBody>
      </p:sp>
      <p:sp>
        <p:nvSpPr>
          <p:cNvPr id="151579" name="Rectangle 27"/>
          <p:cNvSpPr>
            <a:spLocks noChangeArrowheads="1"/>
          </p:cNvSpPr>
          <p:nvPr/>
        </p:nvSpPr>
        <p:spPr bwMode="auto">
          <a:xfrm>
            <a:off x="4449763" y="5246688"/>
            <a:ext cx="18415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18</a:t>
            </a:r>
            <a:endParaRPr lang="de-DE"/>
          </a:p>
        </p:txBody>
      </p:sp>
      <p:sp>
        <p:nvSpPr>
          <p:cNvPr id="151580" name="Rectangle 28"/>
          <p:cNvSpPr>
            <a:spLocks noChangeArrowheads="1"/>
          </p:cNvSpPr>
          <p:nvPr/>
        </p:nvSpPr>
        <p:spPr bwMode="auto">
          <a:xfrm>
            <a:off x="5322888" y="5246688"/>
            <a:ext cx="18415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24</a:t>
            </a:r>
            <a:endParaRPr lang="de-DE"/>
          </a:p>
        </p:txBody>
      </p:sp>
      <p:sp>
        <p:nvSpPr>
          <p:cNvPr id="151581" name="Rectangle 29"/>
          <p:cNvSpPr>
            <a:spLocks noChangeArrowheads="1"/>
          </p:cNvSpPr>
          <p:nvPr/>
        </p:nvSpPr>
        <p:spPr bwMode="auto">
          <a:xfrm>
            <a:off x="6196013" y="5229225"/>
            <a:ext cx="1841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30</a:t>
            </a:r>
            <a:endParaRPr lang="de-DE"/>
          </a:p>
        </p:txBody>
      </p:sp>
      <p:sp>
        <p:nvSpPr>
          <p:cNvPr id="151582" name="Rectangle 30"/>
          <p:cNvSpPr>
            <a:spLocks noChangeArrowheads="1"/>
          </p:cNvSpPr>
          <p:nvPr/>
        </p:nvSpPr>
        <p:spPr bwMode="auto">
          <a:xfrm>
            <a:off x="7069138" y="5229225"/>
            <a:ext cx="1841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36</a:t>
            </a:r>
            <a:endParaRPr lang="de-DE"/>
          </a:p>
        </p:txBody>
      </p:sp>
      <p:sp>
        <p:nvSpPr>
          <p:cNvPr id="151583" name="Rectangle 31"/>
          <p:cNvSpPr>
            <a:spLocks noChangeArrowheads="1"/>
          </p:cNvSpPr>
          <p:nvPr/>
        </p:nvSpPr>
        <p:spPr bwMode="auto">
          <a:xfrm>
            <a:off x="3703638" y="5664200"/>
            <a:ext cx="167808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400" dirty="0" smtClean="0">
                <a:solidFill>
                  <a:srgbClr val="000000"/>
                </a:solidFill>
                <a:latin typeface="+mn-lt"/>
              </a:rPr>
              <a:t>Time </a:t>
            </a:r>
            <a:r>
              <a:rPr lang="de-DE" sz="1400" dirty="0" err="1" smtClean="0">
                <a:solidFill>
                  <a:srgbClr val="000000"/>
                </a:solidFill>
                <a:latin typeface="+mn-lt"/>
              </a:rPr>
              <a:t>of</a:t>
            </a:r>
            <a:r>
              <a:rPr lang="de-DE" sz="1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de-DE" sz="1400" dirty="0" err="1" smtClean="0">
                <a:solidFill>
                  <a:srgbClr val="000000"/>
                </a:solidFill>
                <a:latin typeface="+mn-lt"/>
              </a:rPr>
              <a:t>hydration</a:t>
            </a:r>
            <a:r>
              <a:rPr lang="de-DE" sz="1400" dirty="0" smtClean="0">
                <a:solidFill>
                  <a:srgbClr val="000000"/>
                </a:solidFill>
              </a:rPr>
              <a:t> </a:t>
            </a:r>
            <a:r>
              <a:rPr lang="de-DE" sz="1400" dirty="0">
                <a:solidFill>
                  <a:srgbClr val="000000"/>
                </a:solidFill>
              </a:rPr>
              <a:t>[h]</a:t>
            </a:r>
            <a:endParaRPr lang="de-DE" dirty="0"/>
          </a:p>
        </p:txBody>
      </p:sp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714500" y="4959350"/>
            <a:ext cx="920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2</a:t>
            </a:r>
            <a:endParaRPr lang="de-DE"/>
          </a:p>
        </p:txBody>
      </p:sp>
      <p:sp>
        <p:nvSpPr>
          <p:cNvPr id="151585" name="Rectangle 33"/>
          <p:cNvSpPr>
            <a:spLocks noChangeArrowheads="1"/>
          </p:cNvSpPr>
          <p:nvPr/>
        </p:nvSpPr>
        <p:spPr bwMode="auto">
          <a:xfrm>
            <a:off x="1714500" y="4743450"/>
            <a:ext cx="920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3</a:t>
            </a:r>
            <a:endParaRPr lang="de-DE"/>
          </a:p>
        </p:txBody>
      </p:sp>
      <p:sp>
        <p:nvSpPr>
          <p:cNvPr id="151586" name="Rectangle 34"/>
          <p:cNvSpPr>
            <a:spLocks noChangeArrowheads="1"/>
          </p:cNvSpPr>
          <p:nvPr/>
        </p:nvSpPr>
        <p:spPr bwMode="auto">
          <a:xfrm>
            <a:off x="1714500" y="4454525"/>
            <a:ext cx="920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4</a:t>
            </a:r>
            <a:endParaRPr lang="de-DE"/>
          </a:p>
        </p:txBody>
      </p:sp>
      <p:sp>
        <p:nvSpPr>
          <p:cNvPr id="151587" name="Rectangle 35"/>
          <p:cNvSpPr>
            <a:spLocks noChangeArrowheads="1"/>
          </p:cNvSpPr>
          <p:nvPr/>
        </p:nvSpPr>
        <p:spPr bwMode="auto">
          <a:xfrm>
            <a:off x="1714500" y="4221163"/>
            <a:ext cx="920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5</a:t>
            </a:r>
            <a:endParaRPr lang="de-DE"/>
          </a:p>
        </p:txBody>
      </p:sp>
      <p:sp>
        <p:nvSpPr>
          <p:cNvPr id="151588" name="Rectangle 36"/>
          <p:cNvSpPr>
            <a:spLocks noChangeArrowheads="1"/>
          </p:cNvSpPr>
          <p:nvPr/>
        </p:nvSpPr>
        <p:spPr bwMode="auto">
          <a:xfrm>
            <a:off x="1714500" y="3951288"/>
            <a:ext cx="920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6</a:t>
            </a:r>
            <a:endParaRPr lang="de-DE"/>
          </a:p>
        </p:txBody>
      </p:sp>
      <p:sp>
        <p:nvSpPr>
          <p:cNvPr id="151589" name="Rectangle 37"/>
          <p:cNvSpPr>
            <a:spLocks noChangeArrowheads="1"/>
          </p:cNvSpPr>
          <p:nvPr/>
        </p:nvSpPr>
        <p:spPr bwMode="auto">
          <a:xfrm>
            <a:off x="1714500" y="3644900"/>
            <a:ext cx="920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7</a:t>
            </a:r>
            <a:endParaRPr lang="de-DE"/>
          </a:p>
        </p:txBody>
      </p:sp>
      <p:sp>
        <p:nvSpPr>
          <p:cNvPr id="151590" name="Rectangle 38"/>
          <p:cNvSpPr>
            <a:spLocks noChangeArrowheads="1"/>
          </p:cNvSpPr>
          <p:nvPr/>
        </p:nvSpPr>
        <p:spPr bwMode="auto">
          <a:xfrm>
            <a:off x="1714500" y="3357563"/>
            <a:ext cx="920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8</a:t>
            </a:r>
            <a:endParaRPr lang="de-DE"/>
          </a:p>
        </p:txBody>
      </p:sp>
      <p:sp>
        <p:nvSpPr>
          <p:cNvPr id="151591" name="Rectangle 39"/>
          <p:cNvSpPr>
            <a:spLocks noChangeArrowheads="1"/>
          </p:cNvSpPr>
          <p:nvPr/>
        </p:nvSpPr>
        <p:spPr bwMode="auto">
          <a:xfrm>
            <a:off x="1714500" y="3014663"/>
            <a:ext cx="920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9</a:t>
            </a:r>
            <a:endParaRPr lang="de-DE"/>
          </a:p>
        </p:txBody>
      </p:sp>
      <p:sp>
        <p:nvSpPr>
          <p:cNvPr id="151592" name="Rectangle 40"/>
          <p:cNvSpPr>
            <a:spLocks noChangeArrowheads="1"/>
          </p:cNvSpPr>
          <p:nvPr/>
        </p:nvSpPr>
        <p:spPr bwMode="auto">
          <a:xfrm>
            <a:off x="1624013" y="2781300"/>
            <a:ext cx="1841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10</a:t>
            </a:r>
            <a:endParaRPr lang="de-DE"/>
          </a:p>
        </p:txBody>
      </p:sp>
      <p:sp>
        <p:nvSpPr>
          <p:cNvPr id="151593" name="Rectangle 41"/>
          <p:cNvSpPr>
            <a:spLocks noChangeArrowheads="1"/>
          </p:cNvSpPr>
          <p:nvPr/>
        </p:nvSpPr>
        <p:spPr bwMode="auto">
          <a:xfrm>
            <a:off x="1624013" y="2492375"/>
            <a:ext cx="1841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11</a:t>
            </a:r>
            <a:endParaRPr lang="de-DE"/>
          </a:p>
        </p:txBody>
      </p:sp>
      <p:sp>
        <p:nvSpPr>
          <p:cNvPr id="151594" name="Rectangle 42"/>
          <p:cNvSpPr>
            <a:spLocks noChangeArrowheads="1"/>
          </p:cNvSpPr>
          <p:nvPr/>
        </p:nvSpPr>
        <p:spPr bwMode="auto">
          <a:xfrm>
            <a:off x="1598613" y="2222500"/>
            <a:ext cx="1841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300">
                <a:solidFill>
                  <a:srgbClr val="000000"/>
                </a:solidFill>
              </a:rPr>
              <a:t>12</a:t>
            </a:r>
            <a:endParaRPr lang="de-DE"/>
          </a:p>
        </p:txBody>
      </p:sp>
      <p:sp>
        <p:nvSpPr>
          <p:cNvPr id="151595" name="Rectangle 43"/>
          <p:cNvSpPr>
            <a:spLocks noChangeArrowheads="1"/>
          </p:cNvSpPr>
          <p:nvPr/>
        </p:nvSpPr>
        <p:spPr bwMode="auto">
          <a:xfrm rot="16200000">
            <a:off x="41038" y="3645128"/>
            <a:ext cx="25119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de-DE" sz="1400" dirty="0" smtClean="0">
                <a:solidFill>
                  <a:srgbClr val="000000"/>
                </a:solidFill>
                <a:latin typeface="+mn-lt"/>
              </a:rPr>
              <a:t>Rate </a:t>
            </a:r>
            <a:r>
              <a:rPr lang="de-DE" sz="1400" dirty="0" err="1" smtClean="0">
                <a:solidFill>
                  <a:srgbClr val="000000"/>
                </a:solidFill>
                <a:latin typeface="+mn-lt"/>
              </a:rPr>
              <a:t>of</a:t>
            </a:r>
            <a:r>
              <a:rPr lang="de-DE" sz="1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de-DE" sz="1400" dirty="0" err="1" smtClean="0">
                <a:solidFill>
                  <a:srgbClr val="000000"/>
                </a:solidFill>
                <a:latin typeface="+mn-lt"/>
              </a:rPr>
              <a:t>heat</a:t>
            </a:r>
            <a:r>
              <a:rPr lang="de-DE" sz="1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de-DE" sz="1400" dirty="0" err="1" smtClean="0">
                <a:solidFill>
                  <a:srgbClr val="000000"/>
                </a:solidFill>
                <a:latin typeface="+mn-lt"/>
              </a:rPr>
              <a:t>development</a:t>
            </a:r>
            <a:r>
              <a:rPr lang="de-DE" sz="1400" dirty="0" smtClean="0">
                <a:solidFill>
                  <a:srgbClr val="000000"/>
                </a:solidFill>
              </a:rPr>
              <a:t> </a:t>
            </a:r>
            <a:r>
              <a:rPr lang="de-DE" sz="1400" dirty="0">
                <a:solidFill>
                  <a:srgbClr val="000000"/>
                </a:solidFill>
              </a:rPr>
              <a:t>[J/</a:t>
            </a:r>
            <a:r>
              <a:rPr lang="de-DE" sz="1400" dirty="0" err="1">
                <a:solidFill>
                  <a:srgbClr val="000000"/>
                </a:solidFill>
              </a:rPr>
              <a:t>gh</a:t>
            </a:r>
            <a:r>
              <a:rPr lang="de-DE" sz="1400" dirty="0">
                <a:solidFill>
                  <a:srgbClr val="000000"/>
                </a:solidFill>
              </a:rPr>
              <a:t>]</a:t>
            </a:r>
            <a:endParaRPr lang="de-DE" dirty="0"/>
          </a:p>
        </p:txBody>
      </p:sp>
      <p:sp>
        <p:nvSpPr>
          <p:cNvPr id="151596" name="AutoShape 44"/>
          <p:cNvSpPr>
            <a:spLocks noChangeArrowheads="1"/>
          </p:cNvSpPr>
          <p:nvPr/>
        </p:nvSpPr>
        <p:spPr bwMode="auto">
          <a:xfrm>
            <a:off x="5302250" y="2565400"/>
            <a:ext cx="1685925" cy="1341438"/>
          </a:xfrm>
          <a:prstGeom prst="roundRect">
            <a:avLst>
              <a:gd name="adj" fmla="val 6278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151597" name="Group 45"/>
          <p:cNvGrpSpPr>
            <a:grpSpLocks/>
          </p:cNvGrpSpPr>
          <p:nvPr/>
        </p:nvGrpSpPr>
        <p:grpSpPr bwMode="auto">
          <a:xfrm>
            <a:off x="1920875" y="2312988"/>
            <a:ext cx="4284663" cy="2844800"/>
            <a:chOff x="1379" y="813"/>
            <a:chExt cx="2699" cy="1792"/>
          </a:xfrm>
        </p:grpSpPr>
        <p:sp>
          <p:nvSpPr>
            <p:cNvPr id="151598" name="Freeform 46"/>
            <p:cNvSpPr>
              <a:spLocks/>
            </p:cNvSpPr>
            <p:nvPr/>
          </p:nvSpPr>
          <p:spPr bwMode="auto">
            <a:xfrm>
              <a:off x="1379" y="813"/>
              <a:ext cx="1758" cy="1792"/>
            </a:xfrm>
            <a:custGeom>
              <a:avLst/>
              <a:gdLst>
                <a:gd name="T0" fmla="*/ 186 w 1758"/>
                <a:gd name="T1" fmla="*/ 1742 h 1792"/>
                <a:gd name="T2" fmla="*/ 200 w 1758"/>
                <a:gd name="T3" fmla="*/ 1682 h 1792"/>
                <a:gd name="T4" fmla="*/ 215 w 1758"/>
                <a:gd name="T5" fmla="*/ 1614 h 1792"/>
                <a:gd name="T6" fmla="*/ 230 w 1758"/>
                <a:gd name="T7" fmla="*/ 1538 h 1792"/>
                <a:gd name="T8" fmla="*/ 246 w 1758"/>
                <a:gd name="T9" fmla="*/ 1455 h 1792"/>
                <a:gd name="T10" fmla="*/ 263 w 1758"/>
                <a:gd name="T11" fmla="*/ 1356 h 1792"/>
                <a:gd name="T12" fmla="*/ 279 w 1758"/>
                <a:gd name="T13" fmla="*/ 1258 h 1792"/>
                <a:gd name="T14" fmla="*/ 297 w 1758"/>
                <a:gd name="T15" fmla="*/ 1152 h 1792"/>
                <a:gd name="T16" fmla="*/ 314 w 1758"/>
                <a:gd name="T17" fmla="*/ 1038 h 1792"/>
                <a:gd name="T18" fmla="*/ 333 w 1758"/>
                <a:gd name="T19" fmla="*/ 924 h 1792"/>
                <a:gd name="T20" fmla="*/ 352 w 1758"/>
                <a:gd name="T21" fmla="*/ 803 h 1792"/>
                <a:gd name="T22" fmla="*/ 371 w 1758"/>
                <a:gd name="T23" fmla="*/ 674 h 1792"/>
                <a:gd name="T24" fmla="*/ 391 w 1758"/>
                <a:gd name="T25" fmla="*/ 561 h 1792"/>
                <a:gd name="T26" fmla="*/ 411 w 1758"/>
                <a:gd name="T27" fmla="*/ 439 h 1792"/>
                <a:gd name="T28" fmla="*/ 432 w 1758"/>
                <a:gd name="T29" fmla="*/ 326 h 1792"/>
                <a:gd name="T30" fmla="*/ 454 w 1758"/>
                <a:gd name="T31" fmla="*/ 228 h 1792"/>
                <a:gd name="T32" fmla="*/ 476 w 1758"/>
                <a:gd name="T33" fmla="*/ 137 h 1792"/>
                <a:gd name="T34" fmla="*/ 498 w 1758"/>
                <a:gd name="T35" fmla="*/ 68 h 1792"/>
                <a:gd name="T36" fmla="*/ 521 w 1758"/>
                <a:gd name="T37" fmla="*/ 23 h 1792"/>
                <a:gd name="T38" fmla="*/ 545 w 1758"/>
                <a:gd name="T39" fmla="*/ 0 h 1792"/>
                <a:gd name="T40" fmla="*/ 569 w 1758"/>
                <a:gd name="T41" fmla="*/ 15 h 1792"/>
                <a:gd name="T42" fmla="*/ 594 w 1758"/>
                <a:gd name="T43" fmla="*/ 46 h 1792"/>
                <a:gd name="T44" fmla="*/ 619 w 1758"/>
                <a:gd name="T45" fmla="*/ 106 h 1792"/>
                <a:gd name="T46" fmla="*/ 644 w 1758"/>
                <a:gd name="T47" fmla="*/ 190 h 1792"/>
                <a:gd name="T48" fmla="*/ 671 w 1758"/>
                <a:gd name="T49" fmla="*/ 281 h 1792"/>
                <a:gd name="T50" fmla="*/ 697 w 1758"/>
                <a:gd name="T51" fmla="*/ 371 h 1792"/>
                <a:gd name="T52" fmla="*/ 724 w 1758"/>
                <a:gd name="T53" fmla="*/ 470 h 1792"/>
                <a:gd name="T54" fmla="*/ 752 w 1758"/>
                <a:gd name="T55" fmla="*/ 568 h 1792"/>
                <a:gd name="T56" fmla="*/ 781 w 1758"/>
                <a:gd name="T57" fmla="*/ 659 h 1792"/>
                <a:gd name="T58" fmla="*/ 809 w 1758"/>
                <a:gd name="T59" fmla="*/ 742 h 1792"/>
                <a:gd name="T60" fmla="*/ 839 w 1758"/>
                <a:gd name="T61" fmla="*/ 834 h 1792"/>
                <a:gd name="T62" fmla="*/ 868 w 1758"/>
                <a:gd name="T63" fmla="*/ 909 h 1792"/>
                <a:gd name="T64" fmla="*/ 899 w 1758"/>
                <a:gd name="T65" fmla="*/ 985 h 1792"/>
                <a:gd name="T66" fmla="*/ 929 w 1758"/>
                <a:gd name="T67" fmla="*/ 1053 h 1792"/>
                <a:gd name="T68" fmla="*/ 961 w 1758"/>
                <a:gd name="T69" fmla="*/ 1121 h 1792"/>
                <a:gd name="T70" fmla="*/ 993 w 1758"/>
                <a:gd name="T71" fmla="*/ 1182 h 1792"/>
                <a:gd name="T72" fmla="*/ 1025 w 1758"/>
                <a:gd name="T73" fmla="*/ 1242 h 1792"/>
                <a:gd name="T74" fmla="*/ 1058 w 1758"/>
                <a:gd name="T75" fmla="*/ 1295 h 1792"/>
                <a:gd name="T76" fmla="*/ 1092 w 1758"/>
                <a:gd name="T77" fmla="*/ 1349 h 1792"/>
                <a:gd name="T78" fmla="*/ 1125 w 1758"/>
                <a:gd name="T79" fmla="*/ 1394 h 1792"/>
                <a:gd name="T80" fmla="*/ 1160 w 1758"/>
                <a:gd name="T81" fmla="*/ 1439 h 1792"/>
                <a:gd name="T82" fmla="*/ 1195 w 1758"/>
                <a:gd name="T83" fmla="*/ 1477 h 1792"/>
                <a:gd name="T84" fmla="*/ 1230 w 1758"/>
                <a:gd name="T85" fmla="*/ 1508 h 1792"/>
                <a:gd name="T86" fmla="*/ 1266 w 1758"/>
                <a:gd name="T87" fmla="*/ 1545 h 1792"/>
                <a:gd name="T88" fmla="*/ 1303 w 1758"/>
                <a:gd name="T89" fmla="*/ 1576 h 1792"/>
                <a:gd name="T90" fmla="*/ 1340 w 1758"/>
                <a:gd name="T91" fmla="*/ 1606 h 1792"/>
                <a:gd name="T92" fmla="*/ 1378 w 1758"/>
                <a:gd name="T93" fmla="*/ 1629 h 1792"/>
                <a:gd name="T94" fmla="*/ 1416 w 1758"/>
                <a:gd name="T95" fmla="*/ 1659 h 1792"/>
                <a:gd name="T96" fmla="*/ 1455 w 1758"/>
                <a:gd name="T97" fmla="*/ 1682 h 1792"/>
                <a:gd name="T98" fmla="*/ 1493 w 1758"/>
                <a:gd name="T99" fmla="*/ 1697 h 1792"/>
                <a:gd name="T100" fmla="*/ 1534 w 1758"/>
                <a:gd name="T101" fmla="*/ 1720 h 1792"/>
                <a:gd name="T102" fmla="*/ 1573 w 1758"/>
                <a:gd name="T103" fmla="*/ 1735 h 1792"/>
                <a:gd name="T104" fmla="*/ 1615 w 1758"/>
                <a:gd name="T105" fmla="*/ 1750 h 1792"/>
                <a:gd name="T106" fmla="*/ 1656 w 1758"/>
                <a:gd name="T107" fmla="*/ 1765 h 1792"/>
                <a:gd name="T108" fmla="*/ 1697 w 1758"/>
                <a:gd name="T109" fmla="*/ 1780 h 1792"/>
                <a:gd name="T110" fmla="*/ 1758 w 1758"/>
                <a:gd name="T111" fmla="*/ 1792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58" h="1792">
                  <a:moveTo>
                    <a:pt x="174" y="1792"/>
                  </a:moveTo>
                  <a:lnTo>
                    <a:pt x="176" y="1788"/>
                  </a:lnTo>
                  <a:lnTo>
                    <a:pt x="179" y="1780"/>
                  </a:lnTo>
                  <a:lnTo>
                    <a:pt x="180" y="1773"/>
                  </a:lnTo>
                  <a:lnTo>
                    <a:pt x="182" y="1765"/>
                  </a:lnTo>
                  <a:lnTo>
                    <a:pt x="184" y="1758"/>
                  </a:lnTo>
                  <a:lnTo>
                    <a:pt x="186" y="1742"/>
                  </a:lnTo>
                  <a:lnTo>
                    <a:pt x="188" y="1735"/>
                  </a:lnTo>
                  <a:lnTo>
                    <a:pt x="190" y="1727"/>
                  </a:lnTo>
                  <a:lnTo>
                    <a:pt x="192" y="1720"/>
                  </a:lnTo>
                  <a:lnTo>
                    <a:pt x="194" y="1712"/>
                  </a:lnTo>
                  <a:lnTo>
                    <a:pt x="196" y="1705"/>
                  </a:lnTo>
                  <a:lnTo>
                    <a:pt x="198" y="1689"/>
                  </a:lnTo>
                  <a:lnTo>
                    <a:pt x="200" y="1682"/>
                  </a:lnTo>
                  <a:lnTo>
                    <a:pt x="203" y="1674"/>
                  </a:lnTo>
                  <a:lnTo>
                    <a:pt x="205" y="1667"/>
                  </a:lnTo>
                  <a:lnTo>
                    <a:pt x="207" y="1652"/>
                  </a:lnTo>
                  <a:lnTo>
                    <a:pt x="209" y="1644"/>
                  </a:lnTo>
                  <a:lnTo>
                    <a:pt x="211" y="1636"/>
                  </a:lnTo>
                  <a:lnTo>
                    <a:pt x="213" y="1621"/>
                  </a:lnTo>
                  <a:lnTo>
                    <a:pt x="215" y="1614"/>
                  </a:lnTo>
                  <a:lnTo>
                    <a:pt x="217" y="1606"/>
                  </a:lnTo>
                  <a:lnTo>
                    <a:pt x="220" y="1591"/>
                  </a:lnTo>
                  <a:lnTo>
                    <a:pt x="222" y="1583"/>
                  </a:lnTo>
                  <a:lnTo>
                    <a:pt x="224" y="1568"/>
                  </a:lnTo>
                  <a:lnTo>
                    <a:pt x="226" y="1561"/>
                  </a:lnTo>
                  <a:lnTo>
                    <a:pt x="228" y="1545"/>
                  </a:lnTo>
                  <a:lnTo>
                    <a:pt x="230" y="1538"/>
                  </a:lnTo>
                  <a:lnTo>
                    <a:pt x="233" y="1523"/>
                  </a:lnTo>
                  <a:lnTo>
                    <a:pt x="235" y="1515"/>
                  </a:lnTo>
                  <a:lnTo>
                    <a:pt x="237" y="1500"/>
                  </a:lnTo>
                  <a:lnTo>
                    <a:pt x="239" y="1492"/>
                  </a:lnTo>
                  <a:lnTo>
                    <a:pt x="242" y="1477"/>
                  </a:lnTo>
                  <a:lnTo>
                    <a:pt x="244" y="1462"/>
                  </a:lnTo>
                  <a:lnTo>
                    <a:pt x="246" y="1455"/>
                  </a:lnTo>
                  <a:lnTo>
                    <a:pt x="249" y="1439"/>
                  </a:lnTo>
                  <a:lnTo>
                    <a:pt x="251" y="1424"/>
                  </a:lnTo>
                  <a:lnTo>
                    <a:pt x="253" y="1417"/>
                  </a:lnTo>
                  <a:lnTo>
                    <a:pt x="256" y="1402"/>
                  </a:lnTo>
                  <a:lnTo>
                    <a:pt x="258" y="1386"/>
                  </a:lnTo>
                  <a:lnTo>
                    <a:pt x="260" y="1371"/>
                  </a:lnTo>
                  <a:lnTo>
                    <a:pt x="263" y="1356"/>
                  </a:lnTo>
                  <a:lnTo>
                    <a:pt x="265" y="1349"/>
                  </a:lnTo>
                  <a:lnTo>
                    <a:pt x="267" y="1333"/>
                  </a:lnTo>
                  <a:lnTo>
                    <a:pt x="270" y="1318"/>
                  </a:lnTo>
                  <a:lnTo>
                    <a:pt x="272" y="1303"/>
                  </a:lnTo>
                  <a:lnTo>
                    <a:pt x="274" y="1288"/>
                  </a:lnTo>
                  <a:lnTo>
                    <a:pt x="277" y="1273"/>
                  </a:lnTo>
                  <a:lnTo>
                    <a:pt x="279" y="1258"/>
                  </a:lnTo>
                  <a:lnTo>
                    <a:pt x="282" y="1242"/>
                  </a:lnTo>
                  <a:lnTo>
                    <a:pt x="284" y="1227"/>
                  </a:lnTo>
                  <a:lnTo>
                    <a:pt x="287" y="1212"/>
                  </a:lnTo>
                  <a:lnTo>
                    <a:pt x="289" y="1197"/>
                  </a:lnTo>
                  <a:lnTo>
                    <a:pt x="292" y="1182"/>
                  </a:lnTo>
                  <a:lnTo>
                    <a:pt x="294" y="1167"/>
                  </a:lnTo>
                  <a:lnTo>
                    <a:pt x="297" y="1152"/>
                  </a:lnTo>
                  <a:lnTo>
                    <a:pt x="299" y="1137"/>
                  </a:lnTo>
                  <a:lnTo>
                    <a:pt x="302" y="1121"/>
                  </a:lnTo>
                  <a:lnTo>
                    <a:pt x="304" y="1106"/>
                  </a:lnTo>
                  <a:lnTo>
                    <a:pt x="307" y="1091"/>
                  </a:lnTo>
                  <a:lnTo>
                    <a:pt x="309" y="1076"/>
                  </a:lnTo>
                  <a:lnTo>
                    <a:pt x="312" y="1053"/>
                  </a:lnTo>
                  <a:lnTo>
                    <a:pt x="314" y="1038"/>
                  </a:lnTo>
                  <a:lnTo>
                    <a:pt x="317" y="1023"/>
                  </a:lnTo>
                  <a:lnTo>
                    <a:pt x="320" y="1008"/>
                  </a:lnTo>
                  <a:lnTo>
                    <a:pt x="322" y="992"/>
                  </a:lnTo>
                  <a:lnTo>
                    <a:pt x="325" y="970"/>
                  </a:lnTo>
                  <a:lnTo>
                    <a:pt x="327" y="955"/>
                  </a:lnTo>
                  <a:lnTo>
                    <a:pt x="330" y="939"/>
                  </a:lnTo>
                  <a:lnTo>
                    <a:pt x="333" y="924"/>
                  </a:lnTo>
                  <a:lnTo>
                    <a:pt x="336" y="902"/>
                  </a:lnTo>
                  <a:lnTo>
                    <a:pt x="338" y="886"/>
                  </a:lnTo>
                  <a:lnTo>
                    <a:pt x="341" y="871"/>
                  </a:lnTo>
                  <a:lnTo>
                    <a:pt x="343" y="856"/>
                  </a:lnTo>
                  <a:lnTo>
                    <a:pt x="346" y="834"/>
                  </a:lnTo>
                  <a:lnTo>
                    <a:pt x="349" y="818"/>
                  </a:lnTo>
                  <a:lnTo>
                    <a:pt x="352" y="803"/>
                  </a:lnTo>
                  <a:lnTo>
                    <a:pt x="354" y="781"/>
                  </a:lnTo>
                  <a:lnTo>
                    <a:pt x="357" y="765"/>
                  </a:lnTo>
                  <a:lnTo>
                    <a:pt x="360" y="750"/>
                  </a:lnTo>
                  <a:lnTo>
                    <a:pt x="363" y="728"/>
                  </a:lnTo>
                  <a:lnTo>
                    <a:pt x="365" y="712"/>
                  </a:lnTo>
                  <a:lnTo>
                    <a:pt x="368" y="697"/>
                  </a:lnTo>
                  <a:lnTo>
                    <a:pt x="371" y="674"/>
                  </a:lnTo>
                  <a:lnTo>
                    <a:pt x="374" y="659"/>
                  </a:lnTo>
                  <a:lnTo>
                    <a:pt x="377" y="644"/>
                  </a:lnTo>
                  <a:lnTo>
                    <a:pt x="380" y="629"/>
                  </a:lnTo>
                  <a:lnTo>
                    <a:pt x="382" y="606"/>
                  </a:lnTo>
                  <a:lnTo>
                    <a:pt x="385" y="591"/>
                  </a:lnTo>
                  <a:lnTo>
                    <a:pt x="388" y="576"/>
                  </a:lnTo>
                  <a:lnTo>
                    <a:pt x="391" y="561"/>
                  </a:lnTo>
                  <a:lnTo>
                    <a:pt x="394" y="538"/>
                  </a:lnTo>
                  <a:lnTo>
                    <a:pt x="397" y="523"/>
                  </a:lnTo>
                  <a:lnTo>
                    <a:pt x="400" y="508"/>
                  </a:lnTo>
                  <a:lnTo>
                    <a:pt x="403" y="493"/>
                  </a:lnTo>
                  <a:lnTo>
                    <a:pt x="406" y="470"/>
                  </a:lnTo>
                  <a:lnTo>
                    <a:pt x="409" y="455"/>
                  </a:lnTo>
                  <a:lnTo>
                    <a:pt x="411" y="439"/>
                  </a:lnTo>
                  <a:lnTo>
                    <a:pt x="414" y="425"/>
                  </a:lnTo>
                  <a:lnTo>
                    <a:pt x="417" y="409"/>
                  </a:lnTo>
                  <a:lnTo>
                    <a:pt x="420" y="394"/>
                  </a:lnTo>
                  <a:lnTo>
                    <a:pt x="423" y="379"/>
                  </a:lnTo>
                  <a:lnTo>
                    <a:pt x="426" y="356"/>
                  </a:lnTo>
                  <a:lnTo>
                    <a:pt x="429" y="341"/>
                  </a:lnTo>
                  <a:lnTo>
                    <a:pt x="432" y="326"/>
                  </a:lnTo>
                  <a:lnTo>
                    <a:pt x="435" y="311"/>
                  </a:lnTo>
                  <a:lnTo>
                    <a:pt x="438" y="296"/>
                  </a:lnTo>
                  <a:lnTo>
                    <a:pt x="442" y="281"/>
                  </a:lnTo>
                  <a:lnTo>
                    <a:pt x="445" y="273"/>
                  </a:lnTo>
                  <a:lnTo>
                    <a:pt x="447" y="258"/>
                  </a:lnTo>
                  <a:lnTo>
                    <a:pt x="451" y="243"/>
                  </a:lnTo>
                  <a:lnTo>
                    <a:pt x="454" y="228"/>
                  </a:lnTo>
                  <a:lnTo>
                    <a:pt x="457" y="212"/>
                  </a:lnTo>
                  <a:lnTo>
                    <a:pt x="460" y="205"/>
                  </a:lnTo>
                  <a:lnTo>
                    <a:pt x="463" y="190"/>
                  </a:lnTo>
                  <a:lnTo>
                    <a:pt x="466" y="175"/>
                  </a:lnTo>
                  <a:lnTo>
                    <a:pt x="469" y="159"/>
                  </a:lnTo>
                  <a:lnTo>
                    <a:pt x="473" y="152"/>
                  </a:lnTo>
                  <a:lnTo>
                    <a:pt x="476" y="137"/>
                  </a:lnTo>
                  <a:lnTo>
                    <a:pt x="479" y="129"/>
                  </a:lnTo>
                  <a:lnTo>
                    <a:pt x="482" y="114"/>
                  </a:lnTo>
                  <a:lnTo>
                    <a:pt x="485" y="106"/>
                  </a:lnTo>
                  <a:lnTo>
                    <a:pt x="489" y="99"/>
                  </a:lnTo>
                  <a:lnTo>
                    <a:pt x="492" y="91"/>
                  </a:lnTo>
                  <a:lnTo>
                    <a:pt x="495" y="76"/>
                  </a:lnTo>
                  <a:lnTo>
                    <a:pt x="498" y="68"/>
                  </a:lnTo>
                  <a:lnTo>
                    <a:pt x="502" y="61"/>
                  </a:lnTo>
                  <a:lnTo>
                    <a:pt x="505" y="54"/>
                  </a:lnTo>
                  <a:lnTo>
                    <a:pt x="508" y="46"/>
                  </a:lnTo>
                  <a:lnTo>
                    <a:pt x="511" y="38"/>
                  </a:lnTo>
                  <a:lnTo>
                    <a:pt x="515" y="31"/>
                  </a:lnTo>
                  <a:lnTo>
                    <a:pt x="518" y="31"/>
                  </a:lnTo>
                  <a:lnTo>
                    <a:pt x="521" y="23"/>
                  </a:lnTo>
                  <a:lnTo>
                    <a:pt x="525" y="15"/>
                  </a:lnTo>
                  <a:lnTo>
                    <a:pt x="528" y="15"/>
                  </a:lnTo>
                  <a:lnTo>
                    <a:pt x="532" y="8"/>
                  </a:lnTo>
                  <a:lnTo>
                    <a:pt x="535" y="8"/>
                  </a:lnTo>
                  <a:lnTo>
                    <a:pt x="538" y="8"/>
                  </a:lnTo>
                  <a:lnTo>
                    <a:pt x="542" y="8"/>
                  </a:lnTo>
                  <a:lnTo>
                    <a:pt x="545" y="0"/>
                  </a:lnTo>
                  <a:lnTo>
                    <a:pt x="548" y="0"/>
                  </a:lnTo>
                  <a:lnTo>
                    <a:pt x="552" y="0"/>
                  </a:lnTo>
                  <a:lnTo>
                    <a:pt x="555" y="0"/>
                  </a:lnTo>
                  <a:lnTo>
                    <a:pt x="559" y="8"/>
                  </a:lnTo>
                  <a:lnTo>
                    <a:pt x="562" y="8"/>
                  </a:lnTo>
                  <a:lnTo>
                    <a:pt x="566" y="8"/>
                  </a:lnTo>
                  <a:lnTo>
                    <a:pt x="569" y="15"/>
                  </a:lnTo>
                  <a:lnTo>
                    <a:pt x="573" y="15"/>
                  </a:lnTo>
                  <a:lnTo>
                    <a:pt x="576" y="23"/>
                  </a:lnTo>
                  <a:lnTo>
                    <a:pt x="580" y="23"/>
                  </a:lnTo>
                  <a:lnTo>
                    <a:pt x="583" y="31"/>
                  </a:lnTo>
                  <a:lnTo>
                    <a:pt x="586" y="38"/>
                  </a:lnTo>
                  <a:lnTo>
                    <a:pt x="590" y="38"/>
                  </a:lnTo>
                  <a:lnTo>
                    <a:pt x="594" y="46"/>
                  </a:lnTo>
                  <a:lnTo>
                    <a:pt x="597" y="54"/>
                  </a:lnTo>
                  <a:lnTo>
                    <a:pt x="601" y="61"/>
                  </a:lnTo>
                  <a:lnTo>
                    <a:pt x="604" y="76"/>
                  </a:lnTo>
                  <a:lnTo>
                    <a:pt x="608" y="84"/>
                  </a:lnTo>
                  <a:lnTo>
                    <a:pt x="612" y="91"/>
                  </a:lnTo>
                  <a:lnTo>
                    <a:pt x="615" y="99"/>
                  </a:lnTo>
                  <a:lnTo>
                    <a:pt x="619" y="106"/>
                  </a:lnTo>
                  <a:lnTo>
                    <a:pt x="622" y="122"/>
                  </a:lnTo>
                  <a:lnTo>
                    <a:pt x="626" y="129"/>
                  </a:lnTo>
                  <a:lnTo>
                    <a:pt x="630" y="144"/>
                  </a:lnTo>
                  <a:lnTo>
                    <a:pt x="633" y="152"/>
                  </a:lnTo>
                  <a:lnTo>
                    <a:pt x="637" y="167"/>
                  </a:lnTo>
                  <a:lnTo>
                    <a:pt x="641" y="175"/>
                  </a:lnTo>
                  <a:lnTo>
                    <a:pt x="644" y="190"/>
                  </a:lnTo>
                  <a:lnTo>
                    <a:pt x="648" y="205"/>
                  </a:lnTo>
                  <a:lnTo>
                    <a:pt x="652" y="212"/>
                  </a:lnTo>
                  <a:lnTo>
                    <a:pt x="656" y="228"/>
                  </a:lnTo>
                  <a:lnTo>
                    <a:pt x="659" y="235"/>
                  </a:lnTo>
                  <a:lnTo>
                    <a:pt x="663" y="250"/>
                  </a:lnTo>
                  <a:lnTo>
                    <a:pt x="667" y="265"/>
                  </a:lnTo>
                  <a:lnTo>
                    <a:pt x="671" y="281"/>
                  </a:lnTo>
                  <a:lnTo>
                    <a:pt x="674" y="296"/>
                  </a:lnTo>
                  <a:lnTo>
                    <a:pt x="678" y="303"/>
                  </a:lnTo>
                  <a:lnTo>
                    <a:pt x="682" y="318"/>
                  </a:lnTo>
                  <a:lnTo>
                    <a:pt x="686" y="334"/>
                  </a:lnTo>
                  <a:lnTo>
                    <a:pt x="690" y="349"/>
                  </a:lnTo>
                  <a:lnTo>
                    <a:pt x="693" y="364"/>
                  </a:lnTo>
                  <a:lnTo>
                    <a:pt x="697" y="371"/>
                  </a:lnTo>
                  <a:lnTo>
                    <a:pt x="701" y="387"/>
                  </a:lnTo>
                  <a:lnTo>
                    <a:pt x="705" y="402"/>
                  </a:lnTo>
                  <a:lnTo>
                    <a:pt x="709" y="417"/>
                  </a:lnTo>
                  <a:lnTo>
                    <a:pt x="713" y="432"/>
                  </a:lnTo>
                  <a:lnTo>
                    <a:pt x="717" y="447"/>
                  </a:lnTo>
                  <a:lnTo>
                    <a:pt x="721" y="455"/>
                  </a:lnTo>
                  <a:lnTo>
                    <a:pt x="724" y="470"/>
                  </a:lnTo>
                  <a:lnTo>
                    <a:pt x="728" y="485"/>
                  </a:lnTo>
                  <a:lnTo>
                    <a:pt x="732" y="500"/>
                  </a:lnTo>
                  <a:lnTo>
                    <a:pt x="736" y="515"/>
                  </a:lnTo>
                  <a:lnTo>
                    <a:pt x="740" y="523"/>
                  </a:lnTo>
                  <a:lnTo>
                    <a:pt x="744" y="538"/>
                  </a:lnTo>
                  <a:lnTo>
                    <a:pt x="748" y="553"/>
                  </a:lnTo>
                  <a:lnTo>
                    <a:pt x="752" y="568"/>
                  </a:lnTo>
                  <a:lnTo>
                    <a:pt x="756" y="576"/>
                  </a:lnTo>
                  <a:lnTo>
                    <a:pt x="760" y="591"/>
                  </a:lnTo>
                  <a:lnTo>
                    <a:pt x="764" y="606"/>
                  </a:lnTo>
                  <a:lnTo>
                    <a:pt x="768" y="621"/>
                  </a:lnTo>
                  <a:lnTo>
                    <a:pt x="772" y="629"/>
                  </a:lnTo>
                  <a:lnTo>
                    <a:pt x="776" y="644"/>
                  </a:lnTo>
                  <a:lnTo>
                    <a:pt x="781" y="659"/>
                  </a:lnTo>
                  <a:lnTo>
                    <a:pt x="784" y="674"/>
                  </a:lnTo>
                  <a:lnTo>
                    <a:pt x="789" y="682"/>
                  </a:lnTo>
                  <a:lnTo>
                    <a:pt x="793" y="697"/>
                  </a:lnTo>
                  <a:lnTo>
                    <a:pt x="797" y="712"/>
                  </a:lnTo>
                  <a:lnTo>
                    <a:pt x="801" y="720"/>
                  </a:lnTo>
                  <a:lnTo>
                    <a:pt x="805" y="735"/>
                  </a:lnTo>
                  <a:lnTo>
                    <a:pt x="809" y="742"/>
                  </a:lnTo>
                  <a:lnTo>
                    <a:pt x="813" y="758"/>
                  </a:lnTo>
                  <a:lnTo>
                    <a:pt x="818" y="773"/>
                  </a:lnTo>
                  <a:lnTo>
                    <a:pt x="822" y="781"/>
                  </a:lnTo>
                  <a:lnTo>
                    <a:pt x="826" y="796"/>
                  </a:lnTo>
                  <a:lnTo>
                    <a:pt x="830" y="811"/>
                  </a:lnTo>
                  <a:lnTo>
                    <a:pt x="834" y="818"/>
                  </a:lnTo>
                  <a:lnTo>
                    <a:pt x="839" y="834"/>
                  </a:lnTo>
                  <a:lnTo>
                    <a:pt x="843" y="841"/>
                  </a:lnTo>
                  <a:lnTo>
                    <a:pt x="847" y="856"/>
                  </a:lnTo>
                  <a:lnTo>
                    <a:pt x="851" y="864"/>
                  </a:lnTo>
                  <a:lnTo>
                    <a:pt x="855" y="879"/>
                  </a:lnTo>
                  <a:lnTo>
                    <a:pt x="860" y="886"/>
                  </a:lnTo>
                  <a:lnTo>
                    <a:pt x="864" y="894"/>
                  </a:lnTo>
                  <a:lnTo>
                    <a:pt x="868" y="909"/>
                  </a:lnTo>
                  <a:lnTo>
                    <a:pt x="873" y="917"/>
                  </a:lnTo>
                  <a:lnTo>
                    <a:pt x="877" y="932"/>
                  </a:lnTo>
                  <a:lnTo>
                    <a:pt x="881" y="939"/>
                  </a:lnTo>
                  <a:lnTo>
                    <a:pt x="886" y="955"/>
                  </a:lnTo>
                  <a:lnTo>
                    <a:pt x="890" y="962"/>
                  </a:lnTo>
                  <a:lnTo>
                    <a:pt x="894" y="970"/>
                  </a:lnTo>
                  <a:lnTo>
                    <a:pt x="899" y="985"/>
                  </a:lnTo>
                  <a:lnTo>
                    <a:pt x="903" y="992"/>
                  </a:lnTo>
                  <a:lnTo>
                    <a:pt x="907" y="1008"/>
                  </a:lnTo>
                  <a:lnTo>
                    <a:pt x="912" y="1015"/>
                  </a:lnTo>
                  <a:lnTo>
                    <a:pt x="916" y="1023"/>
                  </a:lnTo>
                  <a:lnTo>
                    <a:pt x="921" y="1038"/>
                  </a:lnTo>
                  <a:lnTo>
                    <a:pt x="925" y="1046"/>
                  </a:lnTo>
                  <a:lnTo>
                    <a:pt x="929" y="1053"/>
                  </a:lnTo>
                  <a:lnTo>
                    <a:pt x="934" y="1061"/>
                  </a:lnTo>
                  <a:lnTo>
                    <a:pt x="938" y="1076"/>
                  </a:lnTo>
                  <a:lnTo>
                    <a:pt x="943" y="1083"/>
                  </a:lnTo>
                  <a:lnTo>
                    <a:pt x="947" y="1091"/>
                  </a:lnTo>
                  <a:lnTo>
                    <a:pt x="952" y="1099"/>
                  </a:lnTo>
                  <a:lnTo>
                    <a:pt x="956" y="1114"/>
                  </a:lnTo>
                  <a:lnTo>
                    <a:pt x="961" y="1121"/>
                  </a:lnTo>
                  <a:lnTo>
                    <a:pt x="965" y="1129"/>
                  </a:lnTo>
                  <a:lnTo>
                    <a:pt x="970" y="1137"/>
                  </a:lnTo>
                  <a:lnTo>
                    <a:pt x="974" y="1152"/>
                  </a:lnTo>
                  <a:lnTo>
                    <a:pt x="979" y="1159"/>
                  </a:lnTo>
                  <a:lnTo>
                    <a:pt x="983" y="1167"/>
                  </a:lnTo>
                  <a:lnTo>
                    <a:pt x="988" y="1174"/>
                  </a:lnTo>
                  <a:lnTo>
                    <a:pt x="993" y="1182"/>
                  </a:lnTo>
                  <a:lnTo>
                    <a:pt x="997" y="1189"/>
                  </a:lnTo>
                  <a:lnTo>
                    <a:pt x="1002" y="1197"/>
                  </a:lnTo>
                  <a:lnTo>
                    <a:pt x="1007" y="1205"/>
                  </a:lnTo>
                  <a:lnTo>
                    <a:pt x="1011" y="1212"/>
                  </a:lnTo>
                  <a:lnTo>
                    <a:pt x="1016" y="1227"/>
                  </a:lnTo>
                  <a:lnTo>
                    <a:pt x="1021" y="1235"/>
                  </a:lnTo>
                  <a:lnTo>
                    <a:pt x="1025" y="1242"/>
                  </a:lnTo>
                  <a:lnTo>
                    <a:pt x="1030" y="1250"/>
                  </a:lnTo>
                  <a:lnTo>
                    <a:pt x="1034" y="1258"/>
                  </a:lnTo>
                  <a:lnTo>
                    <a:pt x="1039" y="1265"/>
                  </a:lnTo>
                  <a:lnTo>
                    <a:pt x="1044" y="1273"/>
                  </a:lnTo>
                  <a:lnTo>
                    <a:pt x="1049" y="1280"/>
                  </a:lnTo>
                  <a:lnTo>
                    <a:pt x="1053" y="1288"/>
                  </a:lnTo>
                  <a:lnTo>
                    <a:pt x="1058" y="1295"/>
                  </a:lnTo>
                  <a:lnTo>
                    <a:pt x="1063" y="1303"/>
                  </a:lnTo>
                  <a:lnTo>
                    <a:pt x="1068" y="1311"/>
                  </a:lnTo>
                  <a:lnTo>
                    <a:pt x="1072" y="1318"/>
                  </a:lnTo>
                  <a:lnTo>
                    <a:pt x="1077" y="1326"/>
                  </a:lnTo>
                  <a:lnTo>
                    <a:pt x="1082" y="1333"/>
                  </a:lnTo>
                  <a:lnTo>
                    <a:pt x="1087" y="1341"/>
                  </a:lnTo>
                  <a:lnTo>
                    <a:pt x="1092" y="1349"/>
                  </a:lnTo>
                  <a:lnTo>
                    <a:pt x="1096" y="1356"/>
                  </a:lnTo>
                  <a:lnTo>
                    <a:pt x="1101" y="1364"/>
                  </a:lnTo>
                  <a:lnTo>
                    <a:pt x="1106" y="1364"/>
                  </a:lnTo>
                  <a:lnTo>
                    <a:pt x="1111" y="1371"/>
                  </a:lnTo>
                  <a:lnTo>
                    <a:pt x="1116" y="1379"/>
                  </a:lnTo>
                  <a:lnTo>
                    <a:pt x="1121" y="1386"/>
                  </a:lnTo>
                  <a:lnTo>
                    <a:pt x="1125" y="1394"/>
                  </a:lnTo>
                  <a:lnTo>
                    <a:pt x="1130" y="1402"/>
                  </a:lnTo>
                  <a:lnTo>
                    <a:pt x="1135" y="1409"/>
                  </a:lnTo>
                  <a:lnTo>
                    <a:pt x="1140" y="1409"/>
                  </a:lnTo>
                  <a:lnTo>
                    <a:pt x="1145" y="1417"/>
                  </a:lnTo>
                  <a:lnTo>
                    <a:pt x="1150" y="1424"/>
                  </a:lnTo>
                  <a:lnTo>
                    <a:pt x="1155" y="1432"/>
                  </a:lnTo>
                  <a:lnTo>
                    <a:pt x="1160" y="1439"/>
                  </a:lnTo>
                  <a:lnTo>
                    <a:pt x="1165" y="1439"/>
                  </a:lnTo>
                  <a:lnTo>
                    <a:pt x="1170" y="1447"/>
                  </a:lnTo>
                  <a:lnTo>
                    <a:pt x="1175" y="1455"/>
                  </a:lnTo>
                  <a:lnTo>
                    <a:pt x="1180" y="1462"/>
                  </a:lnTo>
                  <a:lnTo>
                    <a:pt x="1185" y="1462"/>
                  </a:lnTo>
                  <a:lnTo>
                    <a:pt x="1190" y="1470"/>
                  </a:lnTo>
                  <a:lnTo>
                    <a:pt x="1195" y="1477"/>
                  </a:lnTo>
                  <a:lnTo>
                    <a:pt x="1200" y="1485"/>
                  </a:lnTo>
                  <a:lnTo>
                    <a:pt x="1205" y="1485"/>
                  </a:lnTo>
                  <a:lnTo>
                    <a:pt x="1210" y="1492"/>
                  </a:lnTo>
                  <a:lnTo>
                    <a:pt x="1215" y="1492"/>
                  </a:lnTo>
                  <a:lnTo>
                    <a:pt x="1220" y="1500"/>
                  </a:lnTo>
                  <a:lnTo>
                    <a:pt x="1225" y="1508"/>
                  </a:lnTo>
                  <a:lnTo>
                    <a:pt x="1230" y="1508"/>
                  </a:lnTo>
                  <a:lnTo>
                    <a:pt x="1236" y="1515"/>
                  </a:lnTo>
                  <a:lnTo>
                    <a:pt x="1241" y="1523"/>
                  </a:lnTo>
                  <a:lnTo>
                    <a:pt x="1246" y="1530"/>
                  </a:lnTo>
                  <a:lnTo>
                    <a:pt x="1251" y="1530"/>
                  </a:lnTo>
                  <a:lnTo>
                    <a:pt x="1256" y="1538"/>
                  </a:lnTo>
                  <a:lnTo>
                    <a:pt x="1261" y="1538"/>
                  </a:lnTo>
                  <a:lnTo>
                    <a:pt x="1266" y="1545"/>
                  </a:lnTo>
                  <a:lnTo>
                    <a:pt x="1272" y="1553"/>
                  </a:lnTo>
                  <a:lnTo>
                    <a:pt x="1277" y="1553"/>
                  </a:lnTo>
                  <a:lnTo>
                    <a:pt x="1282" y="1561"/>
                  </a:lnTo>
                  <a:lnTo>
                    <a:pt x="1288" y="1561"/>
                  </a:lnTo>
                  <a:lnTo>
                    <a:pt x="1292" y="1568"/>
                  </a:lnTo>
                  <a:lnTo>
                    <a:pt x="1298" y="1576"/>
                  </a:lnTo>
                  <a:lnTo>
                    <a:pt x="1303" y="1576"/>
                  </a:lnTo>
                  <a:lnTo>
                    <a:pt x="1308" y="1583"/>
                  </a:lnTo>
                  <a:lnTo>
                    <a:pt x="1314" y="1583"/>
                  </a:lnTo>
                  <a:lnTo>
                    <a:pt x="1319" y="1591"/>
                  </a:lnTo>
                  <a:lnTo>
                    <a:pt x="1324" y="1591"/>
                  </a:lnTo>
                  <a:lnTo>
                    <a:pt x="1330" y="1598"/>
                  </a:lnTo>
                  <a:lnTo>
                    <a:pt x="1335" y="1598"/>
                  </a:lnTo>
                  <a:lnTo>
                    <a:pt x="1340" y="1606"/>
                  </a:lnTo>
                  <a:lnTo>
                    <a:pt x="1346" y="1606"/>
                  </a:lnTo>
                  <a:lnTo>
                    <a:pt x="1351" y="1614"/>
                  </a:lnTo>
                  <a:lnTo>
                    <a:pt x="1356" y="1614"/>
                  </a:lnTo>
                  <a:lnTo>
                    <a:pt x="1362" y="1621"/>
                  </a:lnTo>
                  <a:lnTo>
                    <a:pt x="1367" y="1621"/>
                  </a:lnTo>
                  <a:lnTo>
                    <a:pt x="1372" y="1629"/>
                  </a:lnTo>
                  <a:lnTo>
                    <a:pt x="1378" y="1629"/>
                  </a:lnTo>
                  <a:lnTo>
                    <a:pt x="1383" y="1636"/>
                  </a:lnTo>
                  <a:lnTo>
                    <a:pt x="1389" y="1644"/>
                  </a:lnTo>
                  <a:lnTo>
                    <a:pt x="1394" y="1644"/>
                  </a:lnTo>
                  <a:lnTo>
                    <a:pt x="1399" y="1644"/>
                  </a:lnTo>
                  <a:lnTo>
                    <a:pt x="1405" y="1652"/>
                  </a:lnTo>
                  <a:lnTo>
                    <a:pt x="1411" y="1652"/>
                  </a:lnTo>
                  <a:lnTo>
                    <a:pt x="1416" y="1659"/>
                  </a:lnTo>
                  <a:lnTo>
                    <a:pt x="1421" y="1659"/>
                  </a:lnTo>
                  <a:lnTo>
                    <a:pt x="1427" y="1667"/>
                  </a:lnTo>
                  <a:lnTo>
                    <a:pt x="1433" y="1667"/>
                  </a:lnTo>
                  <a:lnTo>
                    <a:pt x="1438" y="1667"/>
                  </a:lnTo>
                  <a:lnTo>
                    <a:pt x="1443" y="1674"/>
                  </a:lnTo>
                  <a:lnTo>
                    <a:pt x="1449" y="1674"/>
                  </a:lnTo>
                  <a:lnTo>
                    <a:pt x="1455" y="1682"/>
                  </a:lnTo>
                  <a:lnTo>
                    <a:pt x="1460" y="1682"/>
                  </a:lnTo>
                  <a:lnTo>
                    <a:pt x="1466" y="1682"/>
                  </a:lnTo>
                  <a:lnTo>
                    <a:pt x="1471" y="1689"/>
                  </a:lnTo>
                  <a:lnTo>
                    <a:pt x="1477" y="1689"/>
                  </a:lnTo>
                  <a:lnTo>
                    <a:pt x="1482" y="1697"/>
                  </a:lnTo>
                  <a:lnTo>
                    <a:pt x="1488" y="1697"/>
                  </a:lnTo>
                  <a:lnTo>
                    <a:pt x="1493" y="1697"/>
                  </a:lnTo>
                  <a:lnTo>
                    <a:pt x="1499" y="1705"/>
                  </a:lnTo>
                  <a:lnTo>
                    <a:pt x="1505" y="1705"/>
                  </a:lnTo>
                  <a:lnTo>
                    <a:pt x="1511" y="1705"/>
                  </a:lnTo>
                  <a:lnTo>
                    <a:pt x="1516" y="1712"/>
                  </a:lnTo>
                  <a:lnTo>
                    <a:pt x="1522" y="1712"/>
                  </a:lnTo>
                  <a:lnTo>
                    <a:pt x="1528" y="1712"/>
                  </a:lnTo>
                  <a:lnTo>
                    <a:pt x="1534" y="1720"/>
                  </a:lnTo>
                  <a:lnTo>
                    <a:pt x="1539" y="1720"/>
                  </a:lnTo>
                  <a:lnTo>
                    <a:pt x="1545" y="1727"/>
                  </a:lnTo>
                  <a:lnTo>
                    <a:pt x="1551" y="1727"/>
                  </a:lnTo>
                  <a:lnTo>
                    <a:pt x="1556" y="1727"/>
                  </a:lnTo>
                  <a:lnTo>
                    <a:pt x="1562" y="1735"/>
                  </a:lnTo>
                  <a:lnTo>
                    <a:pt x="1568" y="1735"/>
                  </a:lnTo>
                  <a:lnTo>
                    <a:pt x="1573" y="1735"/>
                  </a:lnTo>
                  <a:lnTo>
                    <a:pt x="1579" y="1742"/>
                  </a:lnTo>
                  <a:lnTo>
                    <a:pt x="1585" y="1742"/>
                  </a:lnTo>
                  <a:lnTo>
                    <a:pt x="1591" y="1742"/>
                  </a:lnTo>
                  <a:lnTo>
                    <a:pt x="1597" y="1742"/>
                  </a:lnTo>
                  <a:lnTo>
                    <a:pt x="1603" y="1750"/>
                  </a:lnTo>
                  <a:lnTo>
                    <a:pt x="1608" y="1750"/>
                  </a:lnTo>
                  <a:lnTo>
                    <a:pt x="1615" y="1750"/>
                  </a:lnTo>
                  <a:lnTo>
                    <a:pt x="1620" y="1758"/>
                  </a:lnTo>
                  <a:lnTo>
                    <a:pt x="1626" y="1758"/>
                  </a:lnTo>
                  <a:lnTo>
                    <a:pt x="1632" y="1758"/>
                  </a:lnTo>
                  <a:lnTo>
                    <a:pt x="1638" y="1765"/>
                  </a:lnTo>
                  <a:lnTo>
                    <a:pt x="1644" y="1765"/>
                  </a:lnTo>
                  <a:lnTo>
                    <a:pt x="1650" y="1765"/>
                  </a:lnTo>
                  <a:lnTo>
                    <a:pt x="1656" y="1765"/>
                  </a:lnTo>
                  <a:lnTo>
                    <a:pt x="1662" y="1773"/>
                  </a:lnTo>
                  <a:lnTo>
                    <a:pt x="1668" y="1773"/>
                  </a:lnTo>
                  <a:lnTo>
                    <a:pt x="1673" y="1773"/>
                  </a:lnTo>
                  <a:lnTo>
                    <a:pt x="1680" y="1773"/>
                  </a:lnTo>
                  <a:lnTo>
                    <a:pt x="1685" y="1780"/>
                  </a:lnTo>
                  <a:lnTo>
                    <a:pt x="1691" y="1780"/>
                  </a:lnTo>
                  <a:lnTo>
                    <a:pt x="1697" y="1780"/>
                  </a:lnTo>
                  <a:lnTo>
                    <a:pt x="1703" y="1780"/>
                  </a:lnTo>
                  <a:lnTo>
                    <a:pt x="1709" y="1788"/>
                  </a:lnTo>
                  <a:lnTo>
                    <a:pt x="1715" y="1788"/>
                  </a:lnTo>
                  <a:lnTo>
                    <a:pt x="1721" y="1788"/>
                  </a:lnTo>
                  <a:lnTo>
                    <a:pt x="1728" y="1788"/>
                  </a:lnTo>
                  <a:lnTo>
                    <a:pt x="1733" y="1792"/>
                  </a:lnTo>
                  <a:lnTo>
                    <a:pt x="1758" y="1792"/>
                  </a:lnTo>
                  <a:lnTo>
                    <a:pt x="0" y="1792"/>
                  </a:lnTo>
                  <a:lnTo>
                    <a:pt x="174" y="179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151599" name="Group 47"/>
            <p:cNvGrpSpPr>
              <a:grpSpLocks/>
            </p:cNvGrpSpPr>
            <p:nvPr/>
          </p:nvGrpSpPr>
          <p:grpSpPr bwMode="auto">
            <a:xfrm>
              <a:off x="3552" y="1248"/>
              <a:ext cx="526" cy="116"/>
              <a:chOff x="3552" y="1248"/>
              <a:chExt cx="526" cy="116"/>
            </a:xfrm>
          </p:grpSpPr>
          <p:sp>
            <p:nvSpPr>
              <p:cNvPr id="151600" name="Rectangle 48"/>
              <p:cNvSpPr>
                <a:spLocks noChangeArrowheads="1"/>
              </p:cNvSpPr>
              <p:nvPr/>
            </p:nvSpPr>
            <p:spPr bwMode="auto">
              <a:xfrm>
                <a:off x="3648" y="1248"/>
                <a:ext cx="43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/>
                <a:r>
                  <a:rPr lang="de-DE" sz="1200" dirty="0">
                    <a:solidFill>
                      <a:srgbClr val="000000"/>
                    </a:solidFill>
                    <a:latin typeface="+mn-lt"/>
                  </a:rPr>
                  <a:t>35% KSM</a:t>
                </a:r>
                <a:endParaRPr lang="de-DE" dirty="0">
                  <a:latin typeface="+mn-lt"/>
                </a:endParaRPr>
              </a:p>
            </p:txBody>
          </p:sp>
          <p:sp>
            <p:nvSpPr>
              <p:cNvPr id="151601" name="Rectangle 49"/>
              <p:cNvSpPr>
                <a:spLocks noChangeArrowheads="1"/>
              </p:cNvSpPr>
              <p:nvPr/>
            </p:nvSpPr>
            <p:spPr bwMode="auto">
              <a:xfrm>
                <a:off x="3552" y="1277"/>
                <a:ext cx="79" cy="51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151602" name="AutoShape 50"/>
          <p:cNvSpPr>
            <a:spLocks noChangeArrowheads="1"/>
          </p:cNvSpPr>
          <p:nvPr/>
        </p:nvSpPr>
        <p:spPr bwMode="auto">
          <a:xfrm>
            <a:off x="5307013" y="2601913"/>
            <a:ext cx="1676400" cy="1331912"/>
          </a:xfrm>
          <a:prstGeom prst="roundRect">
            <a:avLst>
              <a:gd name="adj" fmla="val 6278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151603" name="Group 51"/>
          <p:cNvGrpSpPr>
            <a:grpSpLocks/>
          </p:cNvGrpSpPr>
          <p:nvPr/>
        </p:nvGrpSpPr>
        <p:grpSpPr bwMode="auto">
          <a:xfrm>
            <a:off x="1920875" y="2774950"/>
            <a:ext cx="4284663" cy="2382838"/>
            <a:chOff x="1379" y="1104"/>
            <a:chExt cx="2699" cy="1501"/>
          </a:xfrm>
        </p:grpSpPr>
        <p:sp>
          <p:nvSpPr>
            <p:cNvPr id="151604" name="Freeform 52"/>
            <p:cNvSpPr>
              <a:spLocks/>
            </p:cNvSpPr>
            <p:nvPr/>
          </p:nvSpPr>
          <p:spPr bwMode="auto">
            <a:xfrm>
              <a:off x="1379" y="1184"/>
              <a:ext cx="1857" cy="1421"/>
            </a:xfrm>
            <a:custGeom>
              <a:avLst/>
              <a:gdLst>
                <a:gd name="T0" fmla="*/ 228 w 1857"/>
                <a:gd name="T1" fmla="*/ 1379 h 1421"/>
                <a:gd name="T2" fmla="*/ 244 w 1857"/>
                <a:gd name="T3" fmla="*/ 1318 h 1421"/>
                <a:gd name="T4" fmla="*/ 260 w 1857"/>
                <a:gd name="T5" fmla="*/ 1258 h 1421"/>
                <a:gd name="T6" fmla="*/ 277 w 1857"/>
                <a:gd name="T7" fmla="*/ 1182 h 1421"/>
                <a:gd name="T8" fmla="*/ 294 w 1857"/>
                <a:gd name="T9" fmla="*/ 1106 h 1421"/>
                <a:gd name="T10" fmla="*/ 312 w 1857"/>
                <a:gd name="T11" fmla="*/ 1015 h 1421"/>
                <a:gd name="T12" fmla="*/ 330 w 1857"/>
                <a:gd name="T13" fmla="*/ 924 h 1421"/>
                <a:gd name="T14" fmla="*/ 349 w 1857"/>
                <a:gd name="T15" fmla="*/ 818 h 1421"/>
                <a:gd name="T16" fmla="*/ 368 w 1857"/>
                <a:gd name="T17" fmla="*/ 720 h 1421"/>
                <a:gd name="T18" fmla="*/ 388 w 1857"/>
                <a:gd name="T19" fmla="*/ 614 h 1421"/>
                <a:gd name="T20" fmla="*/ 409 w 1857"/>
                <a:gd name="T21" fmla="*/ 500 h 1421"/>
                <a:gd name="T22" fmla="*/ 429 w 1857"/>
                <a:gd name="T23" fmla="*/ 394 h 1421"/>
                <a:gd name="T24" fmla="*/ 451 w 1857"/>
                <a:gd name="T25" fmla="*/ 296 h 1421"/>
                <a:gd name="T26" fmla="*/ 473 w 1857"/>
                <a:gd name="T27" fmla="*/ 205 h 1421"/>
                <a:gd name="T28" fmla="*/ 495 w 1857"/>
                <a:gd name="T29" fmla="*/ 122 h 1421"/>
                <a:gd name="T30" fmla="*/ 518 w 1857"/>
                <a:gd name="T31" fmla="*/ 61 h 1421"/>
                <a:gd name="T32" fmla="*/ 542 w 1857"/>
                <a:gd name="T33" fmla="*/ 23 h 1421"/>
                <a:gd name="T34" fmla="*/ 566 w 1857"/>
                <a:gd name="T35" fmla="*/ 0 h 1421"/>
                <a:gd name="T36" fmla="*/ 590 w 1857"/>
                <a:gd name="T37" fmla="*/ 8 h 1421"/>
                <a:gd name="T38" fmla="*/ 615 w 1857"/>
                <a:gd name="T39" fmla="*/ 31 h 1421"/>
                <a:gd name="T40" fmla="*/ 641 w 1857"/>
                <a:gd name="T41" fmla="*/ 84 h 1421"/>
                <a:gd name="T42" fmla="*/ 667 w 1857"/>
                <a:gd name="T43" fmla="*/ 144 h 1421"/>
                <a:gd name="T44" fmla="*/ 693 w 1857"/>
                <a:gd name="T45" fmla="*/ 213 h 1421"/>
                <a:gd name="T46" fmla="*/ 721 w 1857"/>
                <a:gd name="T47" fmla="*/ 288 h 1421"/>
                <a:gd name="T48" fmla="*/ 748 w 1857"/>
                <a:gd name="T49" fmla="*/ 371 h 1421"/>
                <a:gd name="T50" fmla="*/ 776 w 1857"/>
                <a:gd name="T51" fmla="*/ 447 h 1421"/>
                <a:gd name="T52" fmla="*/ 805 w 1857"/>
                <a:gd name="T53" fmla="*/ 515 h 1421"/>
                <a:gd name="T54" fmla="*/ 834 w 1857"/>
                <a:gd name="T55" fmla="*/ 591 h 1421"/>
                <a:gd name="T56" fmla="*/ 864 w 1857"/>
                <a:gd name="T57" fmla="*/ 660 h 1421"/>
                <a:gd name="T58" fmla="*/ 894 w 1857"/>
                <a:gd name="T59" fmla="*/ 720 h 1421"/>
                <a:gd name="T60" fmla="*/ 925 w 1857"/>
                <a:gd name="T61" fmla="*/ 781 h 1421"/>
                <a:gd name="T62" fmla="*/ 956 w 1857"/>
                <a:gd name="T63" fmla="*/ 841 h 1421"/>
                <a:gd name="T64" fmla="*/ 988 w 1857"/>
                <a:gd name="T65" fmla="*/ 894 h 1421"/>
                <a:gd name="T66" fmla="*/ 1021 w 1857"/>
                <a:gd name="T67" fmla="*/ 940 h 1421"/>
                <a:gd name="T68" fmla="*/ 1053 w 1857"/>
                <a:gd name="T69" fmla="*/ 993 h 1421"/>
                <a:gd name="T70" fmla="*/ 1087 w 1857"/>
                <a:gd name="T71" fmla="*/ 1031 h 1421"/>
                <a:gd name="T72" fmla="*/ 1121 w 1857"/>
                <a:gd name="T73" fmla="*/ 1068 h 1421"/>
                <a:gd name="T74" fmla="*/ 1155 w 1857"/>
                <a:gd name="T75" fmla="*/ 1106 h 1421"/>
                <a:gd name="T76" fmla="*/ 1190 w 1857"/>
                <a:gd name="T77" fmla="*/ 1137 h 1421"/>
                <a:gd name="T78" fmla="*/ 1225 w 1857"/>
                <a:gd name="T79" fmla="*/ 1167 h 1421"/>
                <a:gd name="T80" fmla="*/ 1261 w 1857"/>
                <a:gd name="T81" fmla="*/ 1197 h 1421"/>
                <a:gd name="T82" fmla="*/ 1298 w 1857"/>
                <a:gd name="T83" fmla="*/ 1220 h 1421"/>
                <a:gd name="T84" fmla="*/ 1335 w 1857"/>
                <a:gd name="T85" fmla="*/ 1243 h 1421"/>
                <a:gd name="T86" fmla="*/ 1372 w 1857"/>
                <a:gd name="T87" fmla="*/ 1265 h 1421"/>
                <a:gd name="T88" fmla="*/ 1411 w 1857"/>
                <a:gd name="T89" fmla="*/ 1288 h 1421"/>
                <a:gd name="T90" fmla="*/ 1449 w 1857"/>
                <a:gd name="T91" fmla="*/ 1303 h 1421"/>
                <a:gd name="T92" fmla="*/ 1488 w 1857"/>
                <a:gd name="T93" fmla="*/ 1318 h 1421"/>
                <a:gd name="T94" fmla="*/ 1528 w 1857"/>
                <a:gd name="T95" fmla="*/ 1334 h 1421"/>
                <a:gd name="T96" fmla="*/ 1568 w 1857"/>
                <a:gd name="T97" fmla="*/ 1349 h 1421"/>
                <a:gd name="T98" fmla="*/ 1608 w 1857"/>
                <a:gd name="T99" fmla="*/ 1364 h 1421"/>
                <a:gd name="T100" fmla="*/ 1650 w 1857"/>
                <a:gd name="T101" fmla="*/ 1379 h 1421"/>
                <a:gd name="T102" fmla="*/ 1691 w 1857"/>
                <a:gd name="T103" fmla="*/ 1387 h 1421"/>
                <a:gd name="T104" fmla="*/ 1733 w 1857"/>
                <a:gd name="T105" fmla="*/ 1402 h 1421"/>
                <a:gd name="T106" fmla="*/ 1776 w 1857"/>
                <a:gd name="T107" fmla="*/ 1409 h 1421"/>
                <a:gd name="T108" fmla="*/ 1820 w 1857"/>
                <a:gd name="T109" fmla="*/ 1417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57" h="1421">
                  <a:moveTo>
                    <a:pt x="215" y="1421"/>
                  </a:moveTo>
                  <a:lnTo>
                    <a:pt x="217" y="1417"/>
                  </a:lnTo>
                  <a:lnTo>
                    <a:pt x="220" y="1409"/>
                  </a:lnTo>
                  <a:lnTo>
                    <a:pt x="222" y="1402"/>
                  </a:lnTo>
                  <a:lnTo>
                    <a:pt x="224" y="1394"/>
                  </a:lnTo>
                  <a:lnTo>
                    <a:pt x="226" y="1387"/>
                  </a:lnTo>
                  <a:lnTo>
                    <a:pt x="228" y="1379"/>
                  </a:lnTo>
                  <a:lnTo>
                    <a:pt x="230" y="1371"/>
                  </a:lnTo>
                  <a:lnTo>
                    <a:pt x="233" y="1364"/>
                  </a:lnTo>
                  <a:lnTo>
                    <a:pt x="235" y="1356"/>
                  </a:lnTo>
                  <a:lnTo>
                    <a:pt x="237" y="1349"/>
                  </a:lnTo>
                  <a:lnTo>
                    <a:pt x="239" y="1341"/>
                  </a:lnTo>
                  <a:lnTo>
                    <a:pt x="242" y="1326"/>
                  </a:lnTo>
                  <a:lnTo>
                    <a:pt x="244" y="1318"/>
                  </a:lnTo>
                  <a:lnTo>
                    <a:pt x="246" y="1311"/>
                  </a:lnTo>
                  <a:lnTo>
                    <a:pt x="249" y="1303"/>
                  </a:lnTo>
                  <a:lnTo>
                    <a:pt x="251" y="1296"/>
                  </a:lnTo>
                  <a:lnTo>
                    <a:pt x="253" y="1281"/>
                  </a:lnTo>
                  <a:lnTo>
                    <a:pt x="256" y="1273"/>
                  </a:lnTo>
                  <a:lnTo>
                    <a:pt x="258" y="1265"/>
                  </a:lnTo>
                  <a:lnTo>
                    <a:pt x="260" y="1258"/>
                  </a:lnTo>
                  <a:lnTo>
                    <a:pt x="263" y="1243"/>
                  </a:lnTo>
                  <a:lnTo>
                    <a:pt x="265" y="1235"/>
                  </a:lnTo>
                  <a:lnTo>
                    <a:pt x="267" y="1227"/>
                  </a:lnTo>
                  <a:lnTo>
                    <a:pt x="270" y="1212"/>
                  </a:lnTo>
                  <a:lnTo>
                    <a:pt x="272" y="1205"/>
                  </a:lnTo>
                  <a:lnTo>
                    <a:pt x="274" y="1190"/>
                  </a:lnTo>
                  <a:lnTo>
                    <a:pt x="277" y="1182"/>
                  </a:lnTo>
                  <a:lnTo>
                    <a:pt x="279" y="1174"/>
                  </a:lnTo>
                  <a:lnTo>
                    <a:pt x="282" y="1159"/>
                  </a:lnTo>
                  <a:lnTo>
                    <a:pt x="284" y="1152"/>
                  </a:lnTo>
                  <a:lnTo>
                    <a:pt x="287" y="1137"/>
                  </a:lnTo>
                  <a:lnTo>
                    <a:pt x="289" y="1129"/>
                  </a:lnTo>
                  <a:lnTo>
                    <a:pt x="292" y="1114"/>
                  </a:lnTo>
                  <a:lnTo>
                    <a:pt x="294" y="1106"/>
                  </a:lnTo>
                  <a:lnTo>
                    <a:pt x="297" y="1091"/>
                  </a:lnTo>
                  <a:lnTo>
                    <a:pt x="299" y="1076"/>
                  </a:lnTo>
                  <a:lnTo>
                    <a:pt x="302" y="1068"/>
                  </a:lnTo>
                  <a:lnTo>
                    <a:pt x="304" y="1053"/>
                  </a:lnTo>
                  <a:lnTo>
                    <a:pt x="307" y="1038"/>
                  </a:lnTo>
                  <a:lnTo>
                    <a:pt x="309" y="1031"/>
                  </a:lnTo>
                  <a:lnTo>
                    <a:pt x="312" y="1015"/>
                  </a:lnTo>
                  <a:lnTo>
                    <a:pt x="314" y="1000"/>
                  </a:lnTo>
                  <a:lnTo>
                    <a:pt x="317" y="993"/>
                  </a:lnTo>
                  <a:lnTo>
                    <a:pt x="320" y="978"/>
                  </a:lnTo>
                  <a:lnTo>
                    <a:pt x="322" y="962"/>
                  </a:lnTo>
                  <a:lnTo>
                    <a:pt x="325" y="947"/>
                  </a:lnTo>
                  <a:lnTo>
                    <a:pt x="327" y="932"/>
                  </a:lnTo>
                  <a:lnTo>
                    <a:pt x="330" y="924"/>
                  </a:lnTo>
                  <a:lnTo>
                    <a:pt x="333" y="909"/>
                  </a:lnTo>
                  <a:lnTo>
                    <a:pt x="336" y="894"/>
                  </a:lnTo>
                  <a:lnTo>
                    <a:pt x="338" y="879"/>
                  </a:lnTo>
                  <a:lnTo>
                    <a:pt x="341" y="864"/>
                  </a:lnTo>
                  <a:lnTo>
                    <a:pt x="343" y="849"/>
                  </a:lnTo>
                  <a:lnTo>
                    <a:pt x="346" y="834"/>
                  </a:lnTo>
                  <a:lnTo>
                    <a:pt x="349" y="818"/>
                  </a:lnTo>
                  <a:lnTo>
                    <a:pt x="352" y="811"/>
                  </a:lnTo>
                  <a:lnTo>
                    <a:pt x="354" y="796"/>
                  </a:lnTo>
                  <a:lnTo>
                    <a:pt x="357" y="781"/>
                  </a:lnTo>
                  <a:lnTo>
                    <a:pt x="360" y="766"/>
                  </a:lnTo>
                  <a:lnTo>
                    <a:pt x="363" y="750"/>
                  </a:lnTo>
                  <a:lnTo>
                    <a:pt x="365" y="735"/>
                  </a:lnTo>
                  <a:lnTo>
                    <a:pt x="368" y="720"/>
                  </a:lnTo>
                  <a:lnTo>
                    <a:pt x="371" y="705"/>
                  </a:lnTo>
                  <a:lnTo>
                    <a:pt x="374" y="690"/>
                  </a:lnTo>
                  <a:lnTo>
                    <a:pt x="377" y="675"/>
                  </a:lnTo>
                  <a:lnTo>
                    <a:pt x="380" y="660"/>
                  </a:lnTo>
                  <a:lnTo>
                    <a:pt x="382" y="644"/>
                  </a:lnTo>
                  <a:lnTo>
                    <a:pt x="385" y="629"/>
                  </a:lnTo>
                  <a:lnTo>
                    <a:pt x="388" y="614"/>
                  </a:lnTo>
                  <a:lnTo>
                    <a:pt x="391" y="599"/>
                  </a:lnTo>
                  <a:lnTo>
                    <a:pt x="394" y="584"/>
                  </a:lnTo>
                  <a:lnTo>
                    <a:pt x="397" y="561"/>
                  </a:lnTo>
                  <a:lnTo>
                    <a:pt x="400" y="546"/>
                  </a:lnTo>
                  <a:lnTo>
                    <a:pt x="403" y="531"/>
                  </a:lnTo>
                  <a:lnTo>
                    <a:pt x="406" y="515"/>
                  </a:lnTo>
                  <a:lnTo>
                    <a:pt x="409" y="500"/>
                  </a:lnTo>
                  <a:lnTo>
                    <a:pt x="411" y="485"/>
                  </a:lnTo>
                  <a:lnTo>
                    <a:pt x="414" y="470"/>
                  </a:lnTo>
                  <a:lnTo>
                    <a:pt x="417" y="455"/>
                  </a:lnTo>
                  <a:lnTo>
                    <a:pt x="420" y="440"/>
                  </a:lnTo>
                  <a:lnTo>
                    <a:pt x="423" y="425"/>
                  </a:lnTo>
                  <a:lnTo>
                    <a:pt x="426" y="410"/>
                  </a:lnTo>
                  <a:lnTo>
                    <a:pt x="429" y="394"/>
                  </a:lnTo>
                  <a:lnTo>
                    <a:pt x="432" y="379"/>
                  </a:lnTo>
                  <a:lnTo>
                    <a:pt x="435" y="364"/>
                  </a:lnTo>
                  <a:lnTo>
                    <a:pt x="438" y="349"/>
                  </a:lnTo>
                  <a:lnTo>
                    <a:pt x="442" y="341"/>
                  </a:lnTo>
                  <a:lnTo>
                    <a:pt x="445" y="326"/>
                  </a:lnTo>
                  <a:lnTo>
                    <a:pt x="447" y="311"/>
                  </a:lnTo>
                  <a:lnTo>
                    <a:pt x="451" y="296"/>
                  </a:lnTo>
                  <a:lnTo>
                    <a:pt x="454" y="281"/>
                  </a:lnTo>
                  <a:lnTo>
                    <a:pt x="457" y="265"/>
                  </a:lnTo>
                  <a:lnTo>
                    <a:pt x="460" y="250"/>
                  </a:lnTo>
                  <a:lnTo>
                    <a:pt x="463" y="243"/>
                  </a:lnTo>
                  <a:lnTo>
                    <a:pt x="466" y="228"/>
                  </a:lnTo>
                  <a:lnTo>
                    <a:pt x="469" y="213"/>
                  </a:lnTo>
                  <a:lnTo>
                    <a:pt x="473" y="205"/>
                  </a:lnTo>
                  <a:lnTo>
                    <a:pt x="476" y="190"/>
                  </a:lnTo>
                  <a:lnTo>
                    <a:pt x="479" y="175"/>
                  </a:lnTo>
                  <a:lnTo>
                    <a:pt x="482" y="167"/>
                  </a:lnTo>
                  <a:lnTo>
                    <a:pt x="485" y="152"/>
                  </a:lnTo>
                  <a:lnTo>
                    <a:pt x="489" y="144"/>
                  </a:lnTo>
                  <a:lnTo>
                    <a:pt x="492" y="129"/>
                  </a:lnTo>
                  <a:lnTo>
                    <a:pt x="495" y="122"/>
                  </a:lnTo>
                  <a:lnTo>
                    <a:pt x="498" y="114"/>
                  </a:lnTo>
                  <a:lnTo>
                    <a:pt x="502" y="107"/>
                  </a:lnTo>
                  <a:lnTo>
                    <a:pt x="505" y="91"/>
                  </a:lnTo>
                  <a:lnTo>
                    <a:pt x="508" y="84"/>
                  </a:lnTo>
                  <a:lnTo>
                    <a:pt x="511" y="76"/>
                  </a:lnTo>
                  <a:lnTo>
                    <a:pt x="515" y="68"/>
                  </a:lnTo>
                  <a:lnTo>
                    <a:pt x="518" y="61"/>
                  </a:lnTo>
                  <a:lnTo>
                    <a:pt x="521" y="54"/>
                  </a:lnTo>
                  <a:lnTo>
                    <a:pt x="525" y="46"/>
                  </a:lnTo>
                  <a:lnTo>
                    <a:pt x="528" y="38"/>
                  </a:lnTo>
                  <a:lnTo>
                    <a:pt x="532" y="38"/>
                  </a:lnTo>
                  <a:lnTo>
                    <a:pt x="535" y="31"/>
                  </a:lnTo>
                  <a:lnTo>
                    <a:pt x="538" y="23"/>
                  </a:lnTo>
                  <a:lnTo>
                    <a:pt x="542" y="23"/>
                  </a:lnTo>
                  <a:lnTo>
                    <a:pt x="545" y="16"/>
                  </a:lnTo>
                  <a:lnTo>
                    <a:pt x="548" y="16"/>
                  </a:lnTo>
                  <a:lnTo>
                    <a:pt x="552" y="8"/>
                  </a:lnTo>
                  <a:lnTo>
                    <a:pt x="555" y="8"/>
                  </a:lnTo>
                  <a:lnTo>
                    <a:pt x="559" y="0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69" y="0"/>
                  </a:lnTo>
                  <a:lnTo>
                    <a:pt x="573" y="0"/>
                  </a:lnTo>
                  <a:lnTo>
                    <a:pt x="576" y="0"/>
                  </a:lnTo>
                  <a:lnTo>
                    <a:pt x="580" y="0"/>
                  </a:lnTo>
                  <a:lnTo>
                    <a:pt x="583" y="0"/>
                  </a:lnTo>
                  <a:lnTo>
                    <a:pt x="586" y="0"/>
                  </a:lnTo>
                  <a:lnTo>
                    <a:pt x="590" y="8"/>
                  </a:lnTo>
                  <a:lnTo>
                    <a:pt x="594" y="8"/>
                  </a:lnTo>
                  <a:lnTo>
                    <a:pt x="597" y="8"/>
                  </a:lnTo>
                  <a:lnTo>
                    <a:pt x="601" y="16"/>
                  </a:lnTo>
                  <a:lnTo>
                    <a:pt x="604" y="16"/>
                  </a:lnTo>
                  <a:lnTo>
                    <a:pt x="608" y="23"/>
                  </a:lnTo>
                  <a:lnTo>
                    <a:pt x="612" y="31"/>
                  </a:lnTo>
                  <a:lnTo>
                    <a:pt x="615" y="31"/>
                  </a:lnTo>
                  <a:lnTo>
                    <a:pt x="619" y="38"/>
                  </a:lnTo>
                  <a:lnTo>
                    <a:pt x="622" y="46"/>
                  </a:lnTo>
                  <a:lnTo>
                    <a:pt x="626" y="54"/>
                  </a:lnTo>
                  <a:lnTo>
                    <a:pt x="630" y="61"/>
                  </a:lnTo>
                  <a:lnTo>
                    <a:pt x="633" y="68"/>
                  </a:lnTo>
                  <a:lnTo>
                    <a:pt x="637" y="76"/>
                  </a:lnTo>
                  <a:lnTo>
                    <a:pt x="641" y="84"/>
                  </a:lnTo>
                  <a:lnTo>
                    <a:pt x="644" y="91"/>
                  </a:lnTo>
                  <a:lnTo>
                    <a:pt x="648" y="99"/>
                  </a:lnTo>
                  <a:lnTo>
                    <a:pt x="652" y="107"/>
                  </a:lnTo>
                  <a:lnTo>
                    <a:pt x="656" y="114"/>
                  </a:lnTo>
                  <a:lnTo>
                    <a:pt x="659" y="122"/>
                  </a:lnTo>
                  <a:lnTo>
                    <a:pt x="663" y="137"/>
                  </a:lnTo>
                  <a:lnTo>
                    <a:pt x="667" y="144"/>
                  </a:lnTo>
                  <a:lnTo>
                    <a:pt x="671" y="152"/>
                  </a:lnTo>
                  <a:lnTo>
                    <a:pt x="674" y="160"/>
                  </a:lnTo>
                  <a:lnTo>
                    <a:pt x="678" y="175"/>
                  </a:lnTo>
                  <a:lnTo>
                    <a:pt x="682" y="182"/>
                  </a:lnTo>
                  <a:lnTo>
                    <a:pt x="686" y="190"/>
                  </a:lnTo>
                  <a:lnTo>
                    <a:pt x="690" y="205"/>
                  </a:lnTo>
                  <a:lnTo>
                    <a:pt x="693" y="213"/>
                  </a:lnTo>
                  <a:lnTo>
                    <a:pt x="697" y="220"/>
                  </a:lnTo>
                  <a:lnTo>
                    <a:pt x="701" y="235"/>
                  </a:lnTo>
                  <a:lnTo>
                    <a:pt x="705" y="243"/>
                  </a:lnTo>
                  <a:lnTo>
                    <a:pt x="709" y="258"/>
                  </a:lnTo>
                  <a:lnTo>
                    <a:pt x="713" y="265"/>
                  </a:lnTo>
                  <a:lnTo>
                    <a:pt x="717" y="281"/>
                  </a:lnTo>
                  <a:lnTo>
                    <a:pt x="721" y="288"/>
                  </a:lnTo>
                  <a:lnTo>
                    <a:pt x="724" y="303"/>
                  </a:lnTo>
                  <a:lnTo>
                    <a:pt x="728" y="311"/>
                  </a:lnTo>
                  <a:lnTo>
                    <a:pt x="732" y="326"/>
                  </a:lnTo>
                  <a:lnTo>
                    <a:pt x="736" y="334"/>
                  </a:lnTo>
                  <a:lnTo>
                    <a:pt x="740" y="349"/>
                  </a:lnTo>
                  <a:lnTo>
                    <a:pt x="744" y="357"/>
                  </a:lnTo>
                  <a:lnTo>
                    <a:pt x="748" y="371"/>
                  </a:lnTo>
                  <a:lnTo>
                    <a:pt x="752" y="379"/>
                  </a:lnTo>
                  <a:lnTo>
                    <a:pt x="756" y="387"/>
                  </a:lnTo>
                  <a:lnTo>
                    <a:pt x="760" y="402"/>
                  </a:lnTo>
                  <a:lnTo>
                    <a:pt x="764" y="410"/>
                  </a:lnTo>
                  <a:lnTo>
                    <a:pt x="768" y="425"/>
                  </a:lnTo>
                  <a:lnTo>
                    <a:pt x="772" y="432"/>
                  </a:lnTo>
                  <a:lnTo>
                    <a:pt x="776" y="447"/>
                  </a:lnTo>
                  <a:lnTo>
                    <a:pt x="781" y="455"/>
                  </a:lnTo>
                  <a:lnTo>
                    <a:pt x="784" y="463"/>
                  </a:lnTo>
                  <a:lnTo>
                    <a:pt x="789" y="478"/>
                  </a:lnTo>
                  <a:lnTo>
                    <a:pt x="793" y="485"/>
                  </a:lnTo>
                  <a:lnTo>
                    <a:pt x="797" y="500"/>
                  </a:lnTo>
                  <a:lnTo>
                    <a:pt x="801" y="508"/>
                  </a:lnTo>
                  <a:lnTo>
                    <a:pt x="805" y="515"/>
                  </a:lnTo>
                  <a:lnTo>
                    <a:pt x="809" y="531"/>
                  </a:lnTo>
                  <a:lnTo>
                    <a:pt x="813" y="538"/>
                  </a:lnTo>
                  <a:lnTo>
                    <a:pt x="818" y="553"/>
                  </a:lnTo>
                  <a:lnTo>
                    <a:pt x="822" y="561"/>
                  </a:lnTo>
                  <a:lnTo>
                    <a:pt x="826" y="568"/>
                  </a:lnTo>
                  <a:lnTo>
                    <a:pt x="830" y="584"/>
                  </a:lnTo>
                  <a:lnTo>
                    <a:pt x="834" y="591"/>
                  </a:lnTo>
                  <a:lnTo>
                    <a:pt x="839" y="599"/>
                  </a:lnTo>
                  <a:lnTo>
                    <a:pt x="843" y="607"/>
                  </a:lnTo>
                  <a:lnTo>
                    <a:pt x="847" y="621"/>
                  </a:lnTo>
                  <a:lnTo>
                    <a:pt x="851" y="629"/>
                  </a:lnTo>
                  <a:lnTo>
                    <a:pt x="855" y="637"/>
                  </a:lnTo>
                  <a:lnTo>
                    <a:pt x="860" y="644"/>
                  </a:lnTo>
                  <a:lnTo>
                    <a:pt x="864" y="660"/>
                  </a:lnTo>
                  <a:lnTo>
                    <a:pt x="868" y="667"/>
                  </a:lnTo>
                  <a:lnTo>
                    <a:pt x="873" y="675"/>
                  </a:lnTo>
                  <a:lnTo>
                    <a:pt x="877" y="682"/>
                  </a:lnTo>
                  <a:lnTo>
                    <a:pt x="881" y="697"/>
                  </a:lnTo>
                  <a:lnTo>
                    <a:pt x="886" y="705"/>
                  </a:lnTo>
                  <a:lnTo>
                    <a:pt x="890" y="712"/>
                  </a:lnTo>
                  <a:lnTo>
                    <a:pt x="894" y="720"/>
                  </a:lnTo>
                  <a:lnTo>
                    <a:pt x="899" y="735"/>
                  </a:lnTo>
                  <a:lnTo>
                    <a:pt x="903" y="743"/>
                  </a:lnTo>
                  <a:lnTo>
                    <a:pt x="907" y="750"/>
                  </a:lnTo>
                  <a:lnTo>
                    <a:pt x="912" y="758"/>
                  </a:lnTo>
                  <a:lnTo>
                    <a:pt x="916" y="766"/>
                  </a:lnTo>
                  <a:lnTo>
                    <a:pt x="921" y="773"/>
                  </a:lnTo>
                  <a:lnTo>
                    <a:pt x="925" y="781"/>
                  </a:lnTo>
                  <a:lnTo>
                    <a:pt x="929" y="788"/>
                  </a:lnTo>
                  <a:lnTo>
                    <a:pt x="934" y="796"/>
                  </a:lnTo>
                  <a:lnTo>
                    <a:pt x="938" y="803"/>
                  </a:lnTo>
                  <a:lnTo>
                    <a:pt x="943" y="818"/>
                  </a:lnTo>
                  <a:lnTo>
                    <a:pt x="947" y="826"/>
                  </a:lnTo>
                  <a:lnTo>
                    <a:pt x="952" y="834"/>
                  </a:lnTo>
                  <a:lnTo>
                    <a:pt x="956" y="841"/>
                  </a:lnTo>
                  <a:lnTo>
                    <a:pt x="961" y="849"/>
                  </a:lnTo>
                  <a:lnTo>
                    <a:pt x="965" y="856"/>
                  </a:lnTo>
                  <a:lnTo>
                    <a:pt x="970" y="864"/>
                  </a:lnTo>
                  <a:lnTo>
                    <a:pt x="974" y="871"/>
                  </a:lnTo>
                  <a:lnTo>
                    <a:pt x="979" y="879"/>
                  </a:lnTo>
                  <a:lnTo>
                    <a:pt x="983" y="887"/>
                  </a:lnTo>
                  <a:lnTo>
                    <a:pt x="988" y="894"/>
                  </a:lnTo>
                  <a:lnTo>
                    <a:pt x="993" y="902"/>
                  </a:lnTo>
                  <a:lnTo>
                    <a:pt x="997" y="909"/>
                  </a:lnTo>
                  <a:lnTo>
                    <a:pt x="1002" y="917"/>
                  </a:lnTo>
                  <a:lnTo>
                    <a:pt x="1007" y="924"/>
                  </a:lnTo>
                  <a:lnTo>
                    <a:pt x="1011" y="924"/>
                  </a:lnTo>
                  <a:lnTo>
                    <a:pt x="1016" y="932"/>
                  </a:lnTo>
                  <a:lnTo>
                    <a:pt x="1021" y="940"/>
                  </a:lnTo>
                  <a:lnTo>
                    <a:pt x="1025" y="947"/>
                  </a:lnTo>
                  <a:lnTo>
                    <a:pt x="1030" y="955"/>
                  </a:lnTo>
                  <a:lnTo>
                    <a:pt x="1034" y="962"/>
                  </a:lnTo>
                  <a:lnTo>
                    <a:pt x="1039" y="970"/>
                  </a:lnTo>
                  <a:lnTo>
                    <a:pt x="1044" y="978"/>
                  </a:lnTo>
                  <a:lnTo>
                    <a:pt x="1049" y="985"/>
                  </a:lnTo>
                  <a:lnTo>
                    <a:pt x="1053" y="993"/>
                  </a:lnTo>
                  <a:lnTo>
                    <a:pt x="1058" y="993"/>
                  </a:lnTo>
                  <a:lnTo>
                    <a:pt x="1063" y="1000"/>
                  </a:lnTo>
                  <a:lnTo>
                    <a:pt x="1068" y="1008"/>
                  </a:lnTo>
                  <a:lnTo>
                    <a:pt x="1072" y="1015"/>
                  </a:lnTo>
                  <a:lnTo>
                    <a:pt x="1077" y="1015"/>
                  </a:lnTo>
                  <a:lnTo>
                    <a:pt x="1082" y="1023"/>
                  </a:lnTo>
                  <a:lnTo>
                    <a:pt x="1087" y="1031"/>
                  </a:lnTo>
                  <a:lnTo>
                    <a:pt x="1092" y="1038"/>
                  </a:lnTo>
                  <a:lnTo>
                    <a:pt x="1096" y="1038"/>
                  </a:lnTo>
                  <a:lnTo>
                    <a:pt x="1101" y="1046"/>
                  </a:lnTo>
                  <a:lnTo>
                    <a:pt x="1106" y="1053"/>
                  </a:lnTo>
                  <a:lnTo>
                    <a:pt x="1111" y="1061"/>
                  </a:lnTo>
                  <a:lnTo>
                    <a:pt x="1116" y="1068"/>
                  </a:lnTo>
                  <a:lnTo>
                    <a:pt x="1121" y="1068"/>
                  </a:lnTo>
                  <a:lnTo>
                    <a:pt x="1125" y="1076"/>
                  </a:lnTo>
                  <a:lnTo>
                    <a:pt x="1130" y="1084"/>
                  </a:lnTo>
                  <a:lnTo>
                    <a:pt x="1135" y="1084"/>
                  </a:lnTo>
                  <a:lnTo>
                    <a:pt x="1140" y="1091"/>
                  </a:lnTo>
                  <a:lnTo>
                    <a:pt x="1145" y="1099"/>
                  </a:lnTo>
                  <a:lnTo>
                    <a:pt x="1150" y="1099"/>
                  </a:lnTo>
                  <a:lnTo>
                    <a:pt x="1155" y="1106"/>
                  </a:lnTo>
                  <a:lnTo>
                    <a:pt x="1160" y="1114"/>
                  </a:lnTo>
                  <a:lnTo>
                    <a:pt x="1165" y="1114"/>
                  </a:lnTo>
                  <a:lnTo>
                    <a:pt x="1170" y="1121"/>
                  </a:lnTo>
                  <a:lnTo>
                    <a:pt x="1175" y="1121"/>
                  </a:lnTo>
                  <a:lnTo>
                    <a:pt x="1180" y="1129"/>
                  </a:lnTo>
                  <a:lnTo>
                    <a:pt x="1185" y="1137"/>
                  </a:lnTo>
                  <a:lnTo>
                    <a:pt x="1190" y="1137"/>
                  </a:lnTo>
                  <a:lnTo>
                    <a:pt x="1195" y="1144"/>
                  </a:lnTo>
                  <a:lnTo>
                    <a:pt x="1200" y="1152"/>
                  </a:lnTo>
                  <a:lnTo>
                    <a:pt x="1205" y="1152"/>
                  </a:lnTo>
                  <a:lnTo>
                    <a:pt x="1210" y="1159"/>
                  </a:lnTo>
                  <a:lnTo>
                    <a:pt x="1215" y="1159"/>
                  </a:lnTo>
                  <a:lnTo>
                    <a:pt x="1220" y="1167"/>
                  </a:lnTo>
                  <a:lnTo>
                    <a:pt x="1225" y="1167"/>
                  </a:lnTo>
                  <a:lnTo>
                    <a:pt x="1230" y="1174"/>
                  </a:lnTo>
                  <a:lnTo>
                    <a:pt x="1236" y="1174"/>
                  </a:lnTo>
                  <a:lnTo>
                    <a:pt x="1241" y="1182"/>
                  </a:lnTo>
                  <a:lnTo>
                    <a:pt x="1246" y="1182"/>
                  </a:lnTo>
                  <a:lnTo>
                    <a:pt x="1251" y="1190"/>
                  </a:lnTo>
                  <a:lnTo>
                    <a:pt x="1256" y="1190"/>
                  </a:lnTo>
                  <a:lnTo>
                    <a:pt x="1261" y="1197"/>
                  </a:lnTo>
                  <a:lnTo>
                    <a:pt x="1266" y="1197"/>
                  </a:lnTo>
                  <a:lnTo>
                    <a:pt x="1272" y="1205"/>
                  </a:lnTo>
                  <a:lnTo>
                    <a:pt x="1277" y="1212"/>
                  </a:lnTo>
                  <a:lnTo>
                    <a:pt x="1282" y="1212"/>
                  </a:lnTo>
                  <a:lnTo>
                    <a:pt x="1288" y="1220"/>
                  </a:lnTo>
                  <a:lnTo>
                    <a:pt x="1292" y="1220"/>
                  </a:lnTo>
                  <a:lnTo>
                    <a:pt x="1298" y="1220"/>
                  </a:lnTo>
                  <a:lnTo>
                    <a:pt x="1303" y="1227"/>
                  </a:lnTo>
                  <a:lnTo>
                    <a:pt x="1308" y="1227"/>
                  </a:lnTo>
                  <a:lnTo>
                    <a:pt x="1314" y="1235"/>
                  </a:lnTo>
                  <a:lnTo>
                    <a:pt x="1319" y="1235"/>
                  </a:lnTo>
                  <a:lnTo>
                    <a:pt x="1324" y="1243"/>
                  </a:lnTo>
                  <a:lnTo>
                    <a:pt x="1330" y="1243"/>
                  </a:lnTo>
                  <a:lnTo>
                    <a:pt x="1335" y="1243"/>
                  </a:lnTo>
                  <a:lnTo>
                    <a:pt x="1340" y="1250"/>
                  </a:lnTo>
                  <a:lnTo>
                    <a:pt x="1346" y="1250"/>
                  </a:lnTo>
                  <a:lnTo>
                    <a:pt x="1351" y="1258"/>
                  </a:lnTo>
                  <a:lnTo>
                    <a:pt x="1356" y="1258"/>
                  </a:lnTo>
                  <a:lnTo>
                    <a:pt x="1362" y="1258"/>
                  </a:lnTo>
                  <a:lnTo>
                    <a:pt x="1367" y="1265"/>
                  </a:lnTo>
                  <a:lnTo>
                    <a:pt x="1372" y="1265"/>
                  </a:lnTo>
                  <a:lnTo>
                    <a:pt x="1378" y="1273"/>
                  </a:lnTo>
                  <a:lnTo>
                    <a:pt x="1383" y="1273"/>
                  </a:lnTo>
                  <a:lnTo>
                    <a:pt x="1389" y="1281"/>
                  </a:lnTo>
                  <a:lnTo>
                    <a:pt x="1394" y="1281"/>
                  </a:lnTo>
                  <a:lnTo>
                    <a:pt x="1399" y="1281"/>
                  </a:lnTo>
                  <a:lnTo>
                    <a:pt x="1405" y="1288"/>
                  </a:lnTo>
                  <a:lnTo>
                    <a:pt x="1411" y="1288"/>
                  </a:lnTo>
                  <a:lnTo>
                    <a:pt x="1416" y="1288"/>
                  </a:lnTo>
                  <a:lnTo>
                    <a:pt x="1421" y="1296"/>
                  </a:lnTo>
                  <a:lnTo>
                    <a:pt x="1427" y="1296"/>
                  </a:lnTo>
                  <a:lnTo>
                    <a:pt x="1433" y="1296"/>
                  </a:lnTo>
                  <a:lnTo>
                    <a:pt x="1438" y="1303"/>
                  </a:lnTo>
                  <a:lnTo>
                    <a:pt x="1443" y="1303"/>
                  </a:lnTo>
                  <a:lnTo>
                    <a:pt x="1449" y="1303"/>
                  </a:lnTo>
                  <a:lnTo>
                    <a:pt x="1455" y="1311"/>
                  </a:lnTo>
                  <a:lnTo>
                    <a:pt x="1460" y="1311"/>
                  </a:lnTo>
                  <a:lnTo>
                    <a:pt x="1466" y="1311"/>
                  </a:lnTo>
                  <a:lnTo>
                    <a:pt x="1471" y="1318"/>
                  </a:lnTo>
                  <a:lnTo>
                    <a:pt x="1477" y="1318"/>
                  </a:lnTo>
                  <a:lnTo>
                    <a:pt x="1482" y="1318"/>
                  </a:lnTo>
                  <a:lnTo>
                    <a:pt x="1488" y="1318"/>
                  </a:lnTo>
                  <a:lnTo>
                    <a:pt x="1493" y="1326"/>
                  </a:lnTo>
                  <a:lnTo>
                    <a:pt x="1499" y="1326"/>
                  </a:lnTo>
                  <a:lnTo>
                    <a:pt x="1505" y="1326"/>
                  </a:lnTo>
                  <a:lnTo>
                    <a:pt x="1511" y="1334"/>
                  </a:lnTo>
                  <a:lnTo>
                    <a:pt x="1516" y="1334"/>
                  </a:lnTo>
                  <a:lnTo>
                    <a:pt x="1522" y="1334"/>
                  </a:lnTo>
                  <a:lnTo>
                    <a:pt x="1528" y="1334"/>
                  </a:lnTo>
                  <a:lnTo>
                    <a:pt x="1534" y="1341"/>
                  </a:lnTo>
                  <a:lnTo>
                    <a:pt x="1539" y="1341"/>
                  </a:lnTo>
                  <a:lnTo>
                    <a:pt x="1545" y="1341"/>
                  </a:lnTo>
                  <a:lnTo>
                    <a:pt x="1551" y="1349"/>
                  </a:lnTo>
                  <a:lnTo>
                    <a:pt x="1556" y="1349"/>
                  </a:lnTo>
                  <a:lnTo>
                    <a:pt x="1562" y="1349"/>
                  </a:lnTo>
                  <a:lnTo>
                    <a:pt x="1568" y="1349"/>
                  </a:lnTo>
                  <a:lnTo>
                    <a:pt x="1573" y="1356"/>
                  </a:lnTo>
                  <a:lnTo>
                    <a:pt x="1579" y="1356"/>
                  </a:lnTo>
                  <a:lnTo>
                    <a:pt x="1585" y="1356"/>
                  </a:lnTo>
                  <a:lnTo>
                    <a:pt x="1591" y="1356"/>
                  </a:lnTo>
                  <a:lnTo>
                    <a:pt x="1597" y="1364"/>
                  </a:lnTo>
                  <a:lnTo>
                    <a:pt x="1603" y="1364"/>
                  </a:lnTo>
                  <a:lnTo>
                    <a:pt x="1608" y="1364"/>
                  </a:lnTo>
                  <a:lnTo>
                    <a:pt x="1615" y="1364"/>
                  </a:lnTo>
                  <a:lnTo>
                    <a:pt x="1620" y="1371"/>
                  </a:lnTo>
                  <a:lnTo>
                    <a:pt x="1626" y="1371"/>
                  </a:lnTo>
                  <a:lnTo>
                    <a:pt x="1632" y="1371"/>
                  </a:lnTo>
                  <a:lnTo>
                    <a:pt x="1638" y="1371"/>
                  </a:lnTo>
                  <a:lnTo>
                    <a:pt x="1644" y="1379"/>
                  </a:lnTo>
                  <a:lnTo>
                    <a:pt x="1650" y="1379"/>
                  </a:lnTo>
                  <a:lnTo>
                    <a:pt x="1656" y="1379"/>
                  </a:lnTo>
                  <a:lnTo>
                    <a:pt x="1662" y="1379"/>
                  </a:lnTo>
                  <a:lnTo>
                    <a:pt x="1668" y="1379"/>
                  </a:lnTo>
                  <a:lnTo>
                    <a:pt x="1673" y="1387"/>
                  </a:lnTo>
                  <a:lnTo>
                    <a:pt x="1680" y="1387"/>
                  </a:lnTo>
                  <a:lnTo>
                    <a:pt x="1685" y="1387"/>
                  </a:lnTo>
                  <a:lnTo>
                    <a:pt x="1691" y="1387"/>
                  </a:lnTo>
                  <a:lnTo>
                    <a:pt x="1697" y="1394"/>
                  </a:lnTo>
                  <a:lnTo>
                    <a:pt x="1703" y="1394"/>
                  </a:lnTo>
                  <a:lnTo>
                    <a:pt x="1709" y="1394"/>
                  </a:lnTo>
                  <a:lnTo>
                    <a:pt x="1715" y="1394"/>
                  </a:lnTo>
                  <a:lnTo>
                    <a:pt x="1721" y="1394"/>
                  </a:lnTo>
                  <a:lnTo>
                    <a:pt x="1728" y="1402"/>
                  </a:lnTo>
                  <a:lnTo>
                    <a:pt x="1733" y="1402"/>
                  </a:lnTo>
                  <a:lnTo>
                    <a:pt x="1740" y="1402"/>
                  </a:lnTo>
                  <a:lnTo>
                    <a:pt x="1746" y="1402"/>
                  </a:lnTo>
                  <a:lnTo>
                    <a:pt x="1752" y="1402"/>
                  </a:lnTo>
                  <a:lnTo>
                    <a:pt x="1758" y="1402"/>
                  </a:lnTo>
                  <a:lnTo>
                    <a:pt x="1764" y="1409"/>
                  </a:lnTo>
                  <a:lnTo>
                    <a:pt x="1770" y="1409"/>
                  </a:lnTo>
                  <a:lnTo>
                    <a:pt x="1776" y="1409"/>
                  </a:lnTo>
                  <a:lnTo>
                    <a:pt x="1783" y="1409"/>
                  </a:lnTo>
                  <a:lnTo>
                    <a:pt x="1789" y="1417"/>
                  </a:lnTo>
                  <a:lnTo>
                    <a:pt x="1795" y="1417"/>
                  </a:lnTo>
                  <a:lnTo>
                    <a:pt x="1801" y="1417"/>
                  </a:lnTo>
                  <a:lnTo>
                    <a:pt x="1807" y="1417"/>
                  </a:lnTo>
                  <a:lnTo>
                    <a:pt x="1813" y="1417"/>
                  </a:lnTo>
                  <a:lnTo>
                    <a:pt x="1820" y="1417"/>
                  </a:lnTo>
                  <a:lnTo>
                    <a:pt x="1826" y="1417"/>
                  </a:lnTo>
                  <a:lnTo>
                    <a:pt x="1832" y="1421"/>
                  </a:lnTo>
                  <a:lnTo>
                    <a:pt x="1857" y="1421"/>
                  </a:lnTo>
                  <a:lnTo>
                    <a:pt x="0" y="1421"/>
                  </a:lnTo>
                  <a:lnTo>
                    <a:pt x="215" y="1421"/>
                  </a:lnTo>
                  <a:close/>
                </a:path>
              </a:pathLst>
            </a:custGeom>
            <a:solidFill>
              <a:srgbClr val="FF8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151605" name="Group 53"/>
            <p:cNvGrpSpPr>
              <a:grpSpLocks/>
            </p:cNvGrpSpPr>
            <p:nvPr/>
          </p:nvGrpSpPr>
          <p:grpSpPr bwMode="auto">
            <a:xfrm>
              <a:off x="3552" y="1104"/>
              <a:ext cx="526" cy="116"/>
              <a:chOff x="3552" y="1104"/>
              <a:chExt cx="526" cy="116"/>
            </a:xfrm>
          </p:grpSpPr>
          <p:sp>
            <p:nvSpPr>
              <p:cNvPr id="151606" name="Rectangle 54"/>
              <p:cNvSpPr>
                <a:spLocks noChangeArrowheads="1"/>
              </p:cNvSpPr>
              <p:nvPr/>
            </p:nvSpPr>
            <p:spPr bwMode="auto">
              <a:xfrm>
                <a:off x="3648" y="1104"/>
                <a:ext cx="43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/>
                <a:r>
                  <a:rPr lang="de-DE" sz="1200" dirty="0">
                    <a:solidFill>
                      <a:srgbClr val="000000"/>
                    </a:solidFill>
                    <a:latin typeface="+mn-lt"/>
                  </a:rPr>
                  <a:t>15% KSM</a:t>
                </a:r>
                <a:endParaRPr lang="de-DE" dirty="0">
                  <a:latin typeface="+mn-lt"/>
                </a:endParaRPr>
              </a:p>
            </p:txBody>
          </p:sp>
          <p:sp>
            <p:nvSpPr>
              <p:cNvPr id="151607" name="Rectangle 55"/>
              <p:cNvSpPr>
                <a:spLocks noChangeArrowheads="1"/>
              </p:cNvSpPr>
              <p:nvPr/>
            </p:nvSpPr>
            <p:spPr bwMode="auto">
              <a:xfrm>
                <a:off x="3552" y="1132"/>
                <a:ext cx="79" cy="51"/>
              </a:xfrm>
              <a:prstGeom prst="rect">
                <a:avLst/>
              </a:prstGeom>
              <a:solidFill>
                <a:srgbClr val="FF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151608" name="Group 56"/>
          <p:cNvGrpSpPr>
            <a:grpSpLocks/>
          </p:cNvGrpSpPr>
          <p:nvPr/>
        </p:nvGrpSpPr>
        <p:grpSpPr bwMode="auto">
          <a:xfrm>
            <a:off x="1920875" y="2951163"/>
            <a:ext cx="5029201" cy="2206625"/>
            <a:chOff x="1379" y="1215"/>
            <a:chExt cx="3168" cy="1390"/>
          </a:xfrm>
        </p:grpSpPr>
        <p:sp>
          <p:nvSpPr>
            <p:cNvPr id="151609" name="Freeform 57"/>
            <p:cNvSpPr>
              <a:spLocks/>
            </p:cNvSpPr>
            <p:nvPr/>
          </p:nvSpPr>
          <p:spPr bwMode="auto">
            <a:xfrm>
              <a:off x="1379" y="1215"/>
              <a:ext cx="2274" cy="1390"/>
            </a:xfrm>
            <a:custGeom>
              <a:avLst/>
              <a:gdLst>
                <a:gd name="T0" fmla="*/ 368 w 2274"/>
                <a:gd name="T1" fmla="*/ 1363 h 1390"/>
                <a:gd name="T2" fmla="*/ 388 w 2274"/>
                <a:gd name="T3" fmla="*/ 1325 h 1390"/>
                <a:gd name="T4" fmla="*/ 409 w 2274"/>
                <a:gd name="T5" fmla="*/ 1280 h 1390"/>
                <a:gd name="T6" fmla="*/ 429 w 2274"/>
                <a:gd name="T7" fmla="*/ 1234 h 1390"/>
                <a:gd name="T8" fmla="*/ 451 w 2274"/>
                <a:gd name="T9" fmla="*/ 1189 h 1390"/>
                <a:gd name="T10" fmla="*/ 473 w 2274"/>
                <a:gd name="T11" fmla="*/ 1143 h 1390"/>
                <a:gd name="T12" fmla="*/ 495 w 2274"/>
                <a:gd name="T13" fmla="*/ 1090 h 1390"/>
                <a:gd name="T14" fmla="*/ 518 w 2274"/>
                <a:gd name="T15" fmla="*/ 1037 h 1390"/>
                <a:gd name="T16" fmla="*/ 542 w 2274"/>
                <a:gd name="T17" fmla="*/ 984 h 1390"/>
                <a:gd name="T18" fmla="*/ 566 w 2274"/>
                <a:gd name="T19" fmla="*/ 931 h 1390"/>
                <a:gd name="T20" fmla="*/ 590 w 2274"/>
                <a:gd name="T21" fmla="*/ 871 h 1390"/>
                <a:gd name="T22" fmla="*/ 615 w 2274"/>
                <a:gd name="T23" fmla="*/ 810 h 1390"/>
                <a:gd name="T24" fmla="*/ 641 w 2274"/>
                <a:gd name="T25" fmla="*/ 750 h 1390"/>
                <a:gd name="T26" fmla="*/ 667 w 2274"/>
                <a:gd name="T27" fmla="*/ 689 h 1390"/>
                <a:gd name="T28" fmla="*/ 693 w 2274"/>
                <a:gd name="T29" fmla="*/ 621 h 1390"/>
                <a:gd name="T30" fmla="*/ 721 w 2274"/>
                <a:gd name="T31" fmla="*/ 553 h 1390"/>
                <a:gd name="T32" fmla="*/ 748 w 2274"/>
                <a:gd name="T33" fmla="*/ 484 h 1390"/>
                <a:gd name="T34" fmla="*/ 776 w 2274"/>
                <a:gd name="T35" fmla="*/ 416 h 1390"/>
                <a:gd name="T36" fmla="*/ 805 w 2274"/>
                <a:gd name="T37" fmla="*/ 340 h 1390"/>
                <a:gd name="T38" fmla="*/ 834 w 2274"/>
                <a:gd name="T39" fmla="*/ 280 h 1390"/>
                <a:gd name="T40" fmla="*/ 864 w 2274"/>
                <a:gd name="T41" fmla="*/ 212 h 1390"/>
                <a:gd name="T42" fmla="*/ 894 w 2274"/>
                <a:gd name="T43" fmla="*/ 159 h 1390"/>
                <a:gd name="T44" fmla="*/ 925 w 2274"/>
                <a:gd name="T45" fmla="*/ 106 h 1390"/>
                <a:gd name="T46" fmla="*/ 956 w 2274"/>
                <a:gd name="T47" fmla="*/ 68 h 1390"/>
                <a:gd name="T48" fmla="*/ 988 w 2274"/>
                <a:gd name="T49" fmla="*/ 37 h 1390"/>
                <a:gd name="T50" fmla="*/ 1021 w 2274"/>
                <a:gd name="T51" fmla="*/ 15 h 1390"/>
                <a:gd name="T52" fmla="*/ 1053 w 2274"/>
                <a:gd name="T53" fmla="*/ 0 h 1390"/>
                <a:gd name="T54" fmla="*/ 1087 w 2274"/>
                <a:gd name="T55" fmla="*/ 0 h 1390"/>
                <a:gd name="T56" fmla="*/ 1121 w 2274"/>
                <a:gd name="T57" fmla="*/ 15 h 1390"/>
                <a:gd name="T58" fmla="*/ 1155 w 2274"/>
                <a:gd name="T59" fmla="*/ 37 h 1390"/>
                <a:gd name="T60" fmla="*/ 1190 w 2274"/>
                <a:gd name="T61" fmla="*/ 68 h 1390"/>
                <a:gd name="T62" fmla="*/ 1225 w 2274"/>
                <a:gd name="T63" fmla="*/ 106 h 1390"/>
                <a:gd name="T64" fmla="*/ 1261 w 2274"/>
                <a:gd name="T65" fmla="*/ 151 h 1390"/>
                <a:gd name="T66" fmla="*/ 1298 w 2274"/>
                <a:gd name="T67" fmla="*/ 197 h 1390"/>
                <a:gd name="T68" fmla="*/ 1335 w 2274"/>
                <a:gd name="T69" fmla="*/ 257 h 1390"/>
                <a:gd name="T70" fmla="*/ 1372 w 2274"/>
                <a:gd name="T71" fmla="*/ 318 h 1390"/>
                <a:gd name="T72" fmla="*/ 1411 w 2274"/>
                <a:gd name="T73" fmla="*/ 379 h 1390"/>
                <a:gd name="T74" fmla="*/ 1449 w 2274"/>
                <a:gd name="T75" fmla="*/ 439 h 1390"/>
                <a:gd name="T76" fmla="*/ 1488 w 2274"/>
                <a:gd name="T77" fmla="*/ 507 h 1390"/>
                <a:gd name="T78" fmla="*/ 1528 w 2274"/>
                <a:gd name="T79" fmla="*/ 576 h 1390"/>
                <a:gd name="T80" fmla="*/ 1568 w 2274"/>
                <a:gd name="T81" fmla="*/ 636 h 1390"/>
                <a:gd name="T82" fmla="*/ 1608 w 2274"/>
                <a:gd name="T83" fmla="*/ 704 h 1390"/>
                <a:gd name="T84" fmla="*/ 1650 w 2274"/>
                <a:gd name="T85" fmla="*/ 772 h 1390"/>
                <a:gd name="T86" fmla="*/ 1691 w 2274"/>
                <a:gd name="T87" fmla="*/ 833 h 1390"/>
                <a:gd name="T88" fmla="*/ 1733 w 2274"/>
                <a:gd name="T89" fmla="*/ 893 h 1390"/>
                <a:gd name="T90" fmla="*/ 1776 w 2274"/>
                <a:gd name="T91" fmla="*/ 954 h 1390"/>
                <a:gd name="T92" fmla="*/ 1820 w 2274"/>
                <a:gd name="T93" fmla="*/ 1015 h 1390"/>
                <a:gd name="T94" fmla="*/ 1863 w 2274"/>
                <a:gd name="T95" fmla="*/ 1068 h 1390"/>
                <a:gd name="T96" fmla="*/ 1908 w 2274"/>
                <a:gd name="T97" fmla="*/ 1121 h 1390"/>
                <a:gd name="T98" fmla="*/ 1953 w 2274"/>
                <a:gd name="T99" fmla="*/ 1166 h 1390"/>
                <a:gd name="T100" fmla="*/ 1998 w 2274"/>
                <a:gd name="T101" fmla="*/ 1212 h 1390"/>
                <a:gd name="T102" fmla="*/ 2044 w 2274"/>
                <a:gd name="T103" fmla="*/ 1250 h 1390"/>
                <a:gd name="T104" fmla="*/ 2090 w 2274"/>
                <a:gd name="T105" fmla="*/ 1287 h 1390"/>
                <a:gd name="T106" fmla="*/ 2137 w 2274"/>
                <a:gd name="T107" fmla="*/ 1325 h 1390"/>
                <a:gd name="T108" fmla="*/ 2184 w 2274"/>
                <a:gd name="T109" fmla="*/ 1356 h 1390"/>
                <a:gd name="T110" fmla="*/ 2232 w 2274"/>
                <a:gd name="T111" fmla="*/ 1386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74" h="1390">
                  <a:moveTo>
                    <a:pt x="352" y="1390"/>
                  </a:moveTo>
                  <a:lnTo>
                    <a:pt x="354" y="1386"/>
                  </a:lnTo>
                  <a:lnTo>
                    <a:pt x="357" y="1378"/>
                  </a:lnTo>
                  <a:lnTo>
                    <a:pt x="360" y="1378"/>
                  </a:lnTo>
                  <a:lnTo>
                    <a:pt x="363" y="1371"/>
                  </a:lnTo>
                  <a:lnTo>
                    <a:pt x="365" y="1363"/>
                  </a:lnTo>
                  <a:lnTo>
                    <a:pt x="368" y="1363"/>
                  </a:lnTo>
                  <a:lnTo>
                    <a:pt x="371" y="1356"/>
                  </a:lnTo>
                  <a:lnTo>
                    <a:pt x="374" y="1348"/>
                  </a:lnTo>
                  <a:lnTo>
                    <a:pt x="377" y="1340"/>
                  </a:lnTo>
                  <a:lnTo>
                    <a:pt x="380" y="1340"/>
                  </a:lnTo>
                  <a:lnTo>
                    <a:pt x="382" y="1333"/>
                  </a:lnTo>
                  <a:lnTo>
                    <a:pt x="385" y="1325"/>
                  </a:lnTo>
                  <a:lnTo>
                    <a:pt x="388" y="1325"/>
                  </a:lnTo>
                  <a:lnTo>
                    <a:pt x="391" y="1318"/>
                  </a:lnTo>
                  <a:lnTo>
                    <a:pt x="394" y="1310"/>
                  </a:lnTo>
                  <a:lnTo>
                    <a:pt x="397" y="1303"/>
                  </a:lnTo>
                  <a:lnTo>
                    <a:pt x="400" y="1295"/>
                  </a:lnTo>
                  <a:lnTo>
                    <a:pt x="403" y="1295"/>
                  </a:lnTo>
                  <a:lnTo>
                    <a:pt x="406" y="1287"/>
                  </a:lnTo>
                  <a:lnTo>
                    <a:pt x="409" y="1280"/>
                  </a:lnTo>
                  <a:lnTo>
                    <a:pt x="411" y="1272"/>
                  </a:lnTo>
                  <a:lnTo>
                    <a:pt x="414" y="1265"/>
                  </a:lnTo>
                  <a:lnTo>
                    <a:pt x="417" y="1265"/>
                  </a:lnTo>
                  <a:lnTo>
                    <a:pt x="420" y="1257"/>
                  </a:lnTo>
                  <a:lnTo>
                    <a:pt x="423" y="1250"/>
                  </a:lnTo>
                  <a:lnTo>
                    <a:pt x="426" y="1242"/>
                  </a:lnTo>
                  <a:lnTo>
                    <a:pt x="429" y="1234"/>
                  </a:lnTo>
                  <a:lnTo>
                    <a:pt x="432" y="1234"/>
                  </a:lnTo>
                  <a:lnTo>
                    <a:pt x="435" y="1227"/>
                  </a:lnTo>
                  <a:lnTo>
                    <a:pt x="438" y="1219"/>
                  </a:lnTo>
                  <a:lnTo>
                    <a:pt x="442" y="1212"/>
                  </a:lnTo>
                  <a:lnTo>
                    <a:pt x="445" y="1204"/>
                  </a:lnTo>
                  <a:lnTo>
                    <a:pt x="447" y="1196"/>
                  </a:lnTo>
                  <a:lnTo>
                    <a:pt x="451" y="1189"/>
                  </a:lnTo>
                  <a:lnTo>
                    <a:pt x="454" y="1181"/>
                  </a:lnTo>
                  <a:lnTo>
                    <a:pt x="457" y="1174"/>
                  </a:lnTo>
                  <a:lnTo>
                    <a:pt x="460" y="1174"/>
                  </a:lnTo>
                  <a:lnTo>
                    <a:pt x="463" y="1166"/>
                  </a:lnTo>
                  <a:lnTo>
                    <a:pt x="466" y="1159"/>
                  </a:lnTo>
                  <a:lnTo>
                    <a:pt x="469" y="1151"/>
                  </a:lnTo>
                  <a:lnTo>
                    <a:pt x="473" y="1143"/>
                  </a:lnTo>
                  <a:lnTo>
                    <a:pt x="476" y="1136"/>
                  </a:lnTo>
                  <a:lnTo>
                    <a:pt x="479" y="1128"/>
                  </a:lnTo>
                  <a:lnTo>
                    <a:pt x="482" y="1121"/>
                  </a:lnTo>
                  <a:lnTo>
                    <a:pt x="485" y="1113"/>
                  </a:lnTo>
                  <a:lnTo>
                    <a:pt x="489" y="1106"/>
                  </a:lnTo>
                  <a:lnTo>
                    <a:pt x="492" y="1098"/>
                  </a:lnTo>
                  <a:lnTo>
                    <a:pt x="495" y="1090"/>
                  </a:lnTo>
                  <a:lnTo>
                    <a:pt x="498" y="1083"/>
                  </a:lnTo>
                  <a:lnTo>
                    <a:pt x="502" y="1075"/>
                  </a:lnTo>
                  <a:lnTo>
                    <a:pt x="505" y="1068"/>
                  </a:lnTo>
                  <a:lnTo>
                    <a:pt x="508" y="1060"/>
                  </a:lnTo>
                  <a:lnTo>
                    <a:pt x="511" y="1053"/>
                  </a:lnTo>
                  <a:lnTo>
                    <a:pt x="515" y="1045"/>
                  </a:lnTo>
                  <a:lnTo>
                    <a:pt x="518" y="1037"/>
                  </a:lnTo>
                  <a:lnTo>
                    <a:pt x="521" y="1030"/>
                  </a:lnTo>
                  <a:lnTo>
                    <a:pt x="525" y="1022"/>
                  </a:lnTo>
                  <a:lnTo>
                    <a:pt x="528" y="1015"/>
                  </a:lnTo>
                  <a:lnTo>
                    <a:pt x="532" y="1007"/>
                  </a:lnTo>
                  <a:lnTo>
                    <a:pt x="535" y="1000"/>
                  </a:lnTo>
                  <a:lnTo>
                    <a:pt x="538" y="992"/>
                  </a:lnTo>
                  <a:lnTo>
                    <a:pt x="542" y="984"/>
                  </a:lnTo>
                  <a:lnTo>
                    <a:pt x="545" y="977"/>
                  </a:lnTo>
                  <a:lnTo>
                    <a:pt x="548" y="969"/>
                  </a:lnTo>
                  <a:lnTo>
                    <a:pt x="552" y="962"/>
                  </a:lnTo>
                  <a:lnTo>
                    <a:pt x="555" y="954"/>
                  </a:lnTo>
                  <a:lnTo>
                    <a:pt x="559" y="947"/>
                  </a:lnTo>
                  <a:lnTo>
                    <a:pt x="562" y="939"/>
                  </a:lnTo>
                  <a:lnTo>
                    <a:pt x="566" y="931"/>
                  </a:lnTo>
                  <a:lnTo>
                    <a:pt x="569" y="916"/>
                  </a:lnTo>
                  <a:lnTo>
                    <a:pt x="573" y="909"/>
                  </a:lnTo>
                  <a:lnTo>
                    <a:pt x="576" y="901"/>
                  </a:lnTo>
                  <a:lnTo>
                    <a:pt x="580" y="893"/>
                  </a:lnTo>
                  <a:lnTo>
                    <a:pt x="583" y="886"/>
                  </a:lnTo>
                  <a:lnTo>
                    <a:pt x="586" y="878"/>
                  </a:lnTo>
                  <a:lnTo>
                    <a:pt x="590" y="871"/>
                  </a:lnTo>
                  <a:lnTo>
                    <a:pt x="594" y="863"/>
                  </a:lnTo>
                  <a:lnTo>
                    <a:pt x="597" y="856"/>
                  </a:lnTo>
                  <a:lnTo>
                    <a:pt x="601" y="848"/>
                  </a:lnTo>
                  <a:lnTo>
                    <a:pt x="604" y="840"/>
                  </a:lnTo>
                  <a:lnTo>
                    <a:pt x="608" y="825"/>
                  </a:lnTo>
                  <a:lnTo>
                    <a:pt x="612" y="818"/>
                  </a:lnTo>
                  <a:lnTo>
                    <a:pt x="615" y="810"/>
                  </a:lnTo>
                  <a:lnTo>
                    <a:pt x="619" y="803"/>
                  </a:lnTo>
                  <a:lnTo>
                    <a:pt x="622" y="795"/>
                  </a:lnTo>
                  <a:lnTo>
                    <a:pt x="626" y="787"/>
                  </a:lnTo>
                  <a:lnTo>
                    <a:pt x="630" y="780"/>
                  </a:lnTo>
                  <a:lnTo>
                    <a:pt x="633" y="765"/>
                  </a:lnTo>
                  <a:lnTo>
                    <a:pt x="637" y="757"/>
                  </a:lnTo>
                  <a:lnTo>
                    <a:pt x="641" y="750"/>
                  </a:lnTo>
                  <a:lnTo>
                    <a:pt x="644" y="742"/>
                  </a:lnTo>
                  <a:lnTo>
                    <a:pt x="648" y="735"/>
                  </a:lnTo>
                  <a:lnTo>
                    <a:pt x="652" y="727"/>
                  </a:lnTo>
                  <a:lnTo>
                    <a:pt x="656" y="712"/>
                  </a:lnTo>
                  <a:lnTo>
                    <a:pt x="659" y="704"/>
                  </a:lnTo>
                  <a:lnTo>
                    <a:pt x="663" y="697"/>
                  </a:lnTo>
                  <a:lnTo>
                    <a:pt x="667" y="689"/>
                  </a:lnTo>
                  <a:lnTo>
                    <a:pt x="671" y="681"/>
                  </a:lnTo>
                  <a:lnTo>
                    <a:pt x="674" y="666"/>
                  </a:lnTo>
                  <a:lnTo>
                    <a:pt x="678" y="659"/>
                  </a:lnTo>
                  <a:lnTo>
                    <a:pt x="682" y="651"/>
                  </a:lnTo>
                  <a:lnTo>
                    <a:pt x="686" y="644"/>
                  </a:lnTo>
                  <a:lnTo>
                    <a:pt x="690" y="629"/>
                  </a:lnTo>
                  <a:lnTo>
                    <a:pt x="693" y="621"/>
                  </a:lnTo>
                  <a:lnTo>
                    <a:pt x="697" y="613"/>
                  </a:lnTo>
                  <a:lnTo>
                    <a:pt x="701" y="598"/>
                  </a:lnTo>
                  <a:lnTo>
                    <a:pt x="705" y="590"/>
                  </a:lnTo>
                  <a:lnTo>
                    <a:pt x="709" y="583"/>
                  </a:lnTo>
                  <a:lnTo>
                    <a:pt x="713" y="576"/>
                  </a:lnTo>
                  <a:lnTo>
                    <a:pt x="717" y="560"/>
                  </a:lnTo>
                  <a:lnTo>
                    <a:pt x="721" y="553"/>
                  </a:lnTo>
                  <a:lnTo>
                    <a:pt x="724" y="545"/>
                  </a:lnTo>
                  <a:lnTo>
                    <a:pt x="728" y="530"/>
                  </a:lnTo>
                  <a:lnTo>
                    <a:pt x="732" y="522"/>
                  </a:lnTo>
                  <a:lnTo>
                    <a:pt x="736" y="515"/>
                  </a:lnTo>
                  <a:lnTo>
                    <a:pt x="740" y="500"/>
                  </a:lnTo>
                  <a:lnTo>
                    <a:pt x="744" y="492"/>
                  </a:lnTo>
                  <a:lnTo>
                    <a:pt x="748" y="484"/>
                  </a:lnTo>
                  <a:lnTo>
                    <a:pt x="752" y="469"/>
                  </a:lnTo>
                  <a:lnTo>
                    <a:pt x="756" y="462"/>
                  </a:lnTo>
                  <a:lnTo>
                    <a:pt x="760" y="454"/>
                  </a:lnTo>
                  <a:lnTo>
                    <a:pt x="764" y="439"/>
                  </a:lnTo>
                  <a:lnTo>
                    <a:pt x="768" y="432"/>
                  </a:lnTo>
                  <a:lnTo>
                    <a:pt x="772" y="424"/>
                  </a:lnTo>
                  <a:lnTo>
                    <a:pt x="776" y="416"/>
                  </a:lnTo>
                  <a:lnTo>
                    <a:pt x="781" y="401"/>
                  </a:lnTo>
                  <a:lnTo>
                    <a:pt x="784" y="394"/>
                  </a:lnTo>
                  <a:lnTo>
                    <a:pt x="789" y="379"/>
                  </a:lnTo>
                  <a:lnTo>
                    <a:pt x="793" y="371"/>
                  </a:lnTo>
                  <a:lnTo>
                    <a:pt x="797" y="363"/>
                  </a:lnTo>
                  <a:lnTo>
                    <a:pt x="801" y="356"/>
                  </a:lnTo>
                  <a:lnTo>
                    <a:pt x="805" y="340"/>
                  </a:lnTo>
                  <a:lnTo>
                    <a:pt x="809" y="333"/>
                  </a:lnTo>
                  <a:lnTo>
                    <a:pt x="813" y="326"/>
                  </a:lnTo>
                  <a:lnTo>
                    <a:pt x="818" y="318"/>
                  </a:lnTo>
                  <a:lnTo>
                    <a:pt x="822" y="303"/>
                  </a:lnTo>
                  <a:lnTo>
                    <a:pt x="826" y="295"/>
                  </a:lnTo>
                  <a:lnTo>
                    <a:pt x="830" y="287"/>
                  </a:lnTo>
                  <a:lnTo>
                    <a:pt x="834" y="280"/>
                  </a:lnTo>
                  <a:lnTo>
                    <a:pt x="839" y="265"/>
                  </a:lnTo>
                  <a:lnTo>
                    <a:pt x="843" y="257"/>
                  </a:lnTo>
                  <a:lnTo>
                    <a:pt x="847" y="250"/>
                  </a:lnTo>
                  <a:lnTo>
                    <a:pt x="851" y="242"/>
                  </a:lnTo>
                  <a:lnTo>
                    <a:pt x="855" y="234"/>
                  </a:lnTo>
                  <a:lnTo>
                    <a:pt x="860" y="219"/>
                  </a:lnTo>
                  <a:lnTo>
                    <a:pt x="864" y="212"/>
                  </a:lnTo>
                  <a:lnTo>
                    <a:pt x="868" y="204"/>
                  </a:lnTo>
                  <a:lnTo>
                    <a:pt x="873" y="197"/>
                  </a:lnTo>
                  <a:lnTo>
                    <a:pt x="877" y="189"/>
                  </a:lnTo>
                  <a:lnTo>
                    <a:pt x="881" y="182"/>
                  </a:lnTo>
                  <a:lnTo>
                    <a:pt x="886" y="174"/>
                  </a:lnTo>
                  <a:lnTo>
                    <a:pt x="890" y="166"/>
                  </a:lnTo>
                  <a:lnTo>
                    <a:pt x="894" y="159"/>
                  </a:lnTo>
                  <a:lnTo>
                    <a:pt x="899" y="151"/>
                  </a:lnTo>
                  <a:lnTo>
                    <a:pt x="903" y="144"/>
                  </a:lnTo>
                  <a:lnTo>
                    <a:pt x="907" y="136"/>
                  </a:lnTo>
                  <a:lnTo>
                    <a:pt x="912" y="129"/>
                  </a:lnTo>
                  <a:lnTo>
                    <a:pt x="916" y="121"/>
                  </a:lnTo>
                  <a:lnTo>
                    <a:pt x="921" y="113"/>
                  </a:lnTo>
                  <a:lnTo>
                    <a:pt x="925" y="106"/>
                  </a:lnTo>
                  <a:lnTo>
                    <a:pt x="929" y="98"/>
                  </a:lnTo>
                  <a:lnTo>
                    <a:pt x="934" y="91"/>
                  </a:lnTo>
                  <a:lnTo>
                    <a:pt x="938" y="91"/>
                  </a:lnTo>
                  <a:lnTo>
                    <a:pt x="943" y="83"/>
                  </a:lnTo>
                  <a:lnTo>
                    <a:pt x="947" y="76"/>
                  </a:lnTo>
                  <a:lnTo>
                    <a:pt x="952" y="76"/>
                  </a:lnTo>
                  <a:lnTo>
                    <a:pt x="956" y="68"/>
                  </a:lnTo>
                  <a:lnTo>
                    <a:pt x="961" y="60"/>
                  </a:lnTo>
                  <a:lnTo>
                    <a:pt x="965" y="53"/>
                  </a:lnTo>
                  <a:lnTo>
                    <a:pt x="970" y="53"/>
                  </a:lnTo>
                  <a:lnTo>
                    <a:pt x="974" y="45"/>
                  </a:lnTo>
                  <a:lnTo>
                    <a:pt x="979" y="45"/>
                  </a:lnTo>
                  <a:lnTo>
                    <a:pt x="983" y="37"/>
                  </a:lnTo>
                  <a:lnTo>
                    <a:pt x="988" y="37"/>
                  </a:lnTo>
                  <a:lnTo>
                    <a:pt x="993" y="30"/>
                  </a:lnTo>
                  <a:lnTo>
                    <a:pt x="997" y="30"/>
                  </a:lnTo>
                  <a:lnTo>
                    <a:pt x="1002" y="23"/>
                  </a:lnTo>
                  <a:lnTo>
                    <a:pt x="1007" y="23"/>
                  </a:lnTo>
                  <a:lnTo>
                    <a:pt x="1011" y="15"/>
                  </a:lnTo>
                  <a:lnTo>
                    <a:pt x="1016" y="15"/>
                  </a:lnTo>
                  <a:lnTo>
                    <a:pt x="1021" y="15"/>
                  </a:lnTo>
                  <a:lnTo>
                    <a:pt x="1025" y="7"/>
                  </a:lnTo>
                  <a:lnTo>
                    <a:pt x="1030" y="7"/>
                  </a:lnTo>
                  <a:lnTo>
                    <a:pt x="1034" y="7"/>
                  </a:lnTo>
                  <a:lnTo>
                    <a:pt x="1039" y="7"/>
                  </a:lnTo>
                  <a:lnTo>
                    <a:pt x="1044" y="7"/>
                  </a:lnTo>
                  <a:lnTo>
                    <a:pt x="1049" y="0"/>
                  </a:lnTo>
                  <a:lnTo>
                    <a:pt x="1053" y="0"/>
                  </a:lnTo>
                  <a:lnTo>
                    <a:pt x="1058" y="0"/>
                  </a:lnTo>
                  <a:lnTo>
                    <a:pt x="1063" y="0"/>
                  </a:lnTo>
                  <a:lnTo>
                    <a:pt x="1068" y="0"/>
                  </a:lnTo>
                  <a:lnTo>
                    <a:pt x="1072" y="0"/>
                  </a:lnTo>
                  <a:lnTo>
                    <a:pt x="1077" y="0"/>
                  </a:lnTo>
                  <a:lnTo>
                    <a:pt x="1082" y="0"/>
                  </a:lnTo>
                  <a:lnTo>
                    <a:pt x="1087" y="0"/>
                  </a:lnTo>
                  <a:lnTo>
                    <a:pt x="1092" y="0"/>
                  </a:lnTo>
                  <a:lnTo>
                    <a:pt x="1096" y="7"/>
                  </a:lnTo>
                  <a:lnTo>
                    <a:pt x="1101" y="7"/>
                  </a:lnTo>
                  <a:lnTo>
                    <a:pt x="1106" y="7"/>
                  </a:lnTo>
                  <a:lnTo>
                    <a:pt x="1111" y="7"/>
                  </a:lnTo>
                  <a:lnTo>
                    <a:pt x="1116" y="15"/>
                  </a:lnTo>
                  <a:lnTo>
                    <a:pt x="1121" y="15"/>
                  </a:lnTo>
                  <a:lnTo>
                    <a:pt x="1125" y="15"/>
                  </a:lnTo>
                  <a:lnTo>
                    <a:pt x="1130" y="15"/>
                  </a:lnTo>
                  <a:lnTo>
                    <a:pt x="1135" y="23"/>
                  </a:lnTo>
                  <a:lnTo>
                    <a:pt x="1140" y="23"/>
                  </a:lnTo>
                  <a:lnTo>
                    <a:pt x="1145" y="30"/>
                  </a:lnTo>
                  <a:lnTo>
                    <a:pt x="1150" y="30"/>
                  </a:lnTo>
                  <a:lnTo>
                    <a:pt x="1155" y="37"/>
                  </a:lnTo>
                  <a:lnTo>
                    <a:pt x="1160" y="37"/>
                  </a:lnTo>
                  <a:lnTo>
                    <a:pt x="1165" y="45"/>
                  </a:lnTo>
                  <a:lnTo>
                    <a:pt x="1170" y="45"/>
                  </a:lnTo>
                  <a:lnTo>
                    <a:pt x="1175" y="53"/>
                  </a:lnTo>
                  <a:lnTo>
                    <a:pt x="1180" y="53"/>
                  </a:lnTo>
                  <a:lnTo>
                    <a:pt x="1185" y="60"/>
                  </a:lnTo>
                  <a:lnTo>
                    <a:pt x="1190" y="68"/>
                  </a:lnTo>
                  <a:lnTo>
                    <a:pt x="1195" y="68"/>
                  </a:lnTo>
                  <a:lnTo>
                    <a:pt x="1200" y="76"/>
                  </a:lnTo>
                  <a:lnTo>
                    <a:pt x="1205" y="83"/>
                  </a:lnTo>
                  <a:lnTo>
                    <a:pt x="1210" y="83"/>
                  </a:lnTo>
                  <a:lnTo>
                    <a:pt x="1215" y="91"/>
                  </a:lnTo>
                  <a:lnTo>
                    <a:pt x="1220" y="98"/>
                  </a:lnTo>
                  <a:lnTo>
                    <a:pt x="1225" y="106"/>
                  </a:lnTo>
                  <a:lnTo>
                    <a:pt x="1230" y="106"/>
                  </a:lnTo>
                  <a:lnTo>
                    <a:pt x="1236" y="113"/>
                  </a:lnTo>
                  <a:lnTo>
                    <a:pt x="1241" y="121"/>
                  </a:lnTo>
                  <a:lnTo>
                    <a:pt x="1246" y="129"/>
                  </a:lnTo>
                  <a:lnTo>
                    <a:pt x="1251" y="136"/>
                  </a:lnTo>
                  <a:lnTo>
                    <a:pt x="1256" y="144"/>
                  </a:lnTo>
                  <a:lnTo>
                    <a:pt x="1261" y="151"/>
                  </a:lnTo>
                  <a:lnTo>
                    <a:pt x="1266" y="159"/>
                  </a:lnTo>
                  <a:lnTo>
                    <a:pt x="1272" y="166"/>
                  </a:lnTo>
                  <a:lnTo>
                    <a:pt x="1277" y="166"/>
                  </a:lnTo>
                  <a:lnTo>
                    <a:pt x="1282" y="174"/>
                  </a:lnTo>
                  <a:lnTo>
                    <a:pt x="1288" y="189"/>
                  </a:lnTo>
                  <a:lnTo>
                    <a:pt x="1292" y="189"/>
                  </a:lnTo>
                  <a:lnTo>
                    <a:pt x="1298" y="197"/>
                  </a:lnTo>
                  <a:lnTo>
                    <a:pt x="1303" y="212"/>
                  </a:lnTo>
                  <a:lnTo>
                    <a:pt x="1308" y="219"/>
                  </a:lnTo>
                  <a:lnTo>
                    <a:pt x="1314" y="219"/>
                  </a:lnTo>
                  <a:lnTo>
                    <a:pt x="1319" y="234"/>
                  </a:lnTo>
                  <a:lnTo>
                    <a:pt x="1324" y="242"/>
                  </a:lnTo>
                  <a:lnTo>
                    <a:pt x="1330" y="250"/>
                  </a:lnTo>
                  <a:lnTo>
                    <a:pt x="1335" y="257"/>
                  </a:lnTo>
                  <a:lnTo>
                    <a:pt x="1340" y="265"/>
                  </a:lnTo>
                  <a:lnTo>
                    <a:pt x="1346" y="272"/>
                  </a:lnTo>
                  <a:lnTo>
                    <a:pt x="1351" y="280"/>
                  </a:lnTo>
                  <a:lnTo>
                    <a:pt x="1356" y="287"/>
                  </a:lnTo>
                  <a:lnTo>
                    <a:pt x="1362" y="295"/>
                  </a:lnTo>
                  <a:lnTo>
                    <a:pt x="1367" y="310"/>
                  </a:lnTo>
                  <a:lnTo>
                    <a:pt x="1372" y="318"/>
                  </a:lnTo>
                  <a:lnTo>
                    <a:pt x="1378" y="326"/>
                  </a:lnTo>
                  <a:lnTo>
                    <a:pt x="1383" y="333"/>
                  </a:lnTo>
                  <a:lnTo>
                    <a:pt x="1389" y="340"/>
                  </a:lnTo>
                  <a:lnTo>
                    <a:pt x="1394" y="348"/>
                  </a:lnTo>
                  <a:lnTo>
                    <a:pt x="1399" y="356"/>
                  </a:lnTo>
                  <a:lnTo>
                    <a:pt x="1405" y="371"/>
                  </a:lnTo>
                  <a:lnTo>
                    <a:pt x="1411" y="379"/>
                  </a:lnTo>
                  <a:lnTo>
                    <a:pt x="1416" y="386"/>
                  </a:lnTo>
                  <a:lnTo>
                    <a:pt x="1421" y="394"/>
                  </a:lnTo>
                  <a:lnTo>
                    <a:pt x="1427" y="401"/>
                  </a:lnTo>
                  <a:lnTo>
                    <a:pt x="1433" y="416"/>
                  </a:lnTo>
                  <a:lnTo>
                    <a:pt x="1438" y="424"/>
                  </a:lnTo>
                  <a:lnTo>
                    <a:pt x="1443" y="432"/>
                  </a:lnTo>
                  <a:lnTo>
                    <a:pt x="1449" y="439"/>
                  </a:lnTo>
                  <a:lnTo>
                    <a:pt x="1455" y="447"/>
                  </a:lnTo>
                  <a:lnTo>
                    <a:pt x="1460" y="462"/>
                  </a:lnTo>
                  <a:lnTo>
                    <a:pt x="1466" y="469"/>
                  </a:lnTo>
                  <a:lnTo>
                    <a:pt x="1471" y="477"/>
                  </a:lnTo>
                  <a:lnTo>
                    <a:pt x="1477" y="484"/>
                  </a:lnTo>
                  <a:lnTo>
                    <a:pt x="1482" y="500"/>
                  </a:lnTo>
                  <a:lnTo>
                    <a:pt x="1488" y="507"/>
                  </a:lnTo>
                  <a:lnTo>
                    <a:pt x="1493" y="515"/>
                  </a:lnTo>
                  <a:lnTo>
                    <a:pt x="1499" y="522"/>
                  </a:lnTo>
                  <a:lnTo>
                    <a:pt x="1505" y="537"/>
                  </a:lnTo>
                  <a:lnTo>
                    <a:pt x="1511" y="545"/>
                  </a:lnTo>
                  <a:lnTo>
                    <a:pt x="1516" y="553"/>
                  </a:lnTo>
                  <a:lnTo>
                    <a:pt x="1522" y="560"/>
                  </a:lnTo>
                  <a:lnTo>
                    <a:pt x="1528" y="576"/>
                  </a:lnTo>
                  <a:lnTo>
                    <a:pt x="1534" y="583"/>
                  </a:lnTo>
                  <a:lnTo>
                    <a:pt x="1539" y="590"/>
                  </a:lnTo>
                  <a:lnTo>
                    <a:pt x="1545" y="598"/>
                  </a:lnTo>
                  <a:lnTo>
                    <a:pt x="1551" y="613"/>
                  </a:lnTo>
                  <a:lnTo>
                    <a:pt x="1556" y="621"/>
                  </a:lnTo>
                  <a:lnTo>
                    <a:pt x="1562" y="629"/>
                  </a:lnTo>
                  <a:lnTo>
                    <a:pt x="1568" y="636"/>
                  </a:lnTo>
                  <a:lnTo>
                    <a:pt x="1573" y="644"/>
                  </a:lnTo>
                  <a:lnTo>
                    <a:pt x="1579" y="659"/>
                  </a:lnTo>
                  <a:lnTo>
                    <a:pt x="1585" y="666"/>
                  </a:lnTo>
                  <a:lnTo>
                    <a:pt x="1591" y="674"/>
                  </a:lnTo>
                  <a:lnTo>
                    <a:pt x="1597" y="689"/>
                  </a:lnTo>
                  <a:lnTo>
                    <a:pt x="1603" y="697"/>
                  </a:lnTo>
                  <a:lnTo>
                    <a:pt x="1608" y="704"/>
                  </a:lnTo>
                  <a:lnTo>
                    <a:pt x="1615" y="712"/>
                  </a:lnTo>
                  <a:lnTo>
                    <a:pt x="1620" y="719"/>
                  </a:lnTo>
                  <a:lnTo>
                    <a:pt x="1626" y="735"/>
                  </a:lnTo>
                  <a:lnTo>
                    <a:pt x="1632" y="742"/>
                  </a:lnTo>
                  <a:lnTo>
                    <a:pt x="1638" y="750"/>
                  </a:lnTo>
                  <a:lnTo>
                    <a:pt x="1644" y="757"/>
                  </a:lnTo>
                  <a:lnTo>
                    <a:pt x="1650" y="772"/>
                  </a:lnTo>
                  <a:lnTo>
                    <a:pt x="1656" y="780"/>
                  </a:lnTo>
                  <a:lnTo>
                    <a:pt x="1662" y="787"/>
                  </a:lnTo>
                  <a:lnTo>
                    <a:pt x="1668" y="795"/>
                  </a:lnTo>
                  <a:lnTo>
                    <a:pt x="1673" y="803"/>
                  </a:lnTo>
                  <a:lnTo>
                    <a:pt x="1680" y="818"/>
                  </a:lnTo>
                  <a:lnTo>
                    <a:pt x="1685" y="825"/>
                  </a:lnTo>
                  <a:lnTo>
                    <a:pt x="1691" y="833"/>
                  </a:lnTo>
                  <a:lnTo>
                    <a:pt x="1697" y="840"/>
                  </a:lnTo>
                  <a:lnTo>
                    <a:pt x="1703" y="848"/>
                  </a:lnTo>
                  <a:lnTo>
                    <a:pt x="1709" y="863"/>
                  </a:lnTo>
                  <a:lnTo>
                    <a:pt x="1715" y="871"/>
                  </a:lnTo>
                  <a:lnTo>
                    <a:pt x="1721" y="878"/>
                  </a:lnTo>
                  <a:lnTo>
                    <a:pt x="1728" y="886"/>
                  </a:lnTo>
                  <a:lnTo>
                    <a:pt x="1733" y="893"/>
                  </a:lnTo>
                  <a:lnTo>
                    <a:pt x="1740" y="901"/>
                  </a:lnTo>
                  <a:lnTo>
                    <a:pt x="1746" y="909"/>
                  </a:lnTo>
                  <a:lnTo>
                    <a:pt x="1752" y="924"/>
                  </a:lnTo>
                  <a:lnTo>
                    <a:pt x="1758" y="931"/>
                  </a:lnTo>
                  <a:lnTo>
                    <a:pt x="1764" y="939"/>
                  </a:lnTo>
                  <a:lnTo>
                    <a:pt x="1770" y="947"/>
                  </a:lnTo>
                  <a:lnTo>
                    <a:pt x="1776" y="954"/>
                  </a:lnTo>
                  <a:lnTo>
                    <a:pt x="1783" y="962"/>
                  </a:lnTo>
                  <a:lnTo>
                    <a:pt x="1789" y="969"/>
                  </a:lnTo>
                  <a:lnTo>
                    <a:pt x="1795" y="977"/>
                  </a:lnTo>
                  <a:lnTo>
                    <a:pt x="1801" y="992"/>
                  </a:lnTo>
                  <a:lnTo>
                    <a:pt x="1807" y="1000"/>
                  </a:lnTo>
                  <a:lnTo>
                    <a:pt x="1813" y="1007"/>
                  </a:lnTo>
                  <a:lnTo>
                    <a:pt x="1820" y="1015"/>
                  </a:lnTo>
                  <a:lnTo>
                    <a:pt x="1826" y="1022"/>
                  </a:lnTo>
                  <a:lnTo>
                    <a:pt x="1832" y="1030"/>
                  </a:lnTo>
                  <a:lnTo>
                    <a:pt x="1838" y="1037"/>
                  </a:lnTo>
                  <a:lnTo>
                    <a:pt x="1845" y="1045"/>
                  </a:lnTo>
                  <a:lnTo>
                    <a:pt x="1851" y="1053"/>
                  </a:lnTo>
                  <a:lnTo>
                    <a:pt x="1857" y="1060"/>
                  </a:lnTo>
                  <a:lnTo>
                    <a:pt x="1863" y="1068"/>
                  </a:lnTo>
                  <a:lnTo>
                    <a:pt x="1870" y="1075"/>
                  </a:lnTo>
                  <a:lnTo>
                    <a:pt x="1876" y="1083"/>
                  </a:lnTo>
                  <a:lnTo>
                    <a:pt x="1882" y="1090"/>
                  </a:lnTo>
                  <a:lnTo>
                    <a:pt x="1888" y="1098"/>
                  </a:lnTo>
                  <a:lnTo>
                    <a:pt x="1895" y="1106"/>
                  </a:lnTo>
                  <a:lnTo>
                    <a:pt x="1901" y="1113"/>
                  </a:lnTo>
                  <a:lnTo>
                    <a:pt x="1908" y="1121"/>
                  </a:lnTo>
                  <a:lnTo>
                    <a:pt x="1914" y="1128"/>
                  </a:lnTo>
                  <a:lnTo>
                    <a:pt x="1920" y="1136"/>
                  </a:lnTo>
                  <a:lnTo>
                    <a:pt x="1927" y="1136"/>
                  </a:lnTo>
                  <a:lnTo>
                    <a:pt x="1933" y="1143"/>
                  </a:lnTo>
                  <a:lnTo>
                    <a:pt x="1940" y="1151"/>
                  </a:lnTo>
                  <a:lnTo>
                    <a:pt x="1946" y="1159"/>
                  </a:lnTo>
                  <a:lnTo>
                    <a:pt x="1953" y="1166"/>
                  </a:lnTo>
                  <a:lnTo>
                    <a:pt x="1959" y="1174"/>
                  </a:lnTo>
                  <a:lnTo>
                    <a:pt x="1965" y="1181"/>
                  </a:lnTo>
                  <a:lnTo>
                    <a:pt x="1972" y="1189"/>
                  </a:lnTo>
                  <a:lnTo>
                    <a:pt x="1978" y="1189"/>
                  </a:lnTo>
                  <a:lnTo>
                    <a:pt x="1985" y="1196"/>
                  </a:lnTo>
                  <a:lnTo>
                    <a:pt x="1991" y="1204"/>
                  </a:lnTo>
                  <a:lnTo>
                    <a:pt x="1998" y="1212"/>
                  </a:lnTo>
                  <a:lnTo>
                    <a:pt x="2004" y="1219"/>
                  </a:lnTo>
                  <a:lnTo>
                    <a:pt x="2011" y="1219"/>
                  </a:lnTo>
                  <a:lnTo>
                    <a:pt x="2017" y="1227"/>
                  </a:lnTo>
                  <a:lnTo>
                    <a:pt x="2024" y="1234"/>
                  </a:lnTo>
                  <a:lnTo>
                    <a:pt x="2031" y="1242"/>
                  </a:lnTo>
                  <a:lnTo>
                    <a:pt x="2037" y="1250"/>
                  </a:lnTo>
                  <a:lnTo>
                    <a:pt x="2044" y="1250"/>
                  </a:lnTo>
                  <a:lnTo>
                    <a:pt x="2050" y="1257"/>
                  </a:lnTo>
                  <a:lnTo>
                    <a:pt x="2057" y="1265"/>
                  </a:lnTo>
                  <a:lnTo>
                    <a:pt x="2064" y="1265"/>
                  </a:lnTo>
                  <a:lnTo>
                    <a:pt x="2070" y="1272"/>
                  </a:lnTo>
                  <a:lnTo>
                    <a:pt x="2077" y="1280"/>
                  </a:lnTo>
                  <a:lnTo>
                    <a:pt x="2083" y="1280"/>
                  </a:lnTo>
                  <a:lnTo>
                    <a:pt x="2090" y="1287"/>
                  </a:lnTo>
                  <a:lnTo>
                    <a:pt x="2097" y="1295"/>
                  </a:lnTo>
                  <a:lnTo>
                    <a:pt x="2104" y="1303"/>
                  </a:lnTo>
                  <a:lnTo>
                    <a:pt x="2110" y="1303"/>
                  </a:lnTo>
                  <a:lnTo>
                    <a:pt x="2117" y="1310"/>
                  </a:lnTo>
                  <a:lnTo>
                    <a:pt x="2123" y="1318"/>
                  </a:lnTo>
                  <a:lnTo>
                    <a:pt x="2130" y="1318"/>
                  </a:lnTo>
                  <a:lnTo>
                    <a:pt x="2137" y="1325"/>
                  </a:lnTo>
                  <a:lnTo>
                    <a:pt x="2144" y="1325"/>
                  </a:lnTo>
                  <a:lnTo>
                    <a:pt x="2150" y="1333"/>
                  </a:lnTo>
                  <a:lnTo>
                    <a:pt x="2157" y="1340"/>
                  </a:lnTo>
                  <a:lnTo>
                    <a:pt x="2164" y="1340"/>
                  </a:lnTo>
                  <a:lnTo>
                    <a:pt x="2171" y="1348"/>
                  </a:lnTo>
                  <a:lnTo>
                    <a:pt x="2178" y="1348"/>
                  </a:lnTo>
                  <a:lnTo>
                    <a:pt x="2184" y="1356"/>
                  </a:lnTo>
                  <a:lnTo>
                    <a:pt x="2191" y="1356"/>
                  </a:lnTo>
                  <a:lnTo>
                    <a:pt x="2198" y="1363"/>
                  </a:lnTo>
                  <a:lnTo>
                    <a:pt x="2205" y="1371"/>
                  </a:lnTo>
                  <a:lnTo>
                    <a:pt x="2212" y="1371"/>
                  </a:lnTo>
                  <a:lnTo>
                    <a:pt x="2219" y="1378"/>
                  </a:lnTo>
                  <a:lnTo>
                    <a:pt x="2225" y="1378"/>
                  </a:lnTo>
                  <a:lnTo>
                    <a:pt x="2232" y="1386"/>
                  </a:lnTo>
                  <a:lnTo>
                    <a:pt x="2239" y="1386"/>
                  </a:lnTo>
                  <a:lnTo>
                    <a:pt x="2246" y="1390"/>
                  </a:lnTo>
                  <a:lnTo>
                    <a:pt x="2274" y="1390"/>
                  </a:lnTo>
                  <a:lnTo>
                    <a:pt x="0" y="1390"/>
                  </a:lnTo>
                  <a:lnTo>
                    <a:pt x="352" y="139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151610" name="Group 58"/>
            <p:cNvGrpSpPr>
              <a:grpSpLocks/>
            </p:cNvGrpSpPr>
            <p:nvPr/>
          </p:nvGrpSpPr>
          <p:grpSpPr bwMode="auto">
            <a:xfrm>
              <a:off x="3552" y="1680"/>
              <a:ext cx="995" cy="116"/>
              <a:chOff x="3552" y="480"/>
              <a:chExt cx="995" cy="116"/>
            </a:xfrm>
          </p:grpSpPr>
          <p:sp>
            <p:nvSpPr>
              <p:cNvPr id="151611" name="Rectangle 59"/>
              <p:cNvSpPr>
                <a:spLocks noChangeArrowheads="1"/>
              </p:cNvSpPr>
              <p:nvPr/>
            </p:nvSpPr>
            <p:spPr bwMode="auto">
              <a:xfrm>
                <a:off x="3648" y="480"/>
                <a:ext cx="8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/>
                <a:r>
                  <a:rPr lang="de-DE" sz="1200" dirty="0">
                    <a:solidFill>
                      <a:srgbClr val="000000"/>
                    </a:solidFill>
                    <a:latin typeface="+mn-lt"/>
                  </a:rPr>
                  <a:t>0,40% FM/35% KSM</a:t>
                </a:r>
                <a:endParaRPr lang="de-DE" dirty="0">
                  <a:latin typeface="+mn-lt"/>
                </a:endParaRPr>
              </a:p>
            </p:txBody>
          </p:sp>
          <p:sp>
            <p:nvSpPr>
              <p:cNvPr id="151612" name="Rectangle 60"/>
              <p:cNvSpPr>
                <a:spLocks noChangeArrowheads="1"/>
              </p:cNvSpPr>
              <p:nvPr/>
            </p:nvSpPr>
            <p:spPr bwMode="auto">
              <a:xfrm>
                <a:off x="3552" y="509"/>
                <a:ext cx="79" cy="51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151613" name="Group 61"/>
          <p:cNvGrpSpPr>
            <a:grpSpLocks/>
          </p:cNvGrpSpPr>
          <p:nvPr/>
        </p:nvGrpSpPr>
        <p:grpSpPr bwMode="auto">
          <a:xfrm>
            <a:off x="1920875" y="3203575"/>
            <a:ext cx="5029201" cy="1954213"/>
            <a:chOff x="1379" y="1374"/>
            <a:chExt cx="3168" cy="1231"/>
          </a:xfrm>
        </p:grpSpPr>
        <p:sp>
          <p:nvSpPr>
            <p:cNvPr id="151614" name="Freeform 62"/>
            <p:cNvSpPr>
              <a:spLocks/>
            </p:cNvSpPr>
            <p:nvPr/>
          </p:nvSpPr>
          <p:spPr bwMode="auto">
            <a:xfrm>
              <a:off x="1379" y="1374"/>
              <a:ext cx="2605" cy="1231"/>
            </a:xfrm>
            <a:custGeom>
              <a:avLst/>
              <a:gdLst>
                <a:gd name="T0" fmla="*/ 701 w 2605"/>
                <a:gd name="T1" fmla="*/ 1204 h 1231"/>
                <a:gd name="T2" fmla="*/ 724 w 2605"/>
                <a:gd name="T3" fmla="*/ 1166 h 1231"/>
                <a:gd name="T4" fmla="*/ 748 w 2605"/>
                <a:gd name="T5" fmla="*/ 1121 h 1231"/>
                <a:gd name="T6" fmla="*/ 772 w 2605"/>
                <a:gd name="T7" fmla="*/ 1068 h 1231"/>
                <a:gd name="T8" fmla="*/ 797 w 2605"/>
                <a:gd name="T9" fmla="*/ 1015 h 1231"/>
                <a:gd name="T10" fmla="*/ 822 w 2605"/>
                <a:gd name="T11" fmla="*/ 954 h 1231"/>
                <a:gd name="T12" fmla="*/ 847 w 2605"/>
                <a:gd name="T13" fmla="*/ 894 h 1231"/>
                <a:gd name="T14" fmla="*/ 873 w 2605"/>
                <a:gd name="T15" fmla="*/ 825 h 1231"/>
                <a:gd name="T16" fmla="*/ 899 w 2605"/>
                <a:gd name="T17" fmla="*/ 757 h 1231"/>
                <a:gd name="T18" fmla="*/ 925 w 2605"/>
                <a:gd name="T19" fmla="*/ 681 h 1231"/>
                <a:gd name="T20" fmla="*/ 952 w 2605"/>
                <a:gd name="T21" fmla="*/ 606 h 1231"/>
                <a:gd name="T22" fmla="*/ 979 w 2605"/>
                <a:gd name="T23" fmla="*/ 538 h 1231"/>
                <a:gd name="T24" fmla="*/ 1007 w 2605"/>
                <a:gd name="T25" fmla="*/ 462 h 1231"/>
                <a:gd name="T26" fmla="*/ 1034 w 2605"/>
                <a:gd name="T27" fmla="*/ 394 h 1231"/>
                <a:gd name="T28" fmla="*/ 1063 w 2605"/>
                <a:gd name="T29" fmla="*/ 325 h 1231"/>
                <a:gd name="T30" fmla="*/ 1092 w 2605"/>
                <a:gd name="T31" fmla="*/ 265 h 1231"/>
                <a:gd name="T32" fmla="*/ 1121 w 2605"/>
                <a:gd name="T33" fmla="*/ 204 h 1231"/>
                <a:gd name="T34" fmla="*/ 1150 w 2605"/>
                <a:gd name="T35" fmla="*/ 151 h 1231"/>
                <a:gd name="T36" fmla="*/ 1180 w 2605"/>
                <a:gd name="T37" fmla="*/ 113 h 1231"/>
                <a:gd name="T38" fmla="*/ 1210 w 2605"/>
                <a:gd name="T39" fmla="*/ 75 h 1231"/>
                <a:gd name="T40" fmla="*/ 1241 w 2605"/>
                <a:gd name="T41" fmla="*/ 45 h 1231"/>
                <a:gd name="T42" fmla="*/ 1272 w 2605"/>
                <a:gd name="T43" fmla="*/ 23 h 1231"/>
                <a:gd name="T44" fmla="*/ 1303 w 2605"/>
                <a:gd name="T45" fmla="*/ 7 h 1231"/>
                <a:gd name="T46" fmla="*/ 1335 w 2605"/>
                <a:gd name="T47" fmla="*/ 7 h 1231"/>
                <a:gd name="T48" fmla="*/ 1367 w 2605"/>
                <a:gd name="T49" fmla="*/ 7 h 1231"/>
                <a:gd name="T50" fmla="*/ 1399 w 2605"/>
                <a:gd name="T51" fmla="*/ 15 h 1231"/>
                <a:gd name="T52" fmla="*/ 1433 w 2605"/>
                <a:gd name="T53" fmla="*/ 30 h 1231"/>
                <a:gd name="T54" fmla="*/ 1466 w 2605"/>
                <a:gd name="T55" fmla="*/ 53 h 1231"/>
                <a:gd name="T56" fmla="*/ 1499 w 2605"/>
                <a:gd name="T57" fmla="*/ 83 h 1231"/>
                <a:gd name="T58" fmla="*/ 1534 w 2605"/>
                <a:gd name="T59" fmla="*/ 121 h 1231"/>
                <a:gd name="T60" fmla="*/ 1568 w 2605"/>
                <a:gd name="T61" fmla="*/ 159 h 1231"/>
                <a:gd name="T62" fmla="*/ 1603 w 2605"/>
                <a:gd name="T63" fmla="*/ 212 h 1231"/>
                <a:gd name="T64" fmla="*/ 1638 w 2605"/>
                <a:gd name="T65" fmla="*/ 265 h 1231"/>
                <a:gd name="T66" fmla="*/ 1673 w 2605"/>
                <a:gd name="T67" fmla="*/ 318 h 1231"/>
                <a:gd name="T68" fmla="*/ 1709 w 2605"/>
                <a:gd name="T69" fmla="*/ 371 h 1231"/>
                <a:gd name="T70" fmla="*/ 1746 w 2605"/>
                <a:gd name="T71" fmla="*/ 431 h 1231"/>
                <a:gd name="T72" fmla="*/ 1783 w 2605"/>
                <a:gd name="T73" fmla="*/ 492 h 1231"/>
                <a:gd name="T74" fmla="*/ 1820 w 2605"/>
                <a:gd name="T75" fmla="*/ 553 h 1231"/>
                <a:gd name="T76" fmla="*/ 1857 w 2605"/>
                <a:gd name="T77" fmla="*/ 606 h 1231"/>
                <a:gd name="T78" fmla="*/ 1895 w 2605"/>
                <a:gd name="T79" fmla="*/ 666 h 1231"/>
                <a:gd name="T80" fmla="*/ 1933 w 2605"/>
                <a:gd name="T81" fmla="*/ 719 h 1231"/>
                <a:gd name="T82" fmla="*/ 1972 w 2605"/>
                <a:gd name="T83" fmla="*/ 772 h 1231"/>
                <a:gd name="T84" fmla="*/ 2011 w 2605"/>
                <a:gd name="T85" fmla="*/ 818 h 1231"/>
                <a:gd name="T86" fmla="*/ 2050 w 2605"/>
                <a:gd name="T87" fmla="*/ 863 h 1231"/>
                <a:gd name="T88" fmla="*/ 2090 w 2605"/>
                <a:gd name="T89" fmla="*/ 909 h 1231"/>
                <a:gd name="T90" fmla="*/ 2130 w 2605"/>
                <a:gd name="T91" fmla="*/ 954 h 1231"/>
                <a:gd name="T92" fmla="*/ 2171 w 2605"/>
                <a:gd name="T93" fmla="*/ 992 h 1231"/>
                <a:gd name="T94" fmla="*/ 2212 w 2605"/>
                <a:gd name="T95" fmla="*/ 1030 h 1231"/>
                <a:gd name="T96" fmla="*/ 2253 w 2605"/>
                <a:gd name="T97" fmla="*/ 1060 h 1231"/>
                <a:gd name="T98" fmla="*/ 2295 w 2605"/>
                <a:gd name="T99" fmla="*/ 1091 h 1231"/>
                <a:gd name="T100" fmla="*/ 2337 w 2605"/>
                <a:gd name="T101" fmla="*/ 1121 h 1231"/>
                <a:gd name="T102" fmla="*/ 2379 w 2605"/>
                <a:gd name="T103" fmla="*/ 1151 h 1231"/>
                <a:gd name="T104" fmla="*/ 2422 w 2605"/>
                <a:gd name="T105" fmla="*/ 1174 h 1231"/>
                <a:gd name="T106" fmla="*/ 2465 w 2605"/>
                <a:gd name="T107" fmla="*/ 1189 h 1231"/>
                <a:gd name="T108" fmla="*/ 2509 w 2605"/>
                <a:gd name="T109" fmla="*/ 1212 h 1231"/>
                <a:gd name="T110" fmla="*/ 2553 w 2605"/>
                <a:gd name="T111" fmla="*/ 1227 h 1231"/>
                <a:gd name="T112" fmla="*/ 682 w 2605"/>
                <a:gd name="T113" fmla="*/ 1231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05" h="1231">
                  <a:moveTo>
                    <a:pt x="682" y="1231"/>
                  </a:moveTo>
                  <a:lnTo>
                    <a:pt x="686" y="1227"/>
                  </a:lnTo>
                  <a:lnTo>
                    <a:pt x="690" y="1219"/>
                  </a:lnTo>
                  <a:lnTo>
                    <a:pt x="693" y="1212"/>
                  </a:lnTo>
                  <a:lnTo>
                    <a:pt x="697" y="1212"/>
                  </a:lnTo>
                  <a:lnTo>
                    <a:pt x="701" y="1204"/>
                  </a:lnTo>
                  <a:lnTo>
                    <a:pt x="705" y="1197"/>
                  </a:lnTo>
                  <a:lnTo>
                    <a:pt x="709" y="1189"/>
                  </a:lnTo>
                  <a:lnTo>
                    <a:pt x="713" y="1181"/>
                  </a:lnTo>
                  <a:lnTo>
                    <a:pt x="717" y="1174"/>
                  </a:lnTo>
                  <a:lnTo>
                    <a:pt x="721" y="1174"/>
                  </a:lnTo>
                  <a:lnTo>
                    <a:pt x="724" y="1166"/>
                  </a:lnTo>
                  <a:lnTo>
                    <a:pt x="728" y="1159"/>
                  </a:lnTo>
                  <a:lnTo>
                    <a:pt x="732" y="1151"/>
                  </a:lnTo>
                  <a:lnTo>
                    <a:pt x="736" y="1144"/>
                  </a:lnTo>
                  <a:lnTo>
                    <a:pt x="740" y="1136"/>
                  </a:lnTo>
                  <a:lnTo>
                    <a:pt x="744" y="1128"/>
                  </a:lnTo>
                  <a:lnTo>
                    <a:pt x="748" y="1121"/>
                  </a:lnTo>
                  <a:lnTo>
                    <a:pt x="752" y="1113"/>
                  </a:lnTo>
                  <a:lnTo>
                    <a:pt x="756" y="1106"/>
                  </a:lnTo>
                  <a:lnTo>
                    <a:pt x="760" y="1098"/>
                  </a:lnTo>
                  <a:lnTo>
                    <a:pt x="764" y="1083"/>
                  </a:lnTo>
                  <a:lnTo>
                    <a:pt x="768" y="1075"/>
                  </a:lnTo>
                  <a:lnTo>
                    <a:pt x="772" y="1068"/>
                  </a:lnTo>
                  <a:lnTo>
                    <a:pt x="776" y="1060"/>
                  </a:lnTo>
                  <a:lnTo>
                    <a:pt x="781" y="1053"/>
                  </a:lnTo>
                  <a:lnTo>
                    <a:pt x="784" y="1045"/>
                  </a:lnTo>
                  <a:lnTo>
                    <a:pt x="789" y="1037"/>
                  </a:lnTo>
                  <a:lnTo>
                    <a:pt x="793" y="1022"/>
                  </a:lnTo>
                  <a:lnTo>
                    <a:pt x="797" y="1015"/>
                  </a:lnTo>
                  <a:lnTo>
                    <a:pt x="801" y="1007"/>
                  </a:lnTo>
                  <a:lnTo>
                    <a:pt x="805" y="1000"/>
                  </a:lnTo>
                  <a:lnTo>
                    <a:pt x="809" y="984"/>
                  </a:lnTo>
                  <a:lnTo>
                    <a:pt x="813" y="977"/>
                  </a:lnTo>
                  <a:lnTo>
                    <a:pt x="818" y="969"/>
                  </a:lnTo>
                  <a:lnTo>
                    <a:pt x="822" y="954"/>
                  </a:lnTo>
                  <a:lnTo>
                    <a:pt x="826" y="947"/>
                  </a:lnTo>
                  <a:lnTo>
                    <a:pt x="830" y="939"/>
                  </a:lnTo>
                  <a:lnTo>
                    <a:pt x="834" y="924"/>
                  </a:lnTo>
                  <a:lnTo>
                    <a:pt x="839" y="916"/>
                  </a:lnTo>
                  <a:lnTo>
                    <a:pt x="843" y="901"/>
                  </a:lnTo>
                  <a:lnTo>
                    <a:pt x="847" y="894"/>
                  </a:lnTo>
                  <a:lnTo>
                    <a:pt x="851" y="878"/>
                  </a:lnTo>
                  <a:lnTo>
                    <a:pt x="855" y="871"/>
                  </a:lnTo>
                  <a:lnTo>
                    <a:pt x="860" y="856"/>
                  </a:lnTo>
                  <a:lnTo>
                    <a:pt x="864" y="848"/>
                  </a:lnTo>
                  <a:lnTo>
                    <a:pt x="868" y="841"/>
                  </a:lnTo>
                  <a:lnTo>
                    <a:pt x="873" y="825"/>
                  </a:lnTo>
                  <a:lnTo>
                    <a:pt x="877" y="818"/>
                  </a:lnTo>
                  <a:lnTo>
                    <a:pt x="881" y="803"/>
                  </a:lnTo>
                  <a:lnTo>
                    <a:pt x="886" y="788"/>
                  </a:lnTo>
                  <a:lnTo>
                    <a:pt x="890" y="780"/>
                  </a:lnTo>
                  <a:lnTo>
                    <a:pt x="894" y="765"/>
                  </a:lnTo>
                  <a:lnTo>
                    <a:pt x="899" y="757"/>
                  </a:lnTo>
                  <a:lnTo>
                    <a:pt x="903" y="742"/>
                  </a:lnTo>
                  <a:lnTo>
                    <a:pt x="907" y="734"/>
                  </a:lnTo>
                  <a:lnTo>
                    <a:pt x="912" y="719"/>
                  </a:lnTo>
                  <a:lnTo>
                    <a:pt x="916" y="704"/>
                  </a:lnTo>
                  <a:lnTo>
                    <a:pt x="921" y="697"/>
                  </a:lnTo>
                  <a:lnTo>
                    <a:pt x="925" y="681"/>
                  </a:lnTo>
                  <a:lnTo>
                    <a:pt x="929" y="674"/>
                  </a:lnTo>
                  <a:lnTo>
                    <a:pt x="934" y="659"/>
                  </a:lnTo>
                  <a:lnTo>
                    <a:pt x="938" y="644"/>
                  </a:lnTo>
                  <a:lnTo>
                    <a:pt x="943" y="636"/>
                  </a:lnTo>
                  <a:lnTo>
                    <a:pt x="947" y="621"/>
                  </a:lnTo>
                  <a:lnTo>
                    <a:pt x="952" y="606"/>
                  </a:lnTo>
                  <a:lnTo>
                    <a:pt x="956" y="598"/>
                  </a:lnTo>
                  <a:lnTo>
                    <a:pt x="961" y="583"/>
                  </a:lnTo>
                  <a:lnTo>
                    <a:pt x="965" y="576"/>
                  </a:lnTo>
                  <a:lnTo>
                    <a:pt x="970" y="560"/>
                  </a:lnTo>
                  <a:lnTo>
                    <a:pt x="974" y="545"/>
                  </a:lnTo>
                  <a:lnTo>
                    <a:pt x="979" y="538"/>
                  </a:lnTo>
                  <a:lnTo>
                    <a:pt x="983" y="522"/>
                  </a:lnTo>
                  <a:lnTo>
                    <a:pt x="988" y="507"/>
                  </a:lnTo>
                  <a:lnTo>
                    <a:pt x="993" y="500"/>
                  </a:lnTo>
                  <a:lnTo>
                    <a:pt x="997" y="485"/>
                  </a:lnTo>
                  <a:lnTo>
                    <a:pt x="1002" y="477"/>
                  </a:lnTo>
                  <a:lnTo>
                    <a:pt x="1007" y="462"/>
                  </a:lnTo>
                  <a:lnTo>
                    <a:pt x="1011" y="454"/>
                  </a:lnTo>
                  <a:lnTo>
                    <a:pt x="1016" y="439"/>
                  </a:lnTo>
                  <a:lnTo>
                    <a:pt x="1021" y="424"/>
                  </a:lnTo>
                  <a:lnTo>
                    <a:pt x="1025" y="417"/>
                  </a:lnTo>
                  <a:lnTo>
                    <a:pt x="1030" y="401"/>
                  </a:lnTo>
                  <a:lnTo>
                    <a:pt x="1034" y="394"/>
                  </a:lnTo>
                  <a:lnTo>
                    <a:pt x="1039" y="378"/>
                  </a:lnTo>
                  <a:lnTo>
                    <a:pt x="1044" y="371"/>
                  </a:lnTo>
                  <a:lnTo>
                    <a:pt x="1049" y="356"/>
                  </a:lnTo>
                  <a:lnTo>
                    <a:pt x="1053" y="348"/>
                  </a:lnTo>
                  <a:lnTo>
                    <a:pt x="1058" y="333"/>
                  </a:lnTo>
                  <a:lnTo>
                    <a:pt x="1063" y="325"/>
                  </a:lnTo>
                  <a:lnTo>
                    <a:pt x="1068" y="310"/>
                  </a:lnTo>
                  <a:lnTo>
                    <a:pt x="1072" y="303"/>
                  </a:lnTo>
                  <a:lnTo>
                    <a:pt x="1077" y="295"/>
                  </a:lnTo>
                  <a:lnTo>
                    <a:pt x="1082" y="280"/>
                  </a:lnTo>
                  <a:lnTo>
                    <a:pt x="1087" y="273"/>
                  </a:lnTo>
                  <a:lnTo>
                    <a:pt x="1092" y="265"/>
                  </a:lnTo>
                  <a:lnTo>
                    <a:pt x="1096" y="250"/>
                  </a:lnTo>
                  <a:lnTo>
                    <a:pt x="1101" y="242"/>
                  </a:lnTo>
                  <a:lnTo>
                    <a:pt x="1106" y="235"/>
                  </a:lnTo>
                  <a:lnTo>
                    <a:pt x="1111" y="227"/>
                  </a:lnTo>
                  <a:lnTo>
                    <a:pt x="1116" y="212"/>
                  </a:lnTo>
                  <a:lnTo>
                    <a:pt x="1121" y="204"/>
                  </a:lnTo>
                  <a:lnTo>
                    <a:pt x="1125" y="197"/>
                  </a:lnTo>
                  <a:lnTo>
                    <a:pt x="1130" y="189"/>
                  </a:lnTo>
                  <a:lnTo>
                    <a:pt x="1135" y="181"/>
                  </a:lnTo>
                  <a:lnTo>
                    <a:pt x="1140" y="174"/>
                  </a:lnTo>
                  <a:lnTo>
                    <a:pt x="1145" y="159"/>
                  </a:lnTo>
                  <a:lnTo>
                    <a:pt x="1150" y="151"/>
                  </a:lnTo>
                  <a:lnTo>
                    <a:pt x="1155" y="144"/>
                  </a:lnTo>
                  <a:lnTo>
                    <a:pt x="1160" y="136"/>
                  </a:lnTo>
                  <a:lnTo>
                    <a:pt x="1165" y="128"/>
                  </a:lnTo>
                  <a:lnTo>
                    <a:pt x="1170" y="121"/>
                  </a:lnTo>
                  <a:lnTo>
                    <a:pt x="1175" y="113"/>
                  </a:lnTo>
                  <a:lnTo>
                    <a:pt x="1180" y="113"/>
                  </a:lnTo>
                  <a:lnTo>
                    <a:pt x="1185" y="106"/>
                  </a:lnTo>
                  <a:lnTo>
                    <a:pt x="1190" y="98"/>
                  </a:lnTo>
                  <a:lnTo>
                    <a:pt x="1195" y="91"/>
                  </a:lnTo>
                  <a:lnTo>
                    <a:pt x="1200" y="83"/>
                  </a:lnTo>
                  <a:lnTo>
                    <a:pt x="1205" y="75"/>
                  </a:lnTo>
                  <a:lnTo>
                    <a:pt x="1210" y="75"/>
                  </a:lnTo>
                  <a:lnTo>
                    <a:pt x="1215" y="68"/>
                  </a:lnTo>
                  <a:lnTo>
                    <a:pt x="1220" y="60"/>
                  </a:lnTo>
                  <a:lnTo>
                    <a:pt x="1225" y="60"/>
                  </a:lnTo>
                  <a:lnTo>
                    <a:pt x="1230" y="53"/>
                  </a:lnTo>
                  <a:lnTo>
                    <a:pt x="1236" y="53"/>
                  </a:lnTo>
                  <a:lnTo>
                    <a:pt x="1241" y="45"/>
                  </a:lnTo>
                  <a:lnTo>
                    <a:pt x="1246" y="38"/>
                  </a:lnTo>
                  <a:lnTo>
                    <a:pt x="1251" y="38"/>
                  </a:lnTo>
                  <a:lnTo>
                    <a:pt x="1256" y="30"/>
                  </a:lnTo>
                  <a:lnTo>
                    <a:pt x="1261" y="30"/>
                  </a:lnTo>
                  <a:lnTo>
                    <a:pt x="1266" y="30"/>
                  </a:lnTo>
                  <a:lnTo>
                    <a:pt x="1272" y="23"/>
                  </a:lnTo>
                  <a:lnTo>
                    <a:pt x="1277" y="23"/>
                  </a:lnTo>
                  <a:lnTo>
                    <a:pt x="1282" y="15"/>
                  </a:lnTo>
                  <a:lnTo>
                    <a:pt x="1288" y="15"/>
                  </a:lnTo>
                  <a:lnTo>
                    <a:pt x="1292" y="15"/>
                  </a:lnTo>
                  <a:lnTo>
                    <a:pt x="1298" y="15"/>
                  </a:lnTo>
                  <a:lnTo>
                    <a:pt x="1303" y="7"/>
                  </a:lnTo>
                  <a:lnTo>
                    <a:pt x="1308" y="7"/>
                  </a:lnTo>
                  <a:lnTo>
                    <a:pt x="1314" y="7"/>
                  </a:lnTo>
                  <a:lnTo>
                    <a:pt x="1319" y="7"/>
                  </a:lnTo>
                  <a:lnTo>
                    <a:pt x="1324" y="7"/>
                  </a:lnTo>
                  <a:lnTo>
                    <a:pt x="1330" y="7"/>
                  </a:lnTo>
                  <a:lnTo>
                    <a:pt x="1335" y="7"/>
                  </a:lnTo>
                  <a:lnTo>
                    <a:pt x="1340" y="0"/>
                  </a:lnTo>
                  <a:lnTo>
                    <a:pt x="1346" y="7"/>
                  </a:lnTo>
                  <a:lnTo>
                    <a:pt x="1351" y="7"/>
                  </a:lnTo>
                  <a:lnTo>
                    <a:pt x="1356" y="7"/>
                  </a:lnTo>
                  <a:lnTo>
                    <a:pt x="1362" y="7"/>
                  </a:lnTo>
                  <a:lnTo>
                    <a:pt x="1367" y="7"/>
                  </a:lnTo>
                  <a:lnTo>
                    <a:pt x="1372" y="7"/>
                  </a:lnTo>
                  <a:lnTo>
                    <a:pt x="1378" y="7"/>
                  </a:lnTo>
                  <a:lnTo>
                    <a:pt x="1383" y="7"/>
                  </a:lnTo>
                  <a:lnTo>
                    <a:pt x="1389" y="7"/>
                  </a:lnTo>
                  <a:lnTo>
                    <a:pt x="1394" y="15"/>
                  </a:lnTo>
                  <a:lnTo>
                    <a:pt x="1399" y="15"/>
                  </a:lnTo>
                  <a:lnTo>
                    <a:pt x="1405" y="15"/>
                  </a:lnTo>
                  <a:lnTo>
                    <a:pt x="1411" y="23"/>
                  </a:lnTo>
                  <a:lnTo>
                    <a:pt x="1416" y="23"/>
                  </a:lnTo>
                  <a:lnTo>
                    <a:pt x="1421" y="23"/>
                  </a:lnTo>
                  <a:lnTo>
                    <a:pt x="1427" y="30"/>
                  </a:lnTo>
                  <a:lnTo>
                    <a:pt x="1433" y="30"/>
                  </a:lnTo>
                  <a:lnTo>
                    <a:pt x="1438" y="30"/>
                  </a:lnTo>
                  <a:lnTo>
                    <a:pt x="1443" y="38"/>
                  </a:lnTo>
                  <a:lnTo>
                    <a:pt x="1449" y="38"/>
                  </a:lnTo>
                  <a:lnTo>
                    <a:pt x="1455" y="45"/>
                  </a:lnTo>
                  <a:lnTo>
                    <a:pt x="1460" y="45"/>
                  </a:lnTo>
                  <a:lnTo>
                    <a:pt x="1466" y="53"/>
                  </a:lnTo>
                  <a:lnTo>
                    <a:pt x="1471" y="60"/>
                  </a:lnTo>
                  <a:lnTo>
                    <a:pt x="1477" y="60"/>
                  </a:lnTo>
                  <a:lnTo>
                    <a:pt x="1482" y="68"/>
                  </a:lnTo>
                  <a:lnTo>
                    <a:pt x="1488" y="75"/>
                  </a:lnTo>
                  <a:lnTo>
                    <a:pt x="1493" y="75"/>
                  </a:lnTo>
                  <a:lnTo>
                    <a:pt x="1499" y="83"/>
                  </a:lnTo>
                  <a:lnTo>
                    <a:pt x="1505" y="91"/>
                  </a:lnTo>
                  <a:lnTo>
                    <a:pt x="1511" y="91"/>
                  </a:lnTo>
                  <a:lnTo>
                    <a:pt x="1516" y="98"/>
                  </a:lnTo>
                  <a:lnTo>
                    <a:pt x="1522" y="106"/>
                  </a:lnTo>
                  <a:lnTo>
                    <a:pt x="1528" y="113"/>
                  </a:lnTo>
                  <a:lnTo>
                    <a:pt x="1534" y="121"/>
                  </a:lnTo>
                  <a:lnTo>
                    <a:pt x="1539" y="128"/>
                  </a:lnTo>
                  <a:lnTo>
                    <a:pt x="1545" y="136"/>
                  </a:lnTo>
                  <a:lnTo>
                    <a:pt x="1551" y="136"/>
                  </a:lnTo>
                  <a:lnTo>
                    <a:pt x="1556" y="144"/>
                  </a:lnTo>
                  <a:lnTo>
                    <a:pt x="1562" y="159"/>
                  </a:lnTo>
                  <a:lnTo>
                    <a:pt x="1568" y="159"/>
                  </a:lnTo>
                  <a:lnTo>
                    <a:pt x="1573" y="167"/>
                  </a:lnTo>
                  <a:lnTo>
                    <a:pt x="1579" y="174"/>
                  </a:lnTo>
                  <a:lnTo>
                    <a:pt x="1585" y="181"/>
                  </a:lnTo>
                  <a:lnTo>
                    <a:pt x="1591" y="197"/>
                  </a:lnTo>
                  <a:lnTo>
                    <a:pt x="1597" y="204"/>
                  </a:lnTo>
                  <a:lnTo>
                    <a:pt x="1603" y="212"/>
                  </a:lnTo>
                  <a:lnTo>
                    <a:pt x="1608" y="220"/>
                  </a:lnTo>
                  <a:lnTo>
                    <a:pt x="1615" y="227"/>
                  </a:lnTo>
                  <a:lnTo>
                    <a:pt x="1620" y="235"/>
                  </a:lnTo>
                  <a:lnTo>
                    <a:pt x="1626" y="242"/>
                  </a:lnTo>
                  <a:lnTo>
                    <a:pt x="1632" y="250"/>
                  </a:lnTo>
                  <a:lnTo>
                    <a:pt x="1638" y="265"/>
                  </a:lnTo>
                  <a:lnTo>
                    <a:pt x="1644" y="273"/>
                  </a:lnTo>
                  <a:lnTo>
                    <a:pt x="1650" y="280"/>
                  </a:lnTo>
                  <a:lnTo>
                    <a:pt x="1656" y="288"/>
                  </a:lnTo>
                  <a:lnTo>
                    <a:pt x="1662" y="295"/>
                  </a:lnTo>
                  <a:lnTo>
                    <a:pt x="1668" y="310"/>
                  </a:lnTo>
                  <a:lnTo>
                    <a:pt x="1673" y="318"/>
                  </a:lnTo>
                  <a:lnTo>
                    <a:pt x="1680" y="325"/>
                  </a:lnTo>
                  <a:lnTo>
                    <a:pt x="1685" y="333"/>
                  </a:lnTo>
                  <a:lnTo>
                    <a:pt x="1691" y="348"/>
                  </a:lnTo>
                  <a:lnTo>
                    <a:pt x="1697" y="356"/>
                  </a:lnTo>
                  <a:lnTo>
                    <a:pt x="1703" y="363"/>
                  </a:lnTo>
                  <a:lnTo>
                    <a:pt x="1709" y="371"/>
                  </a:lnTo>
                  <a:lnTo>
                    <a:pt x="1715" y="386"/>
                  </a:lnTo>
                  <a:lnTo>
                    <a:pt x="1721" y="394"/>
                  </a:lnTo>
                  <a:lnTo>
                    <a:pt x="1728" y="401"/>
                  </a:lnTo>
                  <a:lnTo>
                    <a:pt x="1733" y="417"/>
                  </a:lnTo>
                  <a:lnTo>
                    <a:pt x="1740" y="424"/>
                  </a:lnTo>
                  <a:lnTo>
                    <a:pt x="1746" y="431"/>
                  </a:lnTo>
                  <a:lnTo>
                    <a:pt x="1752" y="439"/>
                  </a:lnTo>
                  <a:lnTo>
                    <a:pt x="1758" y="454"/>
                  </a:lnTo>
                  <a:lnTo>
                    <a:pt x="1764" y="462"/>
                  </a:lnTo>
                  <a:lnTo>
                    <a:pt x="1770" y="470"/>
                  </a:lnTo>
                  <a:lnTo>
                    <a:pt x="1776" y="485"/>
                  </a:lnTo>
                  <a:lnTo>
                    <a:pt x="1783" y="492"/>
                  </a:lnTo>
                  <a:lnTo>
                    <a:pt x="1789" y="500"/>
                  </a:lnTo>
                  <a:lnTo>
                    <a:pt x="1795" y="507"/>
                  </a:lnTo>
                  <a:lnTo>
                    <a:pt x="1801" y="522"/>
                  </a:lnTo>
                  <a:lnTo>
                    <a:pt x="1807" y="530"/>
                  </a:lnTo>
                  <a:lnTo>
                    <a:pt x="1813" y="538"/>
                  </a:lnTo>
                  <a:lnTo>
                    <a:pt x="1820" y="553"/>
                  </a:lnTo>
                  <a:lnTo>
                    <a:pt x="1826" y="560"/>
                  </a:lnTo>
                  <a:lnTo>
                    <a:pt x="1832" y="568"/>
                  </a:lnTo>
                  <a:lnTo>
                    <a:pt x="1838" y="576"/>
                  </a:lnTo>
                  <a:lnTo>
                    <a:pt x="1845" y="591"/>
                  </a:lnTo>
                  <a:lnTo>
                    <a:pt x="1851" y="598"/>
                  </a:lnTo>
                  <a:lnTo>
                    <a:pt x="1857" y="606"/>
                  </a:lnTo>
                  <a:lnTo>
                    <a:pt x="1863" y="613"/>
                  </a:lnTo>
                  <a:lnTo>
                    <a:pt x="1870" y="628"/>
                  </a:lnTo>
                  <a:lnTo>
                    <a:pt x="1876" y="636"/>
                  </a:lnTo>
                  <a:lnTo>
                    <a:pt x="1882" y="644"/>
                  </a:lnTo>
                  <a:lnTo>
                    <a:pt x="1888" y="651"/>
                  </a:lnTo>
                  <a:lnTo>
                    <a:pt x="1895" y="666"/>
                  </a:lnTo>
                  <a:lnTo>
                    <a:pt x="1901" y="674"/>
                  </a:lnTo>
                  <a:lnTo>
                    <a:pt x="1908" y="681"/>
                  </a:lnTo>
                  <a:lnTo>
                    <a:pt x="1914" y="689"/>
                  </a:lnTo>
                  <a:lnTo>
                    <a:pt x="1920" y="697"/>
                  </a:lnTo>
                  <a:lnTo>
                    <a:pt x="1927" y="712"/>
                  </a:lnTo>
                  <a:lnTo>
                    <a:pt x="1933" y="719"/>
                  </a:lnTo>
                  <a:lnTo>
                    <a:pt x="1940" y="727"/>
                  </a:lnTo>
                  <a:lnTo>
                    <a:pt x="1946" y="734"/>
                  </a:lnTo>
                  <a:lnTo>
                    <a:pt x="1953" y="742"/>
                  </a:lnTo>
                  <a:lnTo>
                    <a:pt x="1959" y="750"/>
                  </a:lnTo>
                  <a:lnTo>
                    <a:pt x="1965" y="757"/>
                  </a:lnTo>
                  <a:lnTo>
                    <a:pt x="1972" y="772"/>
                  </a:lnTo>
                  <a:lnTo>
                    <a:pt x="1978" y="780"/>
                  </a:lnTo>
                  <a:lnTo>
                    <a:pt x="1985" y="788"/>
                  </a:lnTo>
                  <a:lnTo>
                    <a:pt x="1991" y="795"/>
                  </a:lnTo>
                  <a:lnTo>
                    <a:pt x="1998" y="803"/>
                  </a:lnTo>
                  <a:lnTo>
                    <a:pt x="2004" y="810"/>
                  </a:lnTo>
                  <a:lnTo>
                    <a:pt x="2011" y="818"/>
                  </a:lnTo>
                  <a:lnTo>
                    <a:pt x="2017" y="825"/>
                  </a:lnTo>
                  <a:lnTo>
                    <a:pt x="2024" y="833"/>
                  </a:lnTo>
                  <a:lnTo>
                    <a:pt x="2031" y="841"/>
                  </a:lnTo>
                  <a:lnTo>
                    <a:pt x="2037" y="848"/>
                  </a:lnTo>
                  <a:lnTo>
                    <a:pt x="2044" y="856"/>
                  </a:lnTo>
                  <a:lnTo>
                    <a:pt x="2050" y="863"/>
                  </a:lnTo>
                  <a:lnTo>
                    <a:pt x="2057" y="871"/>
                  </a:lnTo>
                  <a:lnTo>
                    <a:pt x="2064" y="878"/>
                  </a:lnTo>
                  <a:lnTo>
                    <a:pt x="2070" y="886"/>
                  </a:lnTo>
                  <a:lnTo>
                    <a:pt x="2077" y="894"/>
                  </a:lnTo>
                  <a:lnTo>
                    <a:pt x="2083" y="901"/>
                  </a:lnTo>
                  <a:lnTo>
                    <a:pt x="2090" y="909"/>
                  </a:lnTo>
                  <a:lnTo>
                    <a:pt x="2097" y="916"/>
                  </a:lnTo>
                  <a:lnTo>
                    <a:pt x="2104" y="924"/>
                  </a:lnTo>
                  <a:lnTo>
                    <a:pt x="2110" y="931"/>
                  </a:lnTo>
                  <a:lnTo>
                    <a:pt x="2117" y="939"/>
                  </a:lnTo>
                  <a:lnTo>
                    <a:pt x="2123" y="947"/>
                  </a:lnTo>
                  <a:lnTo>
                    <a:pt x="2130" y="954"/>
                  </a:lnTo>
                  <a:lnTo>
                    <a:pt x="2137" y="962"/>
                  </a:lnTo>
                  <a:lnTo>
                    <a:pt x="2144" y="969"/>
                  </a:lnTo>
                  <a:lnTo>
                    <a:pt x="2150" y="977"/>
                  </a:lnTo>
                  <a:lnTo>
                    <a:pt x="2157" y="977"/>
                  </a:lnTo>
                  <a:lnTo>
                    <a:pt x="2164" y="984"/>
                  </a:lnTo>
                  <a:lnTo>
                    <a:pt x="2171" y="992"/>
                  </a:lnTo>
                  <a:lnTo>
                    <a:pt x="2178" y="1000"/>
                  </a:lnTo>
                  <a:lnTo>
                    <a:pt x="2184" y="1007"/>
                  </a:lnTo>
                  <a:lnTo>
                    <a:pt x="2191" y="1015"/>
                  </a:lnTo>
                  <a:lnTo>
                    <a:pt x="2198" y="1015"/>
                  </a:lnTo>
                  <a:lnTo>
                    <a:pt x="2205" y="1022"/>
                  </a:lnTo>
                  <a:lnTo>
                    <a:pt x="2212" y="1030"/>
                  </a:lnTo>
                  <a:lnTo>
                    <a:pt x="2219" y="1037"/>
                  </a:lnTo>
                  <a:lnTo>
                    <a:pt x="2225" y="1037"/>
                  </a:lnTo>
                  <a:lnTo>
                    <a:pt x="2232" y="1045"/>
                  </a:lnTo>
                  <a:lnTo>
                    <a:pt x="2239" y="1053"/>
                  </a:lnTo>
                  <a:lnTo>
                    <a:pt x="2246" y="1060"/>
                  </a:lnTo>
                  <a:lnTo>
                    <a:pt x="2253" y="1060"/>
                  </a:lnTo>
                  <a:lnTo>
                    <a:pt x="2260" y="1068"/>
                  </a:lnTo>
                  <a:lnTo>
                    <a:pt x="2267" y="1075"/>
                  </a:lnTo>
                  <a:lnTo>
                    <a:pt x="2274" y="1083"/>
                  </a:lnTo>
                  <a:lnTo>
                    <a:pt x="2281" y="1083"/>
                  </a:lnTo>
                  <a:lnTo>
                    <a:pt x="2288" y="1091"/>
                  </a:lnTo>
                  <a:lnTo>
                    <a:pt x="2295" y="1091"/>
                  </a:lnTo>
                  <a:lnTo>
                    <a:pt x="2302" y="1098"/>
                  </a:lnTo>
                  <a:lnTo>
                    <a:pt x="2309" y="1106"/>
                  </a:lnTo>
                  <a:lnTo>
                    <a:pt x="2316" y="1106"/>
                  </a:lnTo>
                  <a:lnTo>
                    <a:pt x="2323" y="1113"/>
                  </a:lnTo>
                  <a:lnTo>
                    <a:pt x="2330" y="1121"/>
                  </a:lnTo>
                  <a:lnTo>
                    <a:pt x="2337" y="1121"/>
                  </a:lnTo>
                  <a:lnTo>
                    <a:pt x="2344" y="1128"/>
                  </a:lnTo>
                  <a:lnTo>
                    <a:pt x="2351" y="1128"/>
                  </a:lnTo>
                  <a:lnTo>
                    <a:pt x="2358" y="1136"/>
                  </a:lnTo>
                  <a:lnTo>
                    <a:pt x="2365" y="1136"/>
                  </a:lnTo>
                  <a:lnTo>
                    <a:pt x="2372" y="1144"/>
                  </a:lnTo>
                  <a:lnTo>
                    <a:pt x="2379" y="1151"/>
                  </a:lnTo>
                  <a:lnTo>
                    <a:pt x="2386" y="1151"/>
                  </a:lnTo>
                  <a:lnTo>
                    <a:pt x="2393" y="1159"/>
                  </a:lnTo>
                  <a:lnTo>
                    <a:pt x="2401" y="1159"/>
                  </a:lnTo>
                  <a:lnTo>
                    <a:pt x="2408" y="1166"/>
                  </a:lnTo>
                  <a:lnTo>
                    <a:pt x="2415" y="1166"/>
                  </a:lnTo>
                  <a:lnTo>
                    <a:pt x="2422" y="1174"/>
                  </a:lnTo>
                  <a:lnTo>
                    <a:pt x="2429" y="1174"/>
                  </a:lnTo>
                  <a:lnTo>
                    <a:pt x="2437" y="1181"/>
                  </a:lnTo>
                  <a:lnTo>
                    <a:pt x="2444" y="1181"/>
                  </a:lnTo>
                  <a:lnTo>
                    <a:pt x="2451" y="1181"/>
                  </a:lnTo>
                  <a:lnTo>
                    <a:pt x="2458" y="1189"/>
                  </a:lnTo>
                  <a:lnTo>
                    <a:pt x="2465" y="1189"/>
                  </a:lnTo>
                  <a:lnTo>
                    <a:pt x="2472" y="1197"/>
                  </a:lnTo>
                  <a:lnTo>
                    <a:pt x="2480" y="1197"/>
                  </a:lnTo>
                  <a:lnTo>
                    <a:pt x="2487" y="1204"/>
                  </a:lnTo>
                  <a:lnTo>
                    <a:pt x="2494" y="1204"/>
                  </a:lnTo>
                  <a:lnTo>
                    <a:pt x="2502" y="1212"/>
                  </a:lnTo>
                  <a:lnTo>
                    <a:pt x="2509" y="1212"/>
                  </a:lnTo>
                  <a:lnTo>
                    <a:pt x="2516" y="1212"/>
                  </a:lnTo>
                  <a:lnTo>
                    <a:pt x="2524" y="1219"/>
                  </a:lnTo>
                  <a:lnTo>
                    <a:pt x="2531" y="1219"/>
                  </a:lnTo>
                  <a:lnTo>
                    <a:pt x="2538" y="1219"/>
                  </a:lnTo>
                  <a:lnTo>
                    <a:pt x="2546" y="1227"/>
                  </a:lnTo>
                  <a:lnTo>
                    <a:pt x="2553" y="1227"/>
                  </a:lnTo>
                  <a:lnTo>
                    <a:pt x="2560" y="1227"/>
                  </a:lnTo>
                  <a:lnTo>
                    <a:pt x="2568" y="1227"/>
                  </a:lnTo>
                  <a:lnTo>
                    <a:pt x="2575" y="1231"/>
                  </a:lnTo>
                  <a:lnTo>
                    <a:pt x="2605" y="1231"/>
                  </a:lnTo>
                  <a:lnTo>
                    <a:pt x="0" y="1231"/>
                  </a:lnTo>
                  <a:lnTo>
                    <a:pt x="682" y="1231"/>
                  </a:lnTo>
                  <a:close/>
                </a:path>
              </a:pathLst>
            </a:custGeom>
            <a:solidFill>
              <a:srgbClr val="808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151615" name="Group 63"/>
            <p:cNvGrpSpPr>
              <a:grpSpLocks/>
            </p:cNvGrpSpPr>
            <p:nvPr/>
          </p:nvGrpSpPr>
          <p:grpSpPr bwMode="auto">
            <a:xfrm>
              <a:off x="3552" y="1536"/>
              <a:ext cx="995" cy="116"/>
              <a:chOff x="1920" y="288"/>
              <a:chExt cx="995" cy="116"/>
            </a:xfrm>
          </p:grpSpPr>
          <p:sp>
            <p:nvSpPr>
              <p:cNvPr id="151616" name="Rectangle 64"/>
              <p:cNvSpPr>
                <a:spLocks noChangeArrowheads="1"/>
              </p:cNvSpPr>
              <p:nvPr/>
            </p:nvSpPr>
            <p:spPr bwMode="auto">
              <a:xfrm>
                <a:off x="2016" y="288"/>
                <a:ext cx="8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/>
                <a:r>
                  <a:rPr lang="de-DE" sz="1200" dirty="0">
                    <a:solidFill>
                      <a:srgbClr val="000000"/>
                    </a:solidFill>
                    <a:latin typeface="+mn-lt"/>
                  </a:rPr>
                  <a:t>0,40% FM/15% KSM</a:t>
                </a:r>
                <a:endParaRPr lang="de-DE" dirty="0">
                  <a:latin typeface="+mn-lt"/>
                </a:endParaRPr>
              </a:p>
            </p:txBody>
          </p:sp>
          <p:sp>
            <p:nvSpPr>
              <p:cNvPr id="151617" name="Rectangle 65"/>
              <p:cNvSpPr>
                <a:spLocks noChangeArrowheads="1"/>
              </p:cNvSpPr>
              <p:nvPr/>
            </p:nvSpPr>
            <p:spPr bwMode="auto">
              <a:xfrm>
                <a:off x="1920" y="316"/>
                <a:ext cx="79" cy="51"/>
              </a:xfrm>
              <a:prstGeom prst="rect">
                <a:avLst/>
              </a:prstGeom>
              <a:solidFill>
                <a:srgbClr val="8080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151618" name="Group 66"/>
          <p:cNvGrpSpPr>
            <a:grpSpLocks/>
          </p:cNvGrpSpPr>
          <p:nvPr/>
        </p:nvGrpSpPr>
        <p:grpSpPr bwMode="auto">
          <a:xfrm>
            <a:off x="1920875" y="3232150"/>
            <a:ext cx="5240338" cy="1925638"/>
            <a:chOff x="1379" y="1392"/>
            <a:chExt cx="3301" cy="1213"/>
          </a:xfrm>
        </p:grpSpPr>
        <p:sp>
          <p:nvSpPr>
            <p:cNvPr id="151619" name="Freeform 67"/>
            <p:cNvSpPr>
              <a:spLocks/>
            </p:cNvSpPr>
            <p:nvPr/>
          </p:nvSpPr>
          <p:spPr bwMode="auto">
            <a:xfrm>
              <a:off x="1379" y="1707"/>
              <a:ext cx="3301" cy="898"/>
            </a:xfrm>
            <a:custGeom>
              <a:avLst/>
              <a:gdLst>
                <a:gd name="T0" fmla="*/ 789 w 3301"/>
                <a:gd name="T1" fmla="*/ 871 h 898"/>
                <a:gd name="T2" fmla="*/ 813 w 3301"/>
                <a:gd name="T3" fmla="*/ 833 h 898"/>
                <a:gd name="T4" fmla="*/ 839 w 3301"/>
                <a:gd name="T5" fmla="*/ 795 h 898"/>
                <a:gd name="T6" fmla="*/ 864 w 3301"/>
                <a:gd name="T7" fmla="*/ 758 h 898"/>
                <a:gd name="T8" fmla="*/ 890 w 3301"/>
                <a:gd name="T9" fmla="*/ 720 h 898"/>
                <a:gd name="T10" fmla="*/ 916 w 3301"/>
                <a:gd name="T11" fmla="*/ 674 h 898"/>
                <a:gd name="T12" fmla="*/ 943 w 3301"/>
                <a:gd name="T13" fmla="*/ 629 h 898"/>
                <a:gd name="T14" fmla="*/ 970 w 3301"/>
                <a:gd name="T15" fmla="*/ 583 h 898"/>
                <a:gd name="T16" fmla="*/ 997 w 3301"/>
                <a:gd name="T17" fmla="*/ 538 h 898"/>
                <a:gd name="T18" fmla="*/ 1025 w 3301"/>
                <a:gd name="T19" fmla="*/ 492 h 898"/>
                <a:gd name="T20" fmla="*/ 1053 w 3301"/>
                <a:gd name="T21" fmla="*/ 447 h 898"/>
                <a:gd name="T22" fmla="*/ 1082 w 3301"/>
                <a:gd name="T23" fmla="*/ 401 h 898"/>
                <a:gd name="T24" fmla="*/ 1111 w 3301"/>
                <a:gd name="T25" fmla="*/ 356 h 898"/>
                <a:gd name="T26" fmla="*/ 1140 w 3301"/>
                <a:gd name="T27" fmla="*/ 311 h 898"/>
                <a:gd name="T28" fmla="*/ 1170 w 3301"/>
                <a:gd name="T29" fmla="*/ 265 h 898"/>
                <a:gd name="T30" fmla="*/ 1200 w 3301"/>
                <a:gd name="T31" fmla="*/ 220 h 898"/>
                <a:gd name="T32" fmla="*/ 1230 w 3301"/>
                <a:gd name="T33" fmla="*/ 182 h 898"/>
                <a:gd name="T34" fmla="*/ 1261 w 3301"/>
                <a:gd name="T35" fmla="*/ 144 h 898"/>
                <a:gd name="T36" fmla="*/ 1292 w 3301"/>
                <a:gd name="T37" fmla="*/ 114 h 898"/>
                <a:gd name="T38" fmla="*/ 1324 w 3301"/>
                <a:gd name="T39" fmla="*/ 84 h 898"/>
                <a:gd name="T40" fmla="*/ 1356 w 3301"/>
                <a:gd name="T41" fmla="*/ 53 h 898"/>
                <a:gd name="T42" fmla="*/ 1389 w 3301"/>
                <a:gd name="T43" fmla="*/ 30 h 898"/>
                <a:gd name="T44" fmla="*/ 1421 w 3301"/>
                <a:gd name="T45" fmla="*/ 15 h 898"/>
                <a:gd name="T46" fmla="*/ 1455 w 3301"/>
                <a:gd name="T47" fmla="*/ 8 h 898"/>
                <a:gd name="T48" fmla="*/ 1488 w 3301"/>
                <a:gd name="T49" fmla="*/ 0 h 898"/>
                <a:gd name="T50" fmla="*/ 1522 w 3301"/>
                <a:gd name="T51" fmla="*/ 0 h 898"/>
                <a:gd name="T52" fmla="*/ 1556 w 3301"/>
                <a:gd name="T53" fmla="*/ 0 h 898"/>
                <a:gd name="T54" fmla="*/ 1591 w 3301"/>
                <a:gd name="T55" fmla="*/ 8 h 898"/>
                <a:gd name="T56" fmla="*/ 1626 w 3301"/>
                <a:gd name="T57" fmla="*/ 23 h 898"/>
                <a:gd name="T58" fmla="*/ 1662 w 3301"/>
                <a:gd name="T59" fmla="*/ 45 h 898"/>
                <a:gd name="T60" fmla="*/ 1697 w 3301"/>
                <a:gd name="T61" fmla="*/ 68 h 898"/>
                <a:gd name="T62" fmla="*/ 1733 w 3301"/>
                <a:gd name="T63" fmla="*/ 91 h 898"/>
                <a:gd name="T64" fmla="*/ 1770 w 3301"/>
                <a:gd name="T65" fmla="*/ 121 h 898"/>
                <a:gd name="T66" fmla="*/ 1807 w 3301"/>
                <a:gd name="T67" fmla="*/ 152 h 898"/>
                <a:gd name="T68" fmla="*/ 1845 w 3301"/>
                <a:gd name="T69" fmla="*/ 182 h 898"/>
                <a:gd name="T70" fmla="*/ 1882 w 3301"/>
                <a:gd name="T71" fmla="*/ 212 h 898"/>
                <a:gd name="T72" fmla="*/ 1920 w 3301"/>
                <a:gd name="T73" fmla="*/ 250 h 898"/>
                <a:gd name="T74" fmla="*/ 1959 w 3301"/>
                <a:gd name="T75" fmla="*/ 288 h 898"/>
                <a:gd name="T76" fmla="*/ 1998 w 3301"/>
                <a:gd name="T77" fmla="*/ 326 h 898"/>
                <a:gd name="T78" fmla="*/ 2037 w 3301"/>
                <a:gd name="T79" fmla="*/ 364 h 898"/>
                <a:gd name="T80" fmla="*/ 2077 w 3301"/>
                <a:gd name="T81" fmla="*/ 401 h 898"/>
                <a:gd name="T82" fmla="*/ 2117 w 3301"/>
                <a:gd name="T83" fmla="*/ 439 h 898"/>
                <a:gd name="T84" fmla="*/ 2157 w 3301"/>
                <a:gd name="T85" fmla="*/ 477 h 898"/>
                <a:gd name="T86" fmla="*/ 2198 w 3301"/>
                <a:gd name="T87" fmla="*/ 515 h 898"/>
                <a:gd name="T88" fmla="*/ 2239 w 3301"/>
                <a:gd name="T89" fmla="*/ 545 h 898"/>
                <a:gd name="T90" fmla="*/ 2281 w 3301"/>
                <a:gd name="T91" fmla="*/ 583 h 898"/>
                <a:gd name="T92" fmla="*/ 2323 w 3301"/>
                <a:gd name="T93" fmla="*/ 614 h 898"/>
                <a:gd name="T94" fmla="*/ 2365 w 3301"/>
                <a:gd name="T95" fmla="*/ 644 h 898"/>
                <a:gd name="T96" fmla="*/ 2408 w 3301"/>
                <a:gd name="T97" fmla="*/ 674 h 898"/>
                <a:gd name="T98" fmla="*/ 2451 w 3301"/>
                <a:gd name="T99" fmla="*/ 697 h 898"/>
                <a:gd name="T100" fmla="*/ 2494 w 3301"/>
                <a:gd name="T101" fmla="*/ 727 h 898"/>
                <a:gd name="T102" fmla="*/ 2538 w 3301"/>
                <a:gd name="T103" fmla="*/ 750 h 898"/>
                <a:gd name="T104" fmla="*/ 2583 w 3301"/>
                <a:gd name="T105" fmla="*/ 773 h 898"/>
                <a:gd name="T106" fmla="*/ 2627 w 3301"/>
                <a:gd name="T107" fmla="*/ 788 h 898"/>
                <a:gd name="T108" fmla="*/ 2672 w 3301"/>
                <a:gd name="T109" fmla="*/ 811 h 898"/>
                <a:gd name="T110" fmla="*/ 2718 w 3301"/>
                <a:gd name="T111" fmla="*/ 826 h 898"/>
                <a:gd name="T112" fmla="*/ 2763 w 3301"/>
                <a:gd name="T113" fmla="*/ 841 h 898"/>
                <a:gd name="T114" fmla="*/ 2810 w 3301"/>
                <a:gd name="T115" fmla="*/ 856 h 898"/>
                <a:gd name="T116" fmla="*/ 2856 w 3301"/>
                <a:gd name="T117" fmla="*/ 871 h 898"/>
                <a:gd name="T118" fmla="*/ 2903 w 3301"/>
                <a:gd name="T119" fmla="*/ 886 h 898"/>
                <a:gd name="T120" fmla="*/ 2950 w 3301"/>
                <a:gd name="T121" fmla="*/ 89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1" h="898">
                  <a:moveTo>
                    <a:pt x="768" y="898"/>
                  </a:moveTo>
                  <a:lnTo>
                    <a:pt x="772" y="894"/>
                  </a:lnTo>
                  <a:lnTo>
                    <a:pt x="776" y="894"/>
                  </a:lnTo>
                  <a:lnTo>
                    <a:pt x="781" y="886"/>
                  </a:lnTo>
                  <a:lnTo>
                    <a:pt x="784" y="879"/>
                  </a:lnTo>
                  <a:lnTo>
                    <a:pt x="789" y="871"/>
                  </a:lnTo>
                  <a:lnTo>
                    <a:pt x="793" y="864"/>
                  </a:lnTo>
                  <a:lnTo>
                    <a:pt x="797" y="864"/>
                  </a:lnTo>
                  <a:lnTo>
                    <a:pt x="801" y="856"/>
                  </a:lnTo>
                  <a:lnTo>
                    <a:pt x="805" y="848"/>
                  </a:lnTo>
                  <a:lnTo>
                    <a:pt x="809" y="841"/>
                  </a:lnTo>
                  <a:lnTo>
                    <a:pt x="813" y="833"/>
                  </a:lnTo>
                  <a:lnTo>
                    <a:pt x="818" y="833"/>
                  </a:lnTo>
                  <a:lnTo>
                    <a:pt x="822" y="826"/>
                  </a:lnTo>
                  <a:lnTo>
                    <a:pt x="826" y="818"/>
                  </a:lnTo>
                  <a:lnTo>
                    <a:pt x="830" y="811"/>
                  </a:lnTo>
                  <a:lnTo>
                    <a:pt x="834" y="803"/>
                  </a:lnTo>
                  <a:lnTo>
                    <a:pt x="839" y="795"/>
                  </a:lnTo>
                  <a:lnTo>
                    <a:pt x="843" y="795"/>
                  </a:lnTo>
                  <a:lnTo>
                    <a:pt x="847" y="788"/>
                  </a:lnTo>
                  <a:lnTo>
                    <a:pt x="851" y="780"/>
                  </a:lnTo>
                  <a:lnTo>
                    <a:pt x="855" y="773"/>
                  </a:lnTo>
                  <a:lnTo>
                    <a:pt x="860" y="765"/>
                  </a:lnTo>
                  <a:lnTo>
                    <a:pt x="864" y="758"/>
                  </a:lnTo>
                  <a:lnTo>
                    <a:pt x="868" y="750"/>
                  </a:lnTo>
                  <a:lnTo>
                    <a:pt x="873" y="742"/>
                  </a:lnTo>
                  <a:lnTo>
                    <a:pt x="877" y="735"/>
                  </a:lnTo>
                  <a:lnTo>
                    <a:pt x="881" y="727"/>
                  </a:lnTo>
                  <a:lnTo>
                    <a:pt x="886" y="720"/>
                  </a:lnTo>
                  <a:lnTo>
                    <a:pt x="890" y="720"/>
                  </a:lnTo>
                  <a:lnTo>
                    <a:pt x="894" y="712"/>
                  </a:lnTo>
                  <a:lnTo>
                    <a:pt x="899" y="704"/>
                  </a:lnTo>
                  <a:lnTo>
                    <a:pt x="903" y="697"/>
                  </a:lnTo>
                  <a:lnTo>
                    <a:pt x="907" y="689"/>
                  </a:lnTo>
                  <a:lnTo>
                    <a:pt x="912" y="682"/>
                  </a:lnTo>
                  <a:lnTo>
                    <a:pt x="916" y="674"/>
                  </a:lnTo>
                  <a:lnTo>
                    <a:pt x="921" y="667"/>
                  </a:lnTo>
                  <a:lnTo>
                    <a:pt x="925" y="659"/>
                  </a:lnTo>
                  <a:lnTo>
                    <a:pt x="929" y="651"/>
                  </a:lnTo>
                  <a:lnTo>
                    <a:pt x="934" y="644"/>
                  </a:lnTo>
                  <a:lnTo>
                    <a:pt x="938" y="636"/>
                  </a:lnTo>
                  <a:lnTo>
                    <a:pt x="943" y="629"/>
                  </a:lnTo>
                  <a:lnTo>
                    <a:pt x="947" y="621"/>
                  </a:lnTo>
                  <a:lnTo>
                    <a:pt x="952" y="614"/>
                  </a:lnTo>
                  <a:lnTo>
                    <a:pt x="956" y="606"/>
                  </a:lnTo>
                  <a:lnTo>
                    <a:pt x="961" y="598"/>
                  </a:lnTo>
                  <a:lnTo>
                    <a:pt x="965" y="591"/>
                  </a:lnTo>
                  <a:lnTo>
                    <a:pt x="970" y="583"/>
                  </a:lnTo>
                  <a:lnTo>
                    <a:pt x="974" y="576"/>
                  </a:lnTo>
                  <a:lnTo>
                    <a:pt x="979" y="568"/>
                  </a:lnTo>
                  <a:lnTo>
                    <a:pt x="983" y="561"/>
                  </a:lnTo>
                  <a:lnTo>
                    <a:pt x="988" y="553"/>
                  </a:lnTo>
                  <a:lnTo>
                    <a:pt x="993" y="545"/>
                  </a:lnTo>
                  <a:lnTo>
                    <a:pt x="997" y="538"/>
                  </a:lnTo>
                  <a:lnTo>
                    <a:pt x="1002" y="530"/>
                  </a:lnTo>
                  <a:lnTo>
                    <a:pt x="1007" y="523"/>
                  </a:lnTo>
                  <a:lnTo>
                    <a:pt x="1011" y="515"/>
                  </a:lnTo>
                  <a:lnTo>
                    <a:pt x="1016" y="508"/>
                  </a:lnTo>
                  <a:lnTo>
                    <a:pt x="1021" y="500"/>
                  </a:lnTo>
                  <a:lnTo>
                    <a:pt x="1025" y="492"/>
                  </a:lnTo>
                  <a:lnTo>
                    <a:pt x="1030" y="485"/>
                  </a:lnTo>
                  <a:lnTo>
                    <a:pt x="1034" y="477"/>
                  </a:lnTo>
                  <a:lnTo>
                    <a:pt x="1039" y="470"/>
                  </a:lnTo>
                  <a:lnTo>
                    <a:pt x="1044" y="462"/>
                  </a:lnTo>
                  <a:lnTo>
                    <a:pt x="1049" y="455"/>
                  </a:lnTo>
                  <a:lnTo>
                    <a:pt x="1053" y="447"/>
                  </a:lnTo>
                  <a:lnTo>
                    <a:pt x="1058" y="439"/>
                  </a:lnTo>
                  <a:lnTo>
                    <a:pt x="1063" y="432"/>
                  </a:lnTo>
                  <a:lnTo>
                    <a:pt x="1068" y="424"/>
                  </a:lnTo>
                  <a:lnTo>
                    <a:pt x="1072" y="417"/>
                  </a:lnTo>
                  <a:lnTo>
                    <a:pt x="1077" y="409"/>
                  </a:lnTo>
                  <a:lnTo>
                    <a:pt x="1082" y="401"/>
                  </a:lnTo>
                  <a:lnTo>
                    <a:pt x="1087" y="386"/>
                  </a:lnTo>
                  <a:lnTo>
                    <a:pt x="1092" y="386"/>
                  </a:lnTo>
                  <a:lnTo>
                    <a:pt x="1096" y="379"/>
                  </a:lnTo>
                  <a:lnTo>
                    <a:pt x="1101" y="371"/>
                  </a:lnTo>
                  <a:lnTo>
                    <a:pt x="1106" y="364"/>
                  </a:lnTo>
                  <a:lnTo>
                    <a:pt x="1111" y="356"/>
                  </a:lnTo>
                  <a:lnTo>
                    <a:pt x="1116" y="348"/>
                  </a:lnTo>
                  <a:lnTo>
                    <a:pt x="1121" y="341"/>
                  </a:lnTo>
                  <a:lnTo>
                    <a:pt x="1125" y="333"/>
                  </a:lnTo>
                  <a:lnTo>
                    <a:pt x="1130" y="326"/>
                  </a:lnTo>
                  <a:lnTo>
                    <a:pt x="1135" y="318"/>
                  </a:lnTo>
                  <a:lnTo>
                    <a:pt x="1140" y="311"/>
                  </a:lnTo>
                  <a:lnTo>
                    <a:pt x="1145" y="303"/>
                  </a:lnTo>
                  <a:lnTo>
                    <a:pt x="1150" y="295"/>
                  </a:lnTo>
                  <a:lnTo>
                    <a:pt x="1155" y="288"/>
                  </a:lnTo>
                  <a:lnTo>
                    <a:pt x="1160" y="280"/>
                  </a:lnTo>
                  <a:lnTo>
                    <a:pt x="1165" y="273"/>
                  </a:lnTo>
                  <a:lnTo>
                    <a:pt x="1170" y="265"/>
                  </a:lnTo>
                  <a:lnTo>
                    <a:pt x="1175" y="258"/>
                  </a:lnTo>
                  <a:lnTo>
                    <a:pt x="1180" y="250"/>
                  </a:lnTo>
                  <a:lnTo>
                    <a:pt x="1185" y="243"/>
                  </a:lnTo>
                  <a:lnTo>
                    <a:pt x="1190" y="235"/>
                  </a:lnTo>
                  <a:lnTo>
                    <a:pt x="1195" y="227"/>
                  </a:lnTo>
                  <a:lnTo>
                    <a:pt x="1200" y="220"/>
                  </a:lnTo>
                  <a:lnTo>
                    <a:pt x="1205" y="220"/>
                  </a:lnTo>
                  <a:lnTo>
                    <a:pt x="1210" y="212"/>
                  </a:lnTo>
                  <a:lnTo>
                    <a:pt x="1215" y="205"/>
                  </a:lnTo>
                  <a:lnTo>
                    <a:pt x="1220" y="197"/>
                  </a:lnTo>
                  <a:lnTo>
                    <a:pt x="1225" y="189"/>
                  </a:lnTo>
                  <a:lnTo>
                    <a:pt x="1230" y="182"/>
                  </a:lnTo>
                  <a:lnTo>
                    <a:pt x="1236" y="174"/>
                  </a:lnTo>
                  <a:lnTo>
                    <a:pt x="1241" y="174"/>
                  </a:lnTo>
                  <a:lnTo>
                    <a:pt x="1246" y="167"/>
                  </a:lnTo>
                  <a:lnTo>
                    <a:pt x="1251" y="159"/>
                  </a:lnTo>
                  <a:lnTo>
                    <a:pt x="1256" y="152"/>
                  </a:lnTo>
                  <a:lnTo>
                    <a:pt x="1261" y="144"/>
                  </a:lnTo>
                  <a:lnTo>
                    <a:pt x="1266" y="144"/>
                  </a:lnTo>
                  <a:lnTo>
                    <a:pt x="1272" y="137"/>
                  </a:lnTo>
                  <a:lnTo>
                    <a:pt x="1277" y="129"/>
                  </a:lnTo>
                  <a:lnTo>
                    <a:pt x="1282" y="121"/>
                  </a:lnTo>
                  <a:lnTo>
                    <a:pt x="1288" y="121"/>
                  </a:lnTo>
                  <a:lnTo>
                    <a:pt x="1292" y="114"/>
                  </a:lnTo>
                  <a:lnTo>
                    <a:pt x="1298" y="106"/>
                  </a:lnTo>
                  <a:lnTo>
                    <a:pt x="1303" y="98"/>
                  </a:lnTo>
                  <a:lnTo>
                    <a:pt x="1308" y="98"/>
                  </a:lnTo>
                  <a:lnTo>
                    <a:pt x="1314" y="91"/>
                  </a:lnTo>
                  <a:lnTo>
                    <a:pt x="1319" y="84"/>
                  </a:lnTo>
                  <a:lnTo>
                    <a:pt x="1324" y="84"/>
                  </a:lnTo>
                  <a:lnTo>
                    <a:pt x="1330" y="76"/>
                  </a:lnTo>
                  <a:lnTo>
                    <a:pt x="1335" y="76"/>
                  </a:lnTo>
                  <a:lnTo>
                    <a:pt x="1340" y="68"/>
                  </a:lnTo>
                  <a:lnTo>
                    <a:pt x="1346" y="61"/>
                  </a:lnTo>
                  <a:lnTo>
                    <a:pt x="1351" y="61"/>
                  </a:lnTo>
                  <a:lnTo>
                    <a:pt x="1356" y="53"/>
                  </a:lnTo>
                  <a:lnTo>
                    <a:pt x="1362" y="53"/>
                  </a:lnTo>
                  <a:lnTo>
                    <a:pt x="1367" y="45"/>
                  </a:lnTo>
                  <a:lnTo>
                    <a:pt x="1372" y="45"/>
                  </a:lnTo>
                  <a:lnTo>
                    <a:pt x="1378" y="38"/>
                  </a:lnTo>
                  <a:lnTo>
                    <a:pt x="1383" y="38"/>
                  </a:lnTo>
                  <a:lnTo>
                    <a:pt x="1389" y="30"/>
                  </a:lnTo>
                  <a:lnTo>
                    <a:pt x="1394" y="30"/>
                  </a:lnTo>
                  <a:lnTo>
                    <a:pt x="1399" y="30"/>
                  </a:lnTo>
                  <a:lnTo>
                    <a:pt x="1405" y="23"/>
                  </a:lnTo>
                  <a:lnTo>
                    <a:pt x="1411" y="23"/>
                  </a:lnTo>
                  <a:lnTo>
                    <a:pt x="1416" y="15"/>
                  </a:lnTo>
                  <a:lnTo>
                    <a:pt x="1421" y="15"/>
                  </a:lnTo>
                  <a:lnTo>
                    <a:pt x="1427" y="15"/>
                  </a:lnTo>
                  <a:lnTo>
                    <a:pt x="1433" y="15"/>
                  </a:lnTo>
                  <a:lnTo>
                    <a:pt x="1438" y="8"/>
                  </a:lnTo>
                  <a:lnTo>
                    <a:pt x="1443" y="8"/>
                  </a:lnTo>
                  <a:lnTo>
                    <a:pt x="1449" y="8"/>
                  </a:lnTo>
                  <a:lnTo>
                    <a:pt x="1455" y="8"/>
                  </a:lnTo>
                  <a:lnTo>
                    <a:pt x="1460" y="0"/>
                  </a:lnTo>
                  <a:lnTo>
                    <a:pt x="1466" y="0"/>
                  </a:lnTo>
                  <a:lnTo>
                    <a:pt x="1471" y="0"/>
                  </a:lnTo>
                  <a:lnTo>
                    <a:pt x="1477" y="0"/>
                  </a:lnTo>
                  <a:lnTo>
                    <a:pt x="1482" y="0"/>
                  </a:lnTo>
                  <a:lnTo>
                    <a:pt x="1488" y="0"/>
                  </a:lnTo>
                  <a:lnTo>
                    <a:pt x="1493" y="0"/>
                  </a:lnTo>
                  <a:lnTo>
                    <a:pt x="1499" y="0"/>
                  </a:lnTo>
                  <a:lnTo>
                    <a:pt x="1505" y="0"/>
                  </a:lnTo>
                  <a:lnTo>
                    <a:pt x="1511" y="0"/>
                  </a:lnTo>
                  <a:lnTo>
                    <a:pt x="1516" y="0"/>
                  </a:lnTo>
                  <a:lnTo>
                    <a:pt x="1522" y="0"/>
                  </a:lnTo>
                  <a:lnTo>
                    <a:pt x="1528" y="0"/>
                  </a:lnTo>
                  <a:lnTo>
                    <a:pt x="1534" y="0"/>
                  </a:lnTo>
                  <a:lnTo>
                    <a:pt x="1539" y="0"/>
                  </a:lnTo>
                  <a:lnTo>
                    <a:pt x="1545" y="0"/>
                  </a:lnTo>
                  <a:lnTo>
                    <a:pt x="1551" y="0"/>
                  </a:lnTo>
                  <a:lnTo>
                    <a:pt x="1556" y="0"/>
                  </a:lnTo>
                  <a:lnTo>
                    <a:pt x="1562" y="0"/>
                  </a:lnTo>
                  <a:lnTo>
                    <a:pt x="1568" y="8"/>
                  </a:lnTo>
                  <a:lnTo>
                    <a:pt x="1573" y="8"/>
                  </a:lnTo>
                  <a:lnTo>
                    <a:pt x="1579" y="8"/>
                  </a:lnTo>
                  <a:lnTo>
                    <a:pt x="1585" y="8"/>
                  </a:lnTo>
                  <a:lnTo>
                    <a:pt x="1591" y="8"/>
                  </a:lnTo>
                  <a:lnTo>
                    <a:pt x="1597" y="15"/>
                  </a:lnTo>
                  <a:lnTo>
                    <a:pt x="1603" y="15"/>
                  </a:lnTo>
                  <a:lnTo>
                    <a:pt x="1608" y="15"/>
                  </a:lnTo>
                  <a:lnTo>
                    <a:pt x="1615" y="23"/>
                  </a:lnTo>
                  <a:lnTo>
                    <a:pt x="1620" y="23"/>
                  </a:lnTo>
                  <a:lnTo>
                    <a:pt x="1626" y="23"/>
                  </a:lnTo>
                  <a:lnTo>
                    <a:pt x="1632" y="30"/>
                  </a:lnTo>
                  <a:lnTo>
                    <a:pt x="1638" y="30"/>
                  </a:lnTo>
                  <a:lnTo>
                    <a:pt x="1644" y="38"/>
                  </a:lnTo>
                  <a:lnTo>
                    <a:pt x="1650" y="38"/>
                  </a:lnTo>
                  <a:lnTo>
                    <a:pt x="1656" y="38"/>
                  </a:lnTo>
                  <a:lnTo>
                    <a:pt x="1662" y="45"/>
                  </a:lnTo>
                  <a:lnTo>
                    <a:pt x="1668" y="45"/>
                  </a:lnTo>
                  <a:lnTo>
                    <a:pt x="1673" y="53"/>
                  </a:lnTo>
                  <a:lnTo>
                    <a:pt x="1680" y="53"/>
                  </a:lnTo>
                  <a:lnTo>
                    <a:pt x="1685" y="61"/>
                  </a:lnTo>
                  <a:lnTo>
                    <a:pt x="1691" y="61"/>
                  </a:lnTo>
                  <a:lnTo>
                    <a:pt x="1697" y="68"/>
                  </a:lnTo>
                  <a:lnTo>
                    <a:pt x="1703" y="68"/>
                  </a:lnTo>
                  <a:lnTo>
                    <a:pt x="1709" y="76"/>
                  </a:lnTo>
                  <a:lnTo>
                    <a:pt x="1715" y="76"/>
                  </a:lnTo>
                  <a:lnTo>
                    <a:pt x="1721" y="84"/>
                  </a:lnTo>
                  <a:lnTo>
                    <a:pt x="1728" y="84"/>
                  </a:lnTo>
                  <a:lnTo>
                    <a:pt x="1733" y="91"/>
                  </a:lnTo>
                  <a:lnTo>
                    <a:pt x="1740" y="98"/>
                  </a:lnTo>
                  <a:lnTo>
                    <a:pt x="1746" y="98"/>
                  </a:lnTo>
                  <a:lnTo>
                    <a:pt x="1752" y="106"/>
                  </a:lnTo>
                  <a:lnTo>
                    <a:pt x="1758" y="106"/>
                  </a:lnTo>
                  <a:lnTo>
                    <a:pt x="1764" y="114"/>
                  </a:lnTo>
                  <a:lnTo>
                    <a:pt x="1770" y="121"/>
                  </a:lnTo>
                  <a:lnTo>
                    <a:pt x="1776" y="121"/>
                  </a:lnTo>
                  <a:lnTo>
                    <a:pt x="1783" y="129"/>
                  </a:lnTo>
                  <a:lnTo>
                    <a:pt x="1789" y="137"/>
                  </a:lnTo>
                  <a:lnTo>
                    <a:pt x="1795" y="137"/>
                  </a:lnTo>
                  <a:lnTo>
                    <a:pt x="1801" y="144"/>
                  </a:lnTo>
                  <a:lnTo>
                    <a:pt x="1807" y="152"/>
                  </a:lnTo>
                  <a:lnTo>
                    <a:pt x="1813" y="152"/>
                  </a:lnTo>
                  <a:lnTo>
                    <a:pt x="1820" y="159"/>
                  </a:lnTo>
                  <a:lnTo>
                    <a:pt x="1826" y="167"/>
                  </a:lnTo>
                  <a:lnTo>
                    <a:pt x="1832" y="167"/>
                  </a:lnTo>
                  <a:lnTo>
                    <a:pt x="1838" y="174"/>
                  </a:lnTo>
                  <a:lnTo>
                    <a:pt x="1845" y="182"/>
                  </a:lnTo>
                  <a:lnTo>
                    <a:pt x="1851" y="189"/>
                  </a:lnTo>
                  <a:lnTo>
                    <a:pt x="1857" y="189"/>
                  </a:lnTo>
                  <a:lnTo>
                    <a:pt x="1863" y="197"/>
                  </a:lnTo>
                  <a:lnTo>
                    <a:pt x="1870" y="205"/>
                  </a:lnTo>
                  <a:lnTo>
                    <a:pt x="1876" y="205"/>
                  </a:lnTo>
                  <a:lnTo>
                    <a:pt x="1882" y="212"/>
                  </a:lnTo>
                  <a:lnTo>
                    <a:pt x="1888" y="220"/>
                  </a:lnTo>
                  <a:lnTo>
                    <a:pt x="1895" y="227"/>
                  </a:lnTo>
                  <a:lnTo>
                    <a:pt x="1901" y="235"/>
                  </a:lnTo>
                  <a:lnTo>
                    <a:pt x="1908" y="235"/>
                  </a:lnTo>
                  <a:lnTo>
                    <a:pt x="1914" y="243"/>
                  </a:lnTo>
                  <a:lnTo>
                    <a:pt x="1920" y="250"/>
                  </a:lnTo>
                  <a:lnTo>
                    <a:pt x="1927" y="258"/>
                  </a:lnTo>
                  <a:lnTo>
                    <a:pt x="1933" y="258"/>
                  </a:lnTo>
                  <a:lnTo>
                    <a:pt x="1940" y="265"/>
                  </a:lnTo>
                  <a:lnTo>
                    <a:pt x="1946" y="273"/>
                  </a:lnTo>
                  <a:lnTo>
                    <a:pt x="1953" y="280"/>
                  </a:lnTo>
                  <a:lnTo>
                    <a:pt x="1959" y="288"/>
                  </a:lnTo>
                  <a:lnTo>
                    <a:pt x="1965" y="295"/>
                  </a:lnTo>
                  <a:lnTo>
                    <a:pt x="1972" y="295"/>
                  </a:lnTo>
                  <a:lnTo>
                    <a:pt x="1978" y="303"/>
                  </a:lnTo>
                  <a:lnTo>
                    <a:pt x="1985" y="311"/>
                  </a:lnTo>
                  <a:lnTo>
                    <a:pt x="1991" y="318"/>
                  </a:lnTo>
                  <a:lnTo>
                    <a:pt x="1998" y="326"/>
                  </a:lnTo>
                  <a:lnTo>
                    <a:pt x="2004" y="326"/>
                  </a:lnTo>
                  <a:lnTo>
                    <a:pt x="2011" y="333"/>
                  </a:lnTo>
                  <a:lnTo>
                    <a:pt x="2017" y="341"/>
                  </a:lnTo>
                  <a:lnTo>
                    <a:pt x="2024" y="348"/>
                  </a:lnTo>
                  <a:lnTo>
                    <a:pt x="2031" y="356"/>
                  </a:lnTo>
                  <a:lnTo>
                    <a:pt x="2037" y="364"/>
                  </a:lnTo>
                  <a:lnTo>
                    <a:pt x="2044" y="371"/>
                  </a:lnTo>
                  <a:lnTo>
                    <a:pt x="2050" y="371"/>
                  </a:lnTo>
                  <a:lnTo>
                    <a:pt x="2057" y="379"/>
                  </a:lnTo>
                  <a:lnTo>
                    <a:pt x="2064" y="386"/>
                  </a:lnTo>
                  <a:lnTo>
                    <a:pt x="2070" y="394"/>
                  </a:lnTo>
                  <a:lnTo>
                    <a:pt x="2077" y="401"/>
                  </a:lnTo>
                  <a:lnTo>
                    <a:pt x="2083" y="409"/>
                  </a:lnTo>
                  <a:lnTo>
                    <a:pt x="2090" y="409"/>
                  </a:lnTo>
                  <a:lnTo>
                    <a:pt x="2097" y="417"/>
                  </a:lnTo>
                  <a:lnTo>
                    <a:pt x="2104" y="424"/>
                  </a:lnTo>
                  <a:lnTo>
                    <a:pt x="2110" y="432"/>
                  </a:lnTo>
                  <a:lnTo>
                    <a:pt x="2117" y="439"/>
                  </a:lnTo>
                  <a:lnTo>
                    <a:pt x="2123" y="447"/>
                  </a:lnTo>
                  <a:lnTo>
                    <a:pt x="2130" y="455"/>
                  </a:lnTo>
                  <a:lnTo>
                    <a:pt x="2137" y="455"/>
                  </a:lnTo>
                  <a:lnTo>
                    <a:pt x="2144" y="462"/>
                  </a:lnTo>
                  <a:lnTo>
                    <a:pt x="2150" y="470"/>
                  </a:lnTo>
                  <a:lnTo>
                    <a:pt x="2157" y="477"/>
                  </a:lnTo>
                  <a:lnTo>
                    <a:pt x="2164" y="485"/>
                  </a:lnTo>
                  <a:lnTo>
                    <a:pt x="2171" y="485"/>
                  </a:lnTo>
                  <a:lnTo>
                    <a:pt x="2178" y="492"/>
                  </a:lnTo>
                  <a:lnTo>
                    <a:pt x="2184" y="500"/>
                  </a:lnTo>
                  <a:lnTo>
                    <a:pt x="2191" y="508"/>
                  </a:lnTo>
                  <a:lnTo>
                    <a:pt x="2198" y="515"/>
                  </a:lnTo>
                  <a:lnTo>
                    <a:pt x="2205" y="523"/>
                  </a:lnTo>
                  <a:lnTo>
                    <a:pt x="2212" y="523"/>
                  </a:lnTo>
                  <a:lnTo>
                    <a:pt x="2219" y="530"/>
                  </a:lnTo>
                  <a:lnTo>
                    <a:pt x="2225" y="538"/>
                  </a:lnTo>
                  <a:lnTo>
                    <a:pt x="2232" y="545"/>
                  </a:lnTo>
                  <a:lnTo>
                    <a:pt x="2239" y="545"/>
                  </a:lnTo>
                  <a:lnTo>
                    <a:pt x="2246" y="553"/>
                  </a:lnTo>
                  <a:lnTo>
                    <a:pt x="2253" y="561"/>
                  </a:lnTo>
                  <a:lnTo>
                    <a:pt x="2260" y="568"/>
                  </a:lnTo>
                  <a:lnTo>
                    <a:pt x="2267" y="568"/>
                  </a:lnTo>
                  <a:lnTo>
                    <a:pt x="2274" y="576"/>
                  </a:lnTo>
                  <a:lnTo>
                    <a:pt x="2281" y="583"/>
                  </a:lnTo>
                  <a:lnTo>
                    <a:pt x="2288" y="591"/>
                  </a:lnTo>
                  <a:lnTo>
                    <a:pt x="2295" y="591"/>
                  </a:lnTo>
                  <a:lnTo>
                    <a:pt x="2302" y="598"/>
                  </a:lnTo>
                  <a:lnTo>
                    <a:pt x="2309" y="606"/>
                  </a:lnTo>
                  <a:lnTo>
                    <a:pt x="2316" y="606"/>
                  </a:lnTo>
                  <a:lnTo>
                    <a:pt x="2323" y="614"/>
                  </a:lnTo>
                  <a:lnTo>
                    <a:pt x="2330" y="621"/>
                  </a:lnTo>
                  <a:lnTo>
                    <a:pt x="2337" y="621"/>
                  </a:lnTo>
                  <a:lnTo>
                    <a:pt x="2344" y="629"/>
                  </a:lnTo>
                  <a:lnTo>
                    <a:pt x="2351" y="636"/>
                  </a:lnTo>
                  <a:lnTo>
                    <a:pt x="2358" y="644"/>
                  </a:lnTo>
                  <a:lnTo>
                    <a:pt x="2365" y="644"/>
                  </a:lnTo>
                  <a:lnTo>
                    <a:pt x="2372" y="651"/>
                  </a:lnTo>
                  <a:lnTo>
                    <a:pt x="2379" y="651"/>
                  </a:lnTo>
                  <a:lnTo>
                    <a:pt x="2386" y="659"/>
                  </a:lnTo>
                  <a:lnTo>
                    <a:pt x="2393" y="667"/>
                  </a:lnTo>
                  <a:lnTo>
                    <a:pt x="2401" y="667"/>
                  </a:lnTo>
                  <a:lnTo>
                    <a:pt x="2408" y="674"/>
                  </a:lnTo>
                  <a:lnTo>
                    <a:pt x="2415" y="682"/>
                  </a:lnTo>
                  <a:lnTo>
                    <a:pt x="2422" y="682"/>
                  </a:lnTo>
                  <a:lnTo>
                    <a:pt x="2429" y="689"/>
                  </a:lnTo>
                  <a:lnTo>
                    <a:pt x="2437" y="689"/>
                  </a:lnTo>
                  <a:lnTo>
                    <a:pt x="2444" y="697"/>
                  </a:lnTo>
                  <a:lnTo>
                    <a:pt x="2451" y="697"/>
                  </a:lnTo>
                  <a:lnTo>
                    <a:pt x="2458" y="704"/>
                  </a:lnTo>
                  <a:lnTo>
                    <a:pt x="2465" y="712"/>
                  </a:lnTo>
                  <a:lnTo>
                    <a:pt x="2472" y="712"/>
                  </a:lnTo>
                  <a:lnTo>
                    <a:pt x="2480" y="720"/>
                  </a:lnTo>
                  <a:lnTo>
                    <a:pt x="2487" y="720"/>
                  </a:lnTo>
                  <a:lnTo>
                    <a:pt x="2494" y="727"/>
                  </a:lnTo>
                  <a:lnTo>
                    <a:pt x="2502" y="727"/>
                  </a:lnTo>
                  <a:lnTo>
                    <a:pt x="2509" y="735"/>
                  </a:lnTo>
                  <a:lnTo>
                    <a:pt x="2516" y="735"/>
                  </a:lnTo>
                  <a:lnTo>
                    <a:pt x="2524" y="742"/>
                  </a:lnTo>
                  <a:lnTo>
                    <a:pt x="2531" y="742"/>
                  </a:lnTo>
                  <a:lnTo>
                    <a:pt x="2538" y="750"/>
                  </a:lnTo>
                  <a:lnTo>
                    <a:pt x="2546" y="750"/>
                  </a:lnTo>
                  <a:lnTo>
                    <a:pt x="2553" y="758"/>
                  </a:lnTo>
                  <a:lnTo>
                    <a:pt x="2560" y="758"/>
                  </a:lnTo>
                  <a:lnTo>
                    <a:pt x="2568" y="765"/>
                  </a:lnTo>
                  <a:lnTo>
                    <a:pt x="2575" y="765"/>
                  </a:lnTo>
                  <a:lnTo>
                    <a:pt x="2583" y="773"/>
                  </a:lnTo>
                  <a:lnTo>
                    <a:pt x="2590" y="773"/>
                  </a:lnTo>
                  <a:lnTo>
                    <a:pt x="2597" y="780"/>
                  </a:lnTo>
                  <a:lnTo>
                    <a:pt x="2605" y="780"/>
                  </a:lnTo>
                  <a:lnTo>
                    <a:pt x="2612" y="788"/>
                  </a:lnTo>
                  <a:lnTo>
                    <a:pt x="2619" y="788"/>
                  </a:lnTo>
                  <a:lnTo>
                    <a:pt x="2627" y="788"/>
                  </a:lnTo>
                  <a:lnTo>
                    <a:pt x="2635" y="795"/>
                  </a:lnTo>
                  <a:lnTo>
                    <a:pt x="2642" y="795"/>
                  </a:lnTo>
                  <a:lnTo>
                    <a:pt x="2649" y="803"/>
                  </a:lnTo>
                  <a:lnTo>
                    <a:pt x="2657" y="803"/>
                  </a:lnTo>
                  <a:lnTo>
                    <a:pt x="2665" y="803"/>
                  </a:lnTo>
                  <a:lnTo>
                    <a:pt x="2672" y="811"/>
                  </a:lnTo>
                  <a:lnTo>
                    <a:pt x="2680" y="811"/>
                  </a:lnTo>
                  <a:lnTo>
                    <a:pt x="2687" y="818"/>
                  </a:lnTo>
                  <a:lnTo>
                    <a:pt x="2695" y="818"/>
                  </a:lnTo>
                  <a:lnTo>
                    <a:pt x="2702" y="818"/>
                  </a:lnTo>
                  <a:lnTo>
                    <a:pt x="2710" y="826"/>
                  </a:lnTo>
                  <a:lnTo>
                    <a:pt x="2718" y="826"/>
                  </a:lnTo>
                  <a:lnTo>
                    <a:pt x="2725" y="826"/>
                  </a:lnTo>
                  <a:lnTo>
                    <a:pt x="2733" y="833"/>
                  </a:lnTo>
                  <a:lnTo>
                    <a:pt x="2740" y="833"/>
                  </a:lnTo>
                  <a:lnTo>
                    <a:pt x="2748" y="841"/>
                  </a:lnTo>
                  <a:lnTo>
                    <a:pt x="2755" y="841"/>
                  </a:lnTo>
                  <a:lnTo>
                    <a:pt x="2763" y="841"/>
                  </a:lnTo>
                  <a:lnTo>
                    <a:pt x="2771" y="848"/>
                  </a:lnTo>
                  <a:lnTo>
                    <a:pt x="2779" y="848"/>
                  </a:lnTo>
                  <a:lnTo>
                    <a:pt x="2786" y="848"/>
                  </a:lnTo>
                  <a:lnTo>
                    <a:pt x="2794" y="856"/>
                  </a:lnTo>
                  <a:lnTo>
                    <a:pt x="2802" y="856"/>
                  </a:lnTo>
                  <a:lnTo>
                    <a:pt x="2810" y="856"/>
                  </a:lnTo>
                  <a:lnTo>
                    <a:pt x="2817" y="856"/>
                  </a:lnTo>
                  <a:lnTo>
                    <a:pt x="2825" y="864"/>
                  </a:lnTo>
                  <a:lnTo>
                    <a:pt x="2833" y="864"/>
                  </a:lnTo>
                  <a:lnTo>
                    <a:pt x="2840" y="864"/>
                  </a:lnTo>
                  <a:lnTo>
                    <a:pt x="2848" y="871"/>
                  </a:lnTo>
                  <a:lnTo>
                    <a:pt x="2856" y="871"/>
                  </a:lnTo>
                  <a:lnTo>
                    <a:pt x="2864" y="871"/>
                  </a:lnTo>
                  <a:lnTo>
                    <a:pt x="2871" y="871"/>
                  </a:lnTo>
                  <a:lnTo>
                    <a:pt x="2879" y="879"/>
                  </a:lnTo>
                  <a:lnTo>
                    <a:pt x="2887" y="879"/>
                  </a:lnTo>
                  <a:lnTo>
                    <a:pt x="2895" y="879"/>
                  </a:lnTo>
                  <a:lnTo>
                    <a:pt x="2903" y="886"/>
                  </a:lnTo>
                  <a:lnTo>
                    <a:pt x="2911" y="886"/>
                  </a:lnTo>
                  <a:lnTo>
                    <a:pt x="2919" y="886"/>
                  </a:lnTo>
                  <a:lnTo>
                    <a:pt x="2926" y="886"/>
                  </a:lnTo>
                  <a:lnTo>
                    <a:pt x="2934" y="894"/>
                  </a:lnTo>
                  <a:lnTo>
                    <a:pt x="2942" y="894"/>
                  </a:lnTo>
                  <a:lnTo>
                    <a:pt x="2950" y="894"/>
                  </a:lnTo>
                  <a:lnTo>
                    <a:pt x="2958" y="894"/>
                  </a:lnTo>
                  <a:lnTo>
                    <a:pt x="2966" y="898"/>
                  </a:lnTo>
                  <a:lnTo>
                    <a:pt x="3301" y="898"/>
                  </a:lnTo>
                  <a:lnTo>
                    <a:pt x="0" y="898"/>
                  </a:lnTo>
                  <a:lnTo>
                    <a:pt x="768" y="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151620" name="Group 68"/>
            <p:cNvGrpSpPr>
              <a:grpSpLocks/>
            </p:cNvGrpSpPr>
            <p:nvPr/>
          </p:nvGrpSpPr>
          <p:grpSpPr bwMode="auto">
            <a:xfrm>
              <a:off x="3552" y="1392"/>
              <a:ext cx="537" cy="116"/>
              <a:chOff x="3552" y="1392"/>
              <a:chExt cx="537" cy="116"/>
            </a:xfrm>
          </p:grpSpPr>
          <p:sp>
            <p:nvSpPr>
              <p:cNvPr id="151621" name="Rectangle 69"/>
              <p:cNvSpPr>
                <a:spLocks noChangeArrowheads="1"/>
              </p:cNvSpPr>
              <p:nvPr/>
            </p:nvSpPr>
            <p:spPr bwMode="auto">
              <a:xfrm>
                <a:off x="3648" y="1392"/>
                <a:ext cx="4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/>
                <a:r>
                  <a:rPr lang="de-DE" sz="1200" dirty="0">
                    <a:solidFill>
                      <a:srgbClr val="000000"/>
                    </a:solidFill>
                    <a:latin typeface="+mn-lt"/>
                  </a:rPr>
                  <a:t>0,40% FM</a:t>
                </a:r>
                <a:endParaRPr lang="de-DE" dirty="0">
                  <a:latin typeface="+mn-lt"/>
                </a:endParaRPr>
              </a:p>
            </p:txBody>
          </p:sp>
          <p:sp>
            <p:nvSpPr>
              <p:cNvPr id="151622" name="Rectangle 70"/>
              <p:cNvSpPr>
                <a:spLocks noChangeArrowheads="1"/>
              </p:cNvSpPr>
              <p:nvPr/>
            </p:nvSpPr>
            <p:spPr bwMode="auto">
              <a:xfrm>
                <a:off x="3552" y="1420"/>
                <a:ext cx="79" cy="5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151623" name="Group 71"/>
          <p:cNvGrpSpPr>
            <a:grpSpLocks/>
          </p:cNvGrpSpPr>
          <p:nvPr/>
        </p:nvGrpSpPr>
        <p:grpSpPr bwMode="auto">
          <a:xfrm>
            <a:off x="1927225" y="2579688"/>
            <a:ext cx="4730752" cy="2578100"/>
            <a:chOff x="1379" y="981"/>
            <a:chExt cx="2980" cy="1624"/>
          </a:xfrm>
        </p:grpSpPr>
        <p:sp>
          <p:nvSpPr>
            <p:cNvPr id="151624" name="Freeform 72"/>
            <p:cNvSpPr>
              <a:spLocks/>
            </p:cNvSpPr>
            <p:nvPr/>
          </p:nvSpPr>
          <p:spPr bwMode="auto">
            <a:xfrm>
              <a:off x="1379" y="1449"/>
              <a:ext cx="1740" cy="1156"/>
            </a:xfrm>
            <a:custGeom>
              <a:avLst/>
              <a:gdLst>
                <a:gd name="T0" fmla="*/ 207 w 1740"/>
                <a:gd name="T1" fmla="*/ 1122 h 1156"/>
                <a:gd name="T2" fmla="*/ 220 w 1740"/>
                <a:gd name="T3" fmla="*/ 1091 h 1156"/>
                <a:gd name="T4" fmla="*/ 233 w 1740"/>
                <a:gd name="T5" fmla="*/ 1046 h 1156"/>
                <a:gd name="T6" fmla="*/ 246 w 1740"/>
                <a:gd name="T7" fmla="*/ 1008 h 1156"/>
                <a:gd name="T8" fmla="*/ 260 w 1740"/>
                <a:gd name="T9" fmla="*/ 947 h 1156"/>
                <a:gd name="T10" fmla="*/ 274 w 1740"/>
                <a:gd name="T11" fmla="*/ 879 h 1156"/>
                <a:gd name="T12" fmla="*/ 289 w 1740"/>
                <a:gd name="T13" fmla="*/ 803 h 1156"/>
                <a:gd name="T14" fmla="*/ 304 w 1740"/>
                <a:gd name="T15" fmla="*/ 728 h 1156"/>
                <a:gd name="T16" fmla="*/ 320 w 1740"/>
                <a:gd name="T17" fmla="*/ 652 h 1156"/>
                <a:gd name="T18" fmla="*/ 336 w 1740"/>
                <a:gd name="T19" fmla="*/ 584 h 1156"/>
                <a:gd name="T20" fmla="*/ 352 w 1740"/>
                <a:gd name="T21" fmla="*/ 516 h 1156"/>
                <a:gd name="T22" fmla="*/ 368 w 1740"/>
                <a:gd name="T23" fmla="*/ 455 h 1156"/>
                <a:gd name="T24" fmla="*/ 385 w 1740"/>
                <a:gd name="T25" fmla="*/ 387 h 1156"/>
                <a:gd name="T26" fmla="*/ 403 w 1740"/>
                <a:gd name="T27" fmla="*/ 334 h 1156"/>
                <a:gd name="T28" fmla="*/ 420 w 1740"/>
                <a:gd name="T29" fmla="*/ 273 h 1156"/>
                <a:gd name="T30" fmla="*/ 438 w 1740"/>
                <a:gd name="T31" fmla="*/ 213 h 1156"/>
                <a:gd name="T32" fmla="*/ 457 w 1740"/>
                <a:gd name="T33" fmla="*/ 160 h 1156"/>
                <a:gd name="T34" fmla="*/ 476 w 1740"/>
                <a:gd name="T35" fmla="*/ 114 h 1156"/>
                <a:gd name="T36" fmla="*/ 495 w 1740"/>
                <a:gd name="T37" fmla="*/ 69 h 1156"/>
                <a:gd name="T38" fmla="*/ 515 w 1740"/>
                <a:gd name="T39" fmla="*/ 31 h 1156"/>
                <a:gd name="T40" fmla="*/ 535 w 1740"/>
                <a:gd name="T41" fmla="*/ 8 h 1156"/>
                <a:gd name="T42" fmla="*/ 555 w 1740"/>
                <a:gd name="T43" fmla="*/ 0 h 1156"/>
                <a:gd name="T44" fmla="*/ 576 w 1740"/>
                <a:gd name="T45" fmla="*/ 0 h 1156"/>
                <a:gd name="T46" fmla="*/ 597 w 1740"/>
                <a:gd name="T47" fmla="*/ 16 h 1156"/>
                <a:gd name="T48" fmla="*/ 619 w 1740"/>
                <a:gd name="T49" fmla="*/ 46 h 1156"/>
                <a:gd name="T50" fmla="*/ 641 w 1740"/>
                <a:gd name="T51" fmla="*/ 92 h 1156"/>
                <a:gd name="T52" fmla="*/ 663 w 1740"/>
                <a:gd name="T53" fmla="*/ 137 h 1156"/>
                <a:gd name="T54" fmla="*/ 686 w 1740"/>
                <a:gd name="T55" fmla="*/ 182 h 1156"/>
                <a:gd name="T56" fmla="*/ 709 w 1740"/>
                <a:gd name="T57" fmla="*/ 228 h 1156"/>
                <a:gd name="T58" fmla="*/ 732 w 1740"/>
                <a:gd name="T59" fmla="*/ 273 h 1156"/>
                <a:gd name="T60" fmla="*/ 756 w 1740"/>
                <a:gd name="T61" fmla="*/ 319 h 1156"/>
                <a:gd name="T62" fmla="*/ 781 w 1740"/>
                <a:gd name="T63" fmla="*/ 364 h 1156"/>
                <a:gd name="T64" fmla="*/ 805 w 1740"/>
                <a:gd name="T65" fmla="*/ 410 h 1156"/>
                <a:gd name="T66" fmla="*/ 830 w 1740"/>
                <a:gd name="T67" fmla="*/ 455 h 1156"/>
                <a:gd name="T68" fmla="*/ 855 w 1740"/>
                <a:gd name="T69" fmla="*/ 501 h 1156"/>
                <a:gd name="T70" fmla="*/ 881 w 1740"/>
                <a:gd name="T71" fmla="*/ 546 h 1156"/>
                <a:gd name="T72" fmla="*/ 907 w 1740"/>
                <a:gd name="T73" fmla="*/ 591 h 1156"/>
                <a:gd name="T74" fmla="*/ 934 w 1740"/>
                <a:gd name="T75" fmla="*/ 637 h 1156"/>
                <a:gd name="T76" fmla="*/ 961 w 1740"/>
                <a:gd name="T77" fmla="*/ 675 h 1156"/>
                <a:gd name="T78" fmla="*/ 988 w 1740"/>
                <a:gd name="T79" fmla="*/ 713 h 1156"/>
                <a:gd name="T80" fmla="*/ 1016 w 1740"/>
                <a:gd name="T81" fmla="*/ 750 h 1156"/>
                <a:gd name="T82" fmla="*/ 1044 w 1740"/>
                <a:gd name="T83" fmla="*/ 781 h 1156"/>
                <a:gd name="T84" fmla="*/ 1072 w 1740"/>
                <a:gd name="T85" fmla="*/ 819 h 1156"/>
                <a:gd name="T86" fmla="*/ 1101 w 1740"/>
                <a:gd name="T87" fmla="*/ 849 h 1156"/>
                <a:gd name="T88" fmla="*/ 1130 w 1740"/>
                <a:gd name="T89" fmla="*/ 879 h 1156"/>
                <a:gd name="T90" fmla="*/ 1160 w 1740"/>
                <a:gd name="T91" fmla="*/ 902 h 1156"/>
                <a:gd name="T92" fmla="*/ 1190 w 1740"/>
                <a:gd name="T93" fmla="*/ 932 h 1156"/>
                <a:gd name="T94" fmla="*/ 1220 w 1740"/>
                <a:gd name="T95" fmla="*/ 955 h 1156"/>
                <a:gd name="T96" fmla="*/ 1251 w 1740"/>
                <a:gd name="T97" fmla="*/ 978 h 1156"/>
                <a:gd name="T98" fmla="*/ 1282 w 1740"/>
                <a:gd name="T99" fmla="*/ 1000 h 1156"/>
                <a:gd name="T100" fmla="*/ 1314 w 1740"/>
                <a:gd name="T101" fmla="*/ 1016 h 1156"/>
                <a:gd name="T102" fmla="*/ 1346 w 1740"/>
                <a:gd name="T103" fmla="*/ 1031 h 1156"/>
                <a:gd name="T104" fmla="*/ 1378 w 1740"/>
                <a:gd name="T105" fmla="*/ 1053 h 1156"/>
                <a:gd name="T106" fmla="*/ 1411 w 1740"/>
                <a:gd name="T107" fmla="*/ 1061 h 1156"/>
                <a:gd name="T108" fmla="*/ 1443 w 1740"/>
                <a:gd name="T109" fmla="*/ 1076 h 1156"/>
                <a:gd name="T110" fmla="*/ 1477 w 1740"/>
                <a:gd name="T111" fmla="*/ 1091 h 1156"/>
                <a:gd name="T112" fmla="*/ 1511 w 1740"/>
                <a:gd name="T113" fmla="*/ 1106 h 1156"/>
                <a:gd name="T114" fmla="*/ 1545 w 1740"/>
                <a:gd name="T115" fmla="*/ 1114 h 1156"/>
                <a:gd name="T116" fmla="*/ 1579 w 1740"/>
                <a:gd name="T117" fmla="*/ 1122 h 1156"/>
                <a:gd name="T118" fmla="*/ 1615 w 1740"/>
                <a:gd name="T119" fmla="*/ 1137 h 1156"/>
                <a:gd name="T120" fmla="*/ 1650 w 1740"/>
                <a:gd name="T121" fmla="*/ 1144 h 1156"/>
                <a:gd name="T122" fmla="*/ 1685 w 1740"/>
                <a:gd name="T123" fmla="*/ 1152 h 1156"/>
                <a:gd name="T124" fmla="*/ 1740 w 1740"/>
                <a:gd name="T125" fmla="*/ 1156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0" h="1156">
                  <a:moveTo>
                    <a:pt x="196" y="1152"/>
                  </a:moveTo>
                  <a:lnTo>
                    <a:pt x="198" y="1144"/>
                  </a:lnTo>
                  <a:lnTo>
                    <a:pt x="200" y="1144"/>
                  </a:lnTo>
                  <a:lnTo>
                    <a:pt x="203" y="1137"/>
                  </a:lnTo>
                  <a:lnTo>
                    <a:pt x="205" y="1129"/>
                  </a:lnTo>
                  <a:lnTo>
                    <a:pt x="207" y="1122"/>
                  </a:lnTo>
                  <a:lnTo>
                    <a:pt x="209" y="1122"/>
                  </a:lnTo>
                  <a:lnTo>
                    <a:pt x="211" y="1114"/>
                  </a:lnTo>
                  <a:lnTo>
                    <a:pt x="213" y="1106"/>
                  </a:lnTo>
                  <a:lnTo>
                    <a:pt x="215" y="1099"/>
                  </a:lnTo>
                  <a:lnTo>
                    <a:pt x="217" y="1091"/>
                  </a:lnTo>
                  <a:lnTo>
                    <a:pt x="220" y="1091"/>
                  </a:lnTo>
                  <a:lnTo>
                    <a:pt x="222" y="1084"/>
                  </a:lnTo>
                  <a:lnTo>
                    <a:pt x="224" y="1076"/>
                  </a:lnTo>
                  <a:lnTo>
                    <a:pt x="226" y="1069"/>
                  </a:lnTo>
                  <a:lnTo>
                    <a:pt x="228" y="1061"/>
                  </a:lnTo>
                  <a:lnTo>
                    <a:pt x="230" y="1053"/>
                  </a:lnTo>
                  <a:lnTo>
                    <a:pt x="233" y="1046"/>
                  </a:lnTo>
                  <a:lnTo>
                    <a:pt x="235" y="1046"/>
                  </a:lnTo>
                  <a:lnTo>
                    <a:pt x="237" y="1038"/>
                  </a:lnTo>
                  <a:lnTo>
                    <a:pt x="239" y="1031"/>
                  </a:lnTo>
                  <a:lnTo>
                    <a:pt x="242" y="1023"/>
                  </a:lnTo>
                  <a:lnTo>
                    <a:pt x="244" y="1016"/>
                  </a:lnTo>
                  <a:lnTo>
                    <a:pt x="246" y="1008"/>
                  </a:lnTo>
                  <a:lnTo>
                    <a:pt x="249" y="1000"/>
                  </a:lnTo>
                  <a:lnTo>
                    <a:pt x="251" y="993"/>
                  </a:lnTo>
                  <a:lnTo>
                    <a:pt x="253" y="978"/>
                  </a:lnTo>
                  <a:lnTo>
                    <a:pt x="256" y="970"/>
                  </a:lnTo>
                  <a:lnTo>
                    <a:pt x="258" y="962"/>
                  </a:lnTo>
                  <a:lnTo>
                    <a:pt x="260" y="947"/>
                  </a:lnTo>
                  <a:lnTo>
                    <a:pt x="263" y="940"/>
                  </a:lnTo>
                  <a:lnTo>
                    <a:pt x="265" y="932"/>
                  </a:lnTo>
                  <a:lnTo>
                    <a:pt x="267" y="917"/>
                  </a:lnTo>
                  <a:lnTo>
                    <a:pt x="270" y="902"/>
                  </a:lnTo>
                  <a:lnTo>
                    <a:pt x="272" y="894"/>
                  </a:lnTo>
                  <a:lnTo>
                    <a:pt x="274" y="879"/>
                  </a:lnTo>
                  <a:lnTo>
                    <a:pt x="277" y="872"/>
                  </a:lnTo>
                  <a:lnTo>
                    <a:pt x="279" y="856"/>
                  </a:lnTo>
                  <a:lnTo>
                    <a:pt x="282" y="841"/>
                  </a:lnTo>
                  <a:lnTo>
                    <a:pt x="284" y="834"/>
                  </a:lnTo>
                  <a:lnTo>
                    <a:pt x="287" y="819"/>
                  </a:lnTo>
                  <a:lnTo>
                    <a:pt x="289" y="803"/>
                  </a:lnTo>
                  <a:lnTo>
                    <a:pt x="292" y="796"/>
                  </a:lnTo>
                  <a:lnTo>
                    <a:pt x="294" y="781"/>
                  </a:lnTo>
                  <a:lnTo>
                    <a:pt x="297" y="766"/>
                  </a:lnTo>
                  <a:lnTo>
                    <a:pt x="299" y="750"/>
                  </a:lnTo>
                  <a:lnTo>
                    <a:pt x="302" y="743"/>
                  </a:lnTo>
                  <a:lnTo>
                    <a:pt x="304" y="728"/>
                  </a:lnTo>
                  <a:lnTo>
                    <a:pt x="307" y="713"/>
                  </a:lnTo>
                  <a:lnTo>
                    <a:pt x="309" y="705"/>
                  </a:lnTo>
                  <a:lnTo>
                    <a:pt x="312" y="690"/>
                  </a:lnTo>
                  <a:lnTo>
                    <a:pt x="314" y="675"/>
                  </a:lnTo>
                  <a:lnTo>
                    <a:pt x="317" y="667"/>
                  </a:lnTo>
                  <a:lnTo>
                    <a:pt x="320" y="652"/>
                  </a:lnTo>
                  <a:lnTo>
                    <a:pt x="322" y="644"/>
                  </a:lnTo>
                  <a:lnTo>
                    <a:pt x="325" y="629"/>
                  </a:lnTo>
                  <a:lnTo>
                    <a:pt x="327" y="614"/>
                  </a:lnTo>
                  <a:lnTo>
                    <a:pt x="330" y="606"/>
                  </a:lnTo>
                  <a:lnTo>
                    <a:pt x="333" y="591"/>
                  </a:lnTo>
                  <a:lnTo>
                    <a:pt x="336" y="584"/>
                  </a:lnTo>
                  <a:lnTo>
                    <a:pt x="338" y="569"/>
                  </a:lnTo>
                  <a:lnTo>
                    <a:pt x="341" y="561"/>
                  </a:lnTo>
                  <a:lnTo>
                    <a:pt x="343" y="546"/>
                  </a:lnTo>
                  <a:lnTo>
                    <a:pt x="346" y="538"/>
                  </a:lnTo>
                  <a:lnTo>
                    <a:pt x="349" y="523"/>
                  </a:lnTo>
                  <a:lnTo>
                    <a:pt x="352" y="516"/>
                  </a:lnTo>
                  <a:lnTo>
                    <a:pt x="354" y="508"/>
                  </a:lnTo>
                  <a:lnTo>
                    <a:pt x="357" y="493"/>
                  </a:lnTo>
                  <a:lnTo>
                    <a:pt x="360" y="485"/>
                  </a:lnTo>
                  <a:lnTo>
                    <a:pt x="363" y="470"/>
                  </a:lnTo>
                  <a:lnTo>
                    <a:pt x="365" y="463"/>
                  </a:lnTo>
                  <a:lnTo>
                    <a:pt x="368" y="455"/>
                  </a:lnTo>
                  <a:lnTo>
                    <a:pt x="371" y="440"/>
                  </a:lnTo>
                  <a:lnTo>
                    <a:pt x="374" y="432"/>
                  </a:lnTo>
                  <a:lnTo>
                    <a:pt x="377" y="417"/>
                  </a:lnTo>
                  <a:lnTo>
                    <a:pt x="380" y="410"/>
                  </a:lnTo>
                  <a:lnTo>
                    <a:pt x="382" y="402"/>
                  </a:lnTo>
                  <a:lnTo>
                    <a:pt x="385" y="387"/>
                  </a:lnTo>
                  <a:lnTo>
                    <a:pt x="388" y="379"/>
                  </a:lnTo>
                  <a:lnTo>
                    <a:pt x="391" y="372"/>
                  </a:lnTo>
                  <a:lnTo>
                    <a:pt x="394" y="356"/>
                  </a:lnTo>
                  <a:lnTo>
                    <a:pt x="397" y="349"/>
                  </a:lnTo>
                  <a:lnTo>
                    <a:pt x="400" y="342"/>
                  </a:lnTo>
                  <a:lnTo>
                    <a:pt x="403" y="334"/>
                  </a:lnTo>
                  <a:lnTo>
                    <a:pt x="406" y="319"/>
                  </a:lnTo>
                  <a:lnTo>
                    <a:pt x="409" y="311"/>
                  </a:lnTo>
                  <a:lnTo>
                    <a:pt x="411" y="303"/>
                  </a:lnTo>
                  <a:lnTo>
                    <a:pt x="414" y="296"/>
                  </a:lnTo>
                  <a:lnTo>
                    <a:pt x="417" y="281"/>
                  </a:lnTo>
                  <a:lnTo>
                    <a:pt x="420" y="273"/>
                  </a:lnTo>
                  <a:lnTo>
                    <a:pt x="423" y="266"/>
                  </a:lnTo>
                  <a:lnTo>
                    <a:pt x="426" y="250"/>
                  </a:lnTo>
                  <a:lnTo>
                    <a:pt x="429" y="243"/>
                  </a:lnTo>
                  <a:lnTo>
                    <a:pt x="432" y="235"/>
                  </a:lnTo>
                  <a:lnTo>
                    <a:pt x="435" y="228"/>
                  </a:lnTo>
                  <a:lnTo>
                    <a:pt x="438" y="213"/>
                  </a:lnTo>
                  <a:lnTo>
                    <a:pt x="442" y="205"/>
                  </a:lnTo>
                  <a:lnTo>
                    <a:pt x="445" y="198"/>
                  </a:lnTo>
                  <a:lnTo>
                    <a:pt x="447" y="190"/>
                  </a:lnTo>
                  <a:lnTo>
                    <a:pt x="451" y="175"/>
                  </a:lnTo>
                  <a:lnTo>
                    <a:pt x="454" y="167"/>
                  </a:lnTo>
                  <a:lnTo>
                    <a:pt x="457" y="160"/>
                  </a:lnTo>
                  <a:lnTo>
                    <a:pt x="460" y="152"/>
                  </a:lnTo>
                  <a:lnTo>
                    <a:pt x="463" y="145"/>
                  </a:lnTo>
                  <a:lnTo>
                    <a:pt x="466" y="137"/>
                  </a:lnTo>
                  <a:lnTo>
                    <a:pt x="469" y="129"/>
                  </a:lnTo>
                  <a:lnTo>
                    <a:pt x="473" y="122"/>
                  </a:lnTo>
                  <a:lnTo>
                    <a:pt x="476" y="114"/>
                  </a:lnTo>
                  <a:lnTo>
                    <a:pt x="479" y="106"/>
                  </a:lnTo>
                  <a:lnTo>
                    <a:pt x="482" y="99"/>
                  </a:lnTo>
                  <a:lnTo>
                    <a:pt x="485" y="92"/>
                  </a:lnTo>
                  <a:lnTo>
                    <a:pt x="489" y="84"/>
                  </a:lnTo>
                  <a:lnTo>
                    <a:pt x="492" y="76"/>
                  </a:lnTo>
                  <a:lnTo>
                    <a:pt x="495" y="69"/>
                  </a:lnTo>
                  <a:lnTo>
                    <a:pt x="498" y="61"/>
                  </a:lnTo>
                  <a:lnTo>
                    <a:pt x="502" y="53"/>
                  </a:lnTo>
                  <a:lnTo>
                    <a:pt x="505" y="53"/>
                  </a:lnTo>
                  <a:lnTo>
                    <a:pt x="508" y="46"/>
                  </a:lnTo>
                  <a:lnTo>
                    <a:pt x="511" y="38"/>
                  </a:lnTo>
                  <a:lnTo>
                    <a:pt x="515" y="31"/>
                  </a:lnTo>
                  <a:lnTo>
                    <a:pt x="518" y="31"/>
                  </a:lnTo>
                  <a:lnTo>
                    <a:pt x="521" y="23"/>
                  </a:lnTo>
                  <a:lnTo>
                    <a:pt x="525" y="23"/>
                  </a:lnTo>
                  <a:lnTo>
                    <a:pt x="528" y="16"/>
                  </a:lnTo>
                  <a:lnTo>
                    <a:pt x="532" y="16"/>
                  </a:lnTo>
                  <a:lnTo>
                    <a:pt x="535" y="8"/>
                  </a:lnTo>
                  <a:lnTo>
                    <a:pt x="538" y="8"/>
                  </a:lnTo>
                  <a:lnTo>
                    <a:pt x="542" y="8"/>
                  </a:lnTo>
                  <a:lnTo>
                    <a:pt x="545" y="0"/>
                  </a:lnTo>
                  <a:lnTo>
                    <a:pt x="548" y="0"/>
                  </a:lnTo>
                  <a:lnTo>
                    <a:pt x="552" y="0"/>
                  </a:lnTo>
                  <a:lnTo>
                    <a:pt x="555" y="0"/>
                  </a:lnTo>
                  <a:lnTo>
                    <a:pt x="559" y="0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69" y="0"/>
                  </a:lnTo>
                  <a:lnTo>
                    <a:pt x="573" y="0"/>
                  </a:lnTo>
                  <a:lnTo>
                    <a:pt x="576" y="0"/>
                  </a:lnTo>
                  <a:lnTo>
                    <a:pt x="580" y="0"/>
                  </a:lnTo>
                  <a:lnTo>
                    <a:pt x="583" y="8"/>
                  </a:lnTo>
                  <a:lnTo>
                    <a:pt x="586" y="8"/>
                  </a:lnTo>
                  <a:lnTo>
                    <a:pt x="590" y="8"/>
                  </a:lnTo>
                  <a:lnTo>
                    <a:pt x="594" y="16"/>
                  </a:lnTo>
                  <a:lnTo>
                    <a:pt x="597" y="16"/>
                  </a:lnTo>
                  <a:lnTo>
                    <a:pt x="601" y="23"/>
                  </a:lnTo>
                  <a:lnTo>
                    <a:pt x="604" y="23"/>
                  </a:lnTo>
                  <a:lnTo>
                    <a:pt x="608" y="31"/>
                  </a:lnTo>
                  <a:lnTo>
                    <a:pt x="612" y="38"/>
                  </a:lnTo>
                  <a:lnTo>
                    <a:pt x="615" y="46"/>
                  </a:lnTo>
                  <a:lnTo>
                    <a:pt x="619" y="46"/>
                  </a:lnTo>
                  <a:lnTo>
                    <a:pt x="622" y="53"/>
                  </a:lnTo>
                  <a:lnTo>
                    <a:pt x="626" y="61"/>
                  </a:lnTo>
                  <a:lnTo>
                    <a:pt x="630" y="69"/>
                  </a:lnTo>
                  <a:lnTo>
                    <a:pt x="633" y="76"/>
                  </a:lnTo>
                  <a:lnTo>
                    <a:pt x="637" y="84"/>
                  </a:lnTo>
                  <a:lnTo>
                    <a:pt x="641" y="92"/>
                  </a:lnTo>
                  <a:lnTo>
                    <a:pt x="644" y="99"/>
                  </a:lnTo>
                  <a:lnTo>
                    <a:pt x="648" y="106"/>
                  </a:lnTo>
                  <a:lnTo>
                    <a:pt x="652" y="114"/>
                  </a:lnTo>
                  <a:lnTo>
                    <a:pt x="656" y="122"/>
                  </a:lnTo>
                  <a:lnTo>
                    <a:pt x="659" y="129"/>
                  </a:lnTo>
                  <a:lnTo>
                    <a:pt x="663" y="137"/>
                  </a:lnTo>
                  <a:lnTo>
                    <a:pt x="667" y="145"/>
                  </a:lnTo>
                  <a:lnTo>
                    <a:pt x="671" y="152"/>
                  </a:lnTo>
                  <a:lnTo>
                    <a:pt x="674" y="160"/>
                  </a:lnTo>
                  <a:lnTo>
                    <a:pt x="678" y="167"/>
                  </a:lnTo>
                  <a:lnTo>
                    <a:pt x="682" y="175"/>
                  </a:lnTo>
                  <a:lnTo>
                    <a:pt x="686" y="182"/>
                  </a:lnTo>
                  <a:lnTo>
                    <a:pt x="690" y="190"/>
                  </a:lnTo>
                  <a:lnTo>
                    <a:pt x="693" y="198"/>
                  </a:lnTo>
                  <a:lnTo>
                    <a:pt x="697" y="205"/>
                  </a:lnTo>
                  <a:lnTo>
                    <a:pt x="701" y="213"/>
                  </a:lnTo>
                  <a:lnTo>
                    <a:pt x="705" y="220"/>
                  </a:lnTo>
                  <a:lnTo>
                    <a:pt x="709" y="228"/>
                  </a:lnTo>
                  <a:lnTo>
                    <a:pt x="713" y="235"/>
                  </a:lnTo>
                  <a:lnTo>
                    <a:pt x="717" y="243"/>
                  </a:lnTo>
                  <a:lnTo>
                    <a:pt x="721" y="258"/>
                  </a:lnTo>
                  <a:lnTo>
                    <a:pt x="724" y="258"/>
                  </a:lnTo>
                  <a:lnTo>
                    <a:pt x="728" y="273"/>
                  </a:lnTo>
                  <a:lnTo>
                    <a:pt x="732" y="273"/>
                  </a:lnTo>
                  <a:lnTo>
                    <a:pt x="736" y="281"/>
                  </a:lnTo>
                  <a:lnTo>
                    <a:pt x="740" y="288"/>
                  </a:lnTo>
                  <a:lnTo>
                    <a:pt x="744" y="296"/>
                  </a:lnTo>
                  <a:lnTo>
                    <a:pt x="748" y="303"/>
                  </a:lnTo>
                  <a:lnTo>
                    <a:pt x="752" y="311"/>
                  </a:lnTo>
                  <a:lnTo>
                    <a:pt x="756" y="319"/>
                  </a:lnTo>
                  <a:lnTo>
                    <a:pt x="760" y="326"/>
                  </a:lnTo>
                  <a:lnTo>
                    <a:pt x="764" y="334"/>
                  </a:lnTo>
                  <a:lnTo>
                    <a:pt x="768" y="342"/>
                  </a:lnTo>
                  <a:lnTo>
                    <a:pt x="772" y="349"/>
                  </a:lnTo>
                  <a:lnTo>
                    <a:pt x="776" y="356"/>
                  </a:lnTo>
                  <a:lnTo>
                    <a:pt x="781" y="364"/>
                  </a:lnTo>
                  <a:lnTo>
                    <a:pt x="784" y="372"/>
                  </a:lnTo>
                  <a:lnTo>
                    <a:pt x="789" y="379"/>
                  </a:lnTo>
                  <a:lnTo>
                    <a:pt x="793" y="387"/>
                  </a:lnTo>
                  <a:lnTo>
                    <a:pt x="797" y="395"/>
                  </a:lnTo>
                  <a:lnTo>
                    <a:pt x="801" y="402"/>
                  </a:lnTo>
                  <a:lnTo>
                    <a:pt x="805" y="410"/>
                  </a:lnTo>
                  <a:lnTo>
                    <a:pt x="809" y="417"/>
                  </a:lnTo>
                  <a:lnTo>
                    <a:pt x="813" y="425"/>
                  </a:lnTo>
                  <a:lnTo>
                    <a:pt x="818" y="432"/>
                  </a:lnTo>
                  <a:lnTo>
                    <a:pt x="822" y="440"/>
                  </a:lnTo>
                  <a:lnTo>
                    <a:pt x="826" y="447"/>
                  </a:lnTo>
                  <a:lnTo>
                    <a:pt x="830" y="455"/>
                  </a:lnTo>
                  <a:lnTo>
                    <a:pt x="834" y="463"/>
                  </a:lnTo>
                  <a:lnTo>
                    <a:pt x="839" y="470"/>
                  </a:lnTo>
                  <a:lnTo>
                    <a:pt x="843" y="478"/>
                  </a:lnTo>
                  <a:lnTo>
                    <a:pt x="847" y="485"/>
                  </a:lnTo>
                  <a:lnTo>
                    <a:pt x="851" y="493"/>
                  </a:lnTo>
                  <a:lnTo>
                    <a:pt x="855" y="501"/>
                  </a:lnTo>
                  <a:lnTo>
                    <a:pt x="860" y="508"/>
                  </a:lnTo>
                  <a:lnTo>
                    <a:pt x="864" y="516"/>
                  </a:lnTo>
                  <a:lnTo>
                    <a:pt x="868" y="523"/>
                  </a:lnTo>
                  <a:lnTo>
                    <a:pt x="873" y="531"/>
                  </a:lnTo>
                  <a:lnTo>
                    <a:pt x="877" y="538"/>
                  </a:lnTo>
                  <a:lnTo>
                    <a:pt x="881" y="546"/>
                  </a:lnTo>
                  <a:lnTo>
                    <a:pt x="886" y="553"/>
                  </a:lnTo>
                  <a:lnTo>
                    <a:pt x="890" y="561"/>
                  </a:lnTo>
                  <a:lnTo>
                    <a:pt x="894" y="569"/>
                  </a:lnTo>
                  <a:lnTo>
                    <a:pt x="899" y="576"/>
                  </a:lnTo>
                  <a:lnTo>
                    <a:pt x="903" y="584"/>
                  </a:lnTo>
                  <a:lnTo>
                    <a:pt x="907" y="591"/>
                  </a:lnTo>
                  <a:lnTo>
                    <a:pt x="912" y="599"/>
                  </a:lnTo>
                  <a:lnTo>
                    <a:pt x="916" y="606"/>
                  </a:lnTo>
                  <a:lnTo>
                    <a:pt x="921" y="614"/>
                  </a:lnTo>
                  <a:lnTo>
                    <a:pt x="925" y="622"/>
                  </a:lnTo>
                  <a:lnTo>
                    <a:pt x="929" y="629"/>
                  </a:lnTo>
                  <a:lnTo>
                    <a:pt x="934" y="637"/>
                  </a:lnTo>
                  <a:lnTo>
                    <a:pt x="938" y="644"/>
                  </a:lnTo>
                  <a:lnTo>
                    <a:pt x="943" y="644"/>
                  </a:lnTo>
                  <a:lnTo>
                    <a:pt x="947" y="652"/>
                  </a:lnTo>
                  <a:lnTo>
                    <a:pt x="952" y="659"/>
                  </a:lnTo>
                  <a:lnTo>
                    <a:pt x="956" y="667"/>
                  </a:lnTo>
                  <a:lnTo>
                    <a:pt x="961" y="675"/>
                  </a:lnTo>
                  <a:lnTo>
                    <a:pt x="965" y="682"/>
                  </a:lnTo>
                  <a:lnTo>
                    <a:pt x="970" y="690"/>
                  </a:lnTo>
                  <a:lnTo>
                    <a:pt x="974" y="690"/>
                  </a:lnTo>
                  <a:lnTo>
                    <a:pt x="979" y="697"/>
                  </a:lnTo>
                  <a:lnTo>
                    <a:pt x="983" y="705"/>
                  </a:lnTo>
                  <a:lnTo>
                    <a:pt x="988" y="713"/>
                  </a:lnTo>
                  <a:lnTo>
                    <a:pt x="993" y="720"/>
                  </a:lnTo>
                  <a:lnTo>
                    <a:pt x="997" y="720"/>
                  </a:lnTo>
                  <a:lnTo>
                    <a:pt x="1002" y="728"/>
                  </a:lnTo>
                  <a:lnTo>
                    <a:pt x="1007" y="735"/>
                  </a:lnTo>
                  <a:lnTo>
                    <a:pt x="1011" y="743"/>
                  </a:lnTo>
                  <a:lnTo>
                    <a:pt x="1016" y="750"/>
                  </a:lnTo>
                  <a:lnTo>
                    <a:pt x="1021" y="758"/>
                  </a:lnTo>
                  <a:lnTo>
                    <a:pt x="1025" y="758"/>
                  </a:lnTo>
                  <a:lnTo>
                    <a:pt x="1030" y="766"/>
                  </a:lnTo>
                  <a:lnTo>
                    <a:pt x="1034" y="773"/>
                  </a:lnTo>
                  <a:lnTo>
                    <a:pt x="1039" y="781"/>
                  </a:lnTo>
                  <a:lnTo>
                    <a:pt x="1044" y="781"/>
                  </a:lnTo>
                  <a:lnTo>
                    <a:pt x="1049" y="788"/>
                  </a:lnTo>
                  <a:lnTo>
                    <a:pt x="1053" y="796"/>
                  </a:lnTo>
                  <a:lnTo>
                    <a:pt x="1058" y="803"/>
                  </a:lnTo>
                  <a:lnTo>
                    <a:pt x="1063" y="803"/>
                  </a:lnTo>
                  <a:lnTo>
                    <a:pt x="1068" y="811"/>
                  </a:lnTo>
                  <a:lnTo>
                    <a:pt x="1072" y="819"/>
                  </a:lnTo>
                  <a:lnTo>
                    <a:pt x="1077" y="819"/>
                  </a:lnTo>
                  <a:lnTo>
                    <a:pt x="1082" y="826"/>
                  </a:lnTo>
                  <a:lnTo>
                    <a:pt x="1087" y="834"/>
                  </a:lnTo>
                  <a:lnTo>
                    <a:pt x="1092" y="834"/>
                  </a:lnTo>
                  <a:lnTo>
                    <a:pt x="1096" y="841"/>
                  </a:lnTo>
                  <a:lnTo>
                    <a:pt x="1101" y="849"/>
                  </a:lnTo>
                  <a:lnTo>
                    <a:pt x="1106" y="856"/>
                  </a:lnTo>
                  <a:lnTo>
                    <a:pt x="1111" y="856"/>
                  </a:lnTo>
                  <a:lnTo>
                    <a:pt x="1116" y="864"/>
                  </a:lnTo>
                  <a:lnTo>
                    <a:pt x="1121" y="864"/>
                  </a:lnTo>
                  <a:lnTo>
                    <a:pt x="1125" y="872"/>
                  </a:lnTo>
                  <a:lnTo>
                    <a:pt x="1130" y="879"/>
                  </a:lnTo>
                  <a:lnTo>
                    <a:pt x="1135" y="879"/>
                  </a:lnTo>
                  <a:lnTo>
                    <a:pt x="1140" y="887"/>
                  </a:lnTo>
                  <a:lnTo>
                    <a:pt x="1145" y="894"/>
                  </a:lnTo>
                  <a:lnTo>
                    <a:pt x="1150" y="894"/>
                  </a:lnTo>
                  <a:lnTo>
                    <a:pt x="1155" y="902"/>
                  </a:lnTo>
                  <a:lnTo>
                    <a:pt x="1160" y="902"/>
                  </a:lnTo>
                  <a:lnTo>
                    <a:pt x="1165" y="909"/>
                  </a:lnTo>
                  <a:lnTo>
                    <a:pt x="1170" y="909"/>
                  </a:lnTo>
                  <a:lnTo>
                    <a:pt x="1175" y="917"/>
                  </a:lnTo>
                  <a:lnTo>
                    <a:pt x="1180" y="925"/>
                  </a:lnTo>
                  <a:lnTo>
                    <a:pt x="1185" y="925"/>
                  </a:lnTo>
                  <a:lnTo>
                    <a:pt x="1190" y="932"/>
                  </a:lnTo>
                  <a:lnTo>
                    <a:pt x="1195" y="932"/>
                  </a:lnTo>
                  <a:lnTo>
                    <a:pt x="1200" y="940"/>
                  </a:lnTo>
                  <a:lnTo>
                    <a:pt x="1205" y="940"/>
                  </a:lnTo>
                  <a:lnTo>
                    <a:pt x="1210" y="947"/>
                  </a:lnTo>
                  <a:lnTo>
                    <a:pt x="1215" y="947"/>
                  </a:lnTo>
                  <a:lnTo>
                    <a:pt x="1220" y="955"/>
                  </a:lnTo>
                  <a:lnTo>
                    <a:pt x="1225" y="955"/>
                  </a:lnTo>
                  <a:lnTo>
                    <a:pt x="1230" y="962"/>
                  </a:lnTo>
                  <a:lnTo>
                    <a:pt x="1236" y="962"/>
                  </a:lnTo>
                  <a:lnTo>
                    <a:pt x="1241" y="970"/>
                  </a:lnTo>
                  <a:lnTo>
                    <a:pt x="1246" y="970"/>
                  </a:lnTo>
                  <a:lnTo>
                    <a:pt x="1251" y="978"/>
                  </a:lnTo>
                  <a:lnTo>
                    <a:pt x="1256" y="978"/>
                  </a:lnTo>
                  <a:lnTo>
                    <a:pt x="1261" y="985"/>
                  </a:lnTo>
                  <a:lnTo>
                    <a:pt x="1266" y="985"/>
                  </a:lnTo>
                  <a:lnTo>
                    <a:pt x="1272" y="993"/>
                  </a:lnTo>
                  <a:lnTo>
                    <a:pt x="1277" y="993"/>
                  </a:lnTo>
                  <a:lnTo>
                    <a:pt x="1282" y="1000"/>
                  </a:lnTo>
                  <a:lnTo>
                    <a:pt x="1288" y="1000"/>
                  </a:lnTo>
                  <a:lnTo>
                    <a:pt x="1292" y="1000"/>
                  </a:lnTo>
                  <a:lnTo>
                    <a:pt x="1298" y="1008"/>
                  </a:lnTo>
                  <a:lnTo>
                    <a:pt x="1303" y="1008"/>
                  </a:lnTo>
                  <a:lnTo>
                    <a:pt x="1308" y="1016"/>
                  </a:lnTo>
                  <a:lnTo>
                    <a:pt x="1314" y="1016"/>
                  </a:lnTo>
                  <a:lnTo>
                    <a:pt x="1319" y="1023"/>
                  </a:lnTo>
                  <a:lnTo>
                    <a:pt x="1324" y="1023"/>
                  </a:lnTo>
                  <a:lnTo>
                    <a:pt x="1330" y="1023"/>
                  </a:lnTo>
                  <a:lnTo>
                    <a:pt x="1335" y="1031"/>
                  </a:lnTo>
                  <a:lnTo>
                    <a:pt x="1340" y="1031"/>
                  </a:lnTo>
                  <a:lnTo>
                    <a:pt x="1346" y="1031"/>
                  </a:lnTo>
                  <a:lnTo>
                    <a:pt x="1351" y="1038"/>
                  </a:lnTo>
                  <a:lnTo>
                    <a:pt x="1356" y="1038"/>
                  </a:lnTo>
                  <a:lnTo>
                    <a:pt x="1362" y="1046"/>
                  </a:lnTo>
                  <a:lnTo>
                    <a:pt x="1367" y="1046"/>
                  </a:lnTo>
                  <a:lnTo>
                    <a:pt x="1372" y="1046"/>
                  </a:lnTo>
                  <a:lnTo>
                    <a:pt x="1378" y="1053"/>
                  </a:lnTo>
                  <a:lnTo>
                    <a:pt x="1383" y="1053"/>
                  </a:lnTo>
                  <a:lnTo>
                    <a:pt x="1389" y="1053"/>
                  </a:lnTo>
                  <a:lnTo>
                    <a:pt x="1394" y="1061"/>
                  </a:lnTo>
                  <a:lnTo>
                    <a:pt x="1399" y="1061"/>
                  </a:lnTo>
                  <a:lnTo>
                    <a:pt x="1405" y="1061"/>
                  </a:lnTo>
                  <a:lnTo>
                    <a:pt x="1411" y="1061"/>
                  </a:lnTo>
                  <a:lnTo>
                    <a:pt x="1416" y="1069"/>
                  </a:lnTo>
                  <a:lnTo>
                    <a:pt x="1421" y="1069"/>
                  </a:lnTo>
                  <a:lnTo>
                    <a:pt x="1427" y="1069"/>
                  </a:lnTo>
                  <a:lnTo>
                    <a:pt x="1433" y="1076"/>
                  </a:lnTo>
                  <a:lnTo>
                    <a:pt x="1438" y="1076"/>
                  </a:lnTo>
                  <a:lnTo>
                    <a:pt x="1443" y="1076"/>
                  </a:lnTo>
                  <a:lnTo>
                    <a:pt x="1449" y="1084"/>
                  </a:lnTo>
                  <a:lnTo>
                    <a:pt x="1455" y="1084"/>
                  </a:lnTo>
                  <a:lnTo>
                    <a:pt x="1460" y="1084"/>
                  </a:lnTo>
                  <a:lnTo>
                    <a:pt x="1466" y="1091"/>
                  </a:lnTo>
                  <a:lnTo>
                    <a:pt x="1471" y="1091"/>
                  </a:lnTo>
                  <a:lnTo>
                    <a:pt x="1477" y="1091"/>
                  </a:lnTo>
                  <a:lnTo>
                    <a:pt x="1482" y="1091"/>
                  </a:lnTo>
                  <a:lnTo>
                    <a:pt x="1488" y="1099"/>
                  </a:lnTo>
                  <a:lnTo>
                    <a:pt x="1493" y="1099"/>
                  </a:lnTo>
                  <a:lnTo>
                    <a:pt x="1499" y="1099"/>
                  </a:lnTo>
                  <a:lnTo>
                    <a:pt x="1505" y="1099"/>
                  </a:lnTo>
                  <a:lnTo>
                    <a:pt x="1511" y="1106"/>
                  </a:lnTo>
                  <a:lnTo>
                    <a:pt x="1516" y="1106"/>
                  </a:lnTo>
                  <a:lnTo>
                    <a:pt x="1522" y="1106"/>
                  </a:lnTo>
                  <a:lnTo>
                    <a:pt x="1528" y="1114"/>
                  </a:lnTo>
                  <a:lnTo>
                    <a:pt x="1534" y="1114"/>
                  </a:lnTo>
                  <a:lnTo>
                    <a:pt x="1539" y="1114"/>
                  </a:lnTo>
                  <a:lnTo>
                    <a:pt x="1545" y="1114"/>
                  </a:lnTo>
                  <a:lnTo>
                    <a:pt x="1551" y="1114"/>
                  </a:lnTo>
                  <a:lnTo>
                    <a:pt x="1556" y="1122"/>
                  </a:lnTo>
                  <a:lnTo>
                    <a:pt x="1562" y="1122"/>
                  </a:lnTo>
                  <a:lnTo>
                    <a:pt x="1568" y="1122"/>
                  </a:lnTo>
                  <a:lnTo>
                    <a:pt x="1573" y="1122"/>
                  </a:lnTo>
                  <a:lnTo>
                    <a:pt x="1579" y="1122"/>
                  </a:lnTo>
                  <a:lnTo>
                    <a:pt x="1585" y="1122"/>
                  </a:lnTo>
                  <a:lnTo>
                    <a:pt x="1591" y="1129"/>
                  </a:lnTo>
                  <a:lnTo>
                    <a:pt x="1597" y="1129"/>
                  </a:lnTo>
                  <a:lnTo>
                    <a:pt x="1603" y="1129"/>
                  </a:lnTo>
                  <a:lnTo>
                    <a:pt x="1608" y="1129"/>
                  </a:lnTo>
                  <a:lnTo>
                    <a:pt x="1615" y="1137"/>
                  </a:lnTo>
                  <a:lnTo>
                    <a:pt x="1620" y="1137"/>
                  </a:lnTo>
                  <a:lnTo>
                    <a:pt x="1626" y="1137"/>
                  </a:lnTo>
                  <a:lnTo>
                    <a:pt x="1632" y="1137"/>
                  </a:lnTo>
                  <a:lnTo>
                    <a:pt x="1638" y="1144"/>
                  </a:lnTo>
                  <a:lnTo>
                    <a:pt x="1644" y="1144"/>
                  </a:lnTo>
                  <a:lnTo>
                    <a:pt x="1650" y="1144"/>
                  </a:lnTo>
                  <a:lnTo>
                    <a:pt x="1656" y="1144"/>
                  </a:lnTo>
                  <a:lnTo>
                    <a:pt x="1662" y="1144"/>
                  </a:lnTo>
                  <a:lnTo>
                    <a:pt x="1668" y="1144"/>
                  </a:lnTo>
                  <a:lnTo>
                    <a:pt x="1673" y="1144"/>
                  </a:lnTo>
                  <a:lnTo>
                    <a:pt x="1680" y="1144"/>
                  </a:lnTo>
                  <a:lnTo>
                    <a:pt x="1685" y="1152"/>
                  </a:lnTo>
                  <a:lnTo>
                    <a:pt x="1691" y="1152"/>
                  </a:lnTo>
                  <a:lnTo>
                    <a:pt x="1697" y="1152"/>
                  </a:lnTo>
                  <a:lnTo>
                    <a:pt x="1703" y="1152"/>
                  </a:lnTo>
                  <a:lnTo>
                    <a:pt x="1709" y="1152"/>
                  </a:lnTo>
                  <a:lnTo>
                    <a:pt x="1715" y="1156"/>
                  </a:lnTo>
                  <a:lnTo>
                    <a:pt x="1740" y="1156"/>
                  </a:lnTo>
                  <a:lnTo>
                    <a:pt x="0" y="1156"/>
                  </a:lnTo>
                  <a:lnTo>
                    <a:pt x="196" y="1152"/>
                  </a:lnTo>
                  <a:close/>
                </a:path>
              </a:pathLst>
            </a:custGeom>
            <a:solidFill>
              <a:srgbClr val="808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+mn-lt"/>
              </a:endParaRPr>
            </a:p>
          </p:txBody>
        </p:sp>
        <p:grpSp>
          <p:nvGrpSpPr>
            <p:cNvPr id="151625" name="Group 73"/>
            <p:cNvGrpSpPr>
              <a:grpSpLocks/>
            </p:cNvGrpSpPr>
            <p:nvPr/>
          </p:nvGrpSpPr>
          <p:grpSpPr bwMode="auto">
            <a:xfrm>
              <a:off x="3552" y="981"/>
              <a:ext cx="807" cy="116"/>
              <a:chOff x="3541" y="981"/>
              <a:chExt cx="807" cy="116"/>
            </a:xfrm>
          </p:grpSpPr>
          <p:sp>
            <p:nvSpPr>
              <p:cNvPr id="151626" name="Rectangle 74"/>
              <p:cNvSpPr>
                <a:spLocks noChangeArrowheads="1"/>
              </p:cNvSpPr>
              <p:nvPr/>
            </p:nvSpPr>
            <p:spPr bwMode="auto">
              <a:xfrm>
                <a:off x="3637" y="981"/>
                <a:ext cx="71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1" hangingPunct="1"/>
                <a:r>
                  <a:rPr lang="de-DE" sz="1200" dirty="0" err="1" smtClean="0">
                    <a:solidFill>
                      <a:srgbClr val="000000"/>
                    </a:solidFill>
                    <a:latin typeface="+mn-lt"/>
                  </a:rPr>
                  <a:t>without</a:t>
                </a:r>
                <a:r>
                  <a:rPr lang="de-DE" sz="1200" dirty="0" smtClean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de-DE" sz="1200" dirty="0">
                    <a:solidFill>
                      <a:srgbClr val="000000"/>
                    </a:solidFill>
                    <a:latin typeface="+mn-lt"/>
                  </a:rPr>
                  <a:t>FM/KSM</a:t>
                </a:r>
                <a:endParaRPr lang="de-DE" dirty="0">
                  <a:latin typeface="+mn-lt"/>
                </a:endParaRPr>
              </a:p>
            </p:txBody>
          </p:sp>
          <p:sp>
            <p:nvSpPr>
              <p:cNvPr id="151627" name="Rectangle 75"/>
              <p:cNvSpPr>
                <a:spLocks noChangeArrowheads="1"/>
              </p:cNvSpPr>
              <p:nvPr/>
            </p:nvSpPr>
            <p:spPr bwMode="auto">
              <a:xfrm>
                <a:off x="3541" y="1010"/>
                <a:ext cx="79" cy="50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+mn-lt"/>
                </a:endParaRPr>
              </a:p>
            </p:txBody>
          </p:sp>
        </p:grpSp>
      </p:grpSp>
      <p:sp>
        <p:nvSpPr>
          <p:cNvPr id="151628" name="Text Box 76"/>
          <p:cNvSpPr txBox="1">
            <a:spLocks noChangeArrowheads="1"/>
          </p:cNvSpPr>
          <p:nvPr/>
        </p:nvSpPr>
        <p:spPr bwMode="auto">
          <a:xfrm>
            <a:off x="703263" y="17002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de-DE" sz="1800" b="1"/>
          </a:p>
        </p:txBody>
      </p:sp>
      <p:sp>
        <p:nvSpPr>
          <p:cNvPr id="151629" name="Text Box 77"/>
          <p:cNvSpPr txBox="1">
            <a:spLocks noChangeArrowheads="1"/>
          </p:cNvSpPr>
          <p:nvPr/>
        </p:nvSpPr>
        <p:spPr bwMode="auto">
          <a:xfrm>
            <a:off x="611188" y="1647825"/>
            <a:ext cx="40831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1800" b="1" dirty="0" err="1" smtClean="0">
                <a:latin typeface="+mn-lt"/>
              </a:rPr>
              <a:t>Influence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 smtClean="0">
                <a:latin typeface="+mn-lt"/>
              </a:rPr>
              <a:t>of</a:t>
            </a:r>
            <a:r>
              <a:rPr lang="de-DE" sz="1800" b="1" dirty="0" smtClean="0">
                <a:latin typeface="+mn-lt"/>
              </a:rPr>
              <a:t> limestone on </a:t>
            </a:r>
            <a:r>
              <a:rPr lang="de-DE" sz="1800" b="1" dirty="0" err="1" smtClean="0">
                <a:latin typeface="+mn-lt"/>
              </a:rPr>
              <a:t>hydration</a:t>
            </a:r>
            <a:endParaRPr lang="de-DE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733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1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1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Reaction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</a:t>
            </a:r>
            <a:r>
              <a:rPr lang="de-DE" baseline="-25000" dirty="0" smtClean="0"/>
              <a:t>3</a:t>
            </a:r>
            <a:r>
              <a:rPr lang="de-DE" dirty="0" smtClean="0"/>
              <a:t>S </a:t>
            </a:r>
            <a:r>
              <a:rPr lang="de-DE" dirty="0"/>
              <a:t>+ </a:t>
            </a:r>
            <a:r>
              <a:rPr lang="de-DE" dirty="0" err="1" smtClean="0"/>
              <a:t>finely</a:t>
            </a:r>
            <a:r>
              <a:rPr lang="de-DE" dirty="0" smtClean="0"/>
              <a:t> </a:t>
            </a:r>
            <a:r>
              <a:rPr lang="de-DE" dirty="0" err="1" smtClean="0"/>
              <a:t>ground</a:t>
            </a:r>
            <a:r>
              <a:rPr lang="de-DE" dirty="0" smtClean="0"/>
              <a:t> limestone</a:t>
            </a:r>
            <a:endParaRPr lang="de-DE" dirty="0"/>
          </a:p>
        </p:txBody>
      </p:sp>
      <p:sp>
        <p:nvSpPr>
          <p:cNvPr id="271363" name="Rectangle 3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71366" name="Rectangle 6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71369" name="Rectangle 9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grpSp>
        <p:nvGrpSpPr>
          <p:cNvPr id="271370" name="Group 10"/>
          <p:cNvGrpSpPr>
            <a:grpSpLocks/>
          </p:cNvGrpSpPr>
          <p:nvPr/>
        </p:nvGrpSpPr>
        <p:grpSpPr bwMode="auto">
          <a:xfrm>
            <a:off x="4859339" y="1612900"/>
            <a:ext cx="4038600" cy="3581400"/>
            <a:chOff x="2928" y="576"/>
            <a:chExt cx="2496" cy="2256"/>
          </a:xfrm>
        </p:grpSpPr>
        <p:grpSp>
          <p:nvGrpSpPr>
            <p:cNvPr id="271371" name="Group 11"/>
            <p:cNvGrpSpPr>
              <a:grpSpLocks/>
            </p:cNvGrpSpPr>
            <p:nvPr/>
          </p:nvGrpSpPr>
          <p:grpSpPr bwMode="auto">
            <a:xfrm>
              <a:off x="2928" y="576"/>
              <a:ext cx="2496" cy="2256"/>
              <a:chOff x="2928" y="576"/>
              <a:chExt cx="2496" cy="2256"/>
            </a:xfrm>
          </p:grpSpPr>
          <p:sp>
            <p:nvSpPr>
              <p:cNvPr id="271372" name="Rectangle 12"/>
              <p:cNvSpPr>
                <a:spLocks noChangeArrowheads="1"/>
              </p:cNvSpPr>
              <p:nvPr/>
            </p:nvSpPr>
            <p:spPr bwMode="auto">
              <a:xfrm>
                <a:off x="2928" y="576"/>
                <a:ext cx="2496" cy="225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 sz="1200">
                  <a:latin typeface="Times New Roman" pitchFamily="18" charset="0"/>
                </a:endParaRPr>
              </a:p>
            </p:txBody>
          </p:sp>
          <p:pic>
            <p:nvPicPr>
              <p:cNvPr id="271373" name="Picture 13" descr="C3S-K-1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3" y="631"/>
                <a:ext cx="2429" cy="21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1374" name="AutoShape 14"/>
              <p:cNvSpPr>
                <a:spLocks noChangeArrowheads="1"/>
              </p:cNvSpPr>
              <p:nvPr/>
            </p:nvSpPr>
            <p:spPr bwMode="auto">
              <a:xfrm>
                <a:off x="3021" y="652"/>
                <a:ext cx="1299" cy="308"/>
              </a:xfrm>
              <a:prstGeom prst="roundRect">
                <a:avLst>
                  <a:gd name="adj" fmla="val 16667"/>
                </a:avLst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de-DE" sz="1000" b="1" dirty="0" err="1" smtClean="0">
                    <a:latin typeface="+mj-lt"/>
                  </a:rPr>
                  <a:t>Dense</a:t>
                </a:r>
                <a:r>
                  <a:rPr lang="de-DE" sz="1000" b="1" dirty="0" smtClean="0">
                    <a:latin typeface="+mj-lt"/>
                  </a:rPr>
                  <a:t> C-S-H </a:t>
                </a:r>
                <a:r>
                  <a:rPr lang="de-DE" sz="1000" b="1" dirty="0" err="1" smtClean="0">
                    <a:latin typeface="+mj-lt"/>
                  </a:rPr>
                  <a:t>phase</a:t>
                </a:r>
                <a:r>
                  <a:rPr lang="de-DE" sz="1000" b="1" dirty="0" smtClean="0">
                    <a:latin typeface="+mj-lt"/>
                  </a:rPr>
                  <a:t> </a:t>
                </a:r>
                <a:r>
                  <a:rPr lang="de-DE" sz="1000" b="1" dirty="0" err="1" smtClean="0">
                    <a:latin typeface="+mj-lt"/>
                  </a:rPr>
                  <a:t>formation</a:t>
                </a:r>
                <a:endParaRPr lang="de-DE" sz="1000" b="1" dirty="0">
                  <a:latin typeface="+mj-lt"/>
                </a:endParaRPr>
              </a:p>
              <a:p>
                <a:r>
                  <a:rPr lang="de-DE" sz="1000" b="1" dirty="0" err="1" smtClean="0">
                    <a:latin typeface="+mj-lt"/>
                  </a:rPr>
                  <a:t>at</a:t>
                </a:r>
                <a:r>
                  <a:rPr lang="de-DE" sz="1000" b="1" dirty="0" smtClean="0">
                    <a:latin typeface="+mj-lt"/>
                  </a:rPr>
                  <a:t> C</a:t>
                </a:r>
                <a:r>
                  <a:rPr lang="de-DE" sz="1000" b="1" baseline="-25000" dirty="0" smtClean="0">
                    <a:latin typeface="+mj-lt"/>
                  </a:rPr>
                  <a:t>3</a:t>
                </a:r>
                <a:r>
                  <a:rPr lang="de-DE" sz="1000" b="1" dirty="0" smtClean="0">
                    <a:latin typeface="+mj-lt"/>
                  </a:rPr>
                  <a:t>S </a:t>
                </a:r>
                <a:r>
                  <a:rPr lang="de-DE" sz="1000" b="1" dirty="0" err="1" smtClean="0">
                    <a:latin typeface="+mj-lt"/>
                  </a:rPr>
                  <a:t>and</a:t>
                </a:r>
                <a:r>
                  <a:rPr lang="de-DE" sz="1000" b="1" dirty="0" smtClean="0">
                    <a:latin typeface="+mj-lt"/>
                  </a:rPr>
                  <a:t> limestone </a:t>
                </a:r>
                <a:r>
                  <a:rPr lang="de-DE" sz="1000" b="1" dirty="0" err="1" smtClean="0">
                    <a:latin typeface="+mj-lt"/>
                  </a:rPr>
                  <a:t>surface</a:t>
                </a:r>
                <a:r>
                  <a:rPr lang="de-DE" sz="1000" dirty="0" smtClean="0">
                    <a:latin typeface="+mj-lt"/>
                  </a:rPr>
                  <a:t> </a:t>
                </a:r>
                <a:endParaRPr lang="de-DE" sz="1000" dirty="0">
                  <a:latin typeface="+mj-lt"/>
                </a:endParaRPr>
              </a:p>
            </p:txBody>
          </p:sp>
        </p:grpSp>
        <p:sp>
          <p:nvSpPr>
            <p:cNvPr id="271375" name="Text Box 15"/>
            <p:cNvSpPr txBox="1">
              <a:spLocks noChangeArrowheads="1"/>
            </p:cNvSpPr>
            <p:nvPr/>
          </p:nvSpPr>
          <p:spPr bwMode="auto">
            <a:xfrm>
              <a:off x="4641" y="1274"/>
              <a:ext cx="694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de-DE" sz="1200" b="1" dirty="0" smtClean="0">
                  <a:solidFill>
                    <a:srgbClr val="FF0000"/>
                  </a:solidFill>
                  <a:latin typeface="Times New Roman" pitchFamily="18" charset="0"/>
                </a:rPr>
                <a:t>Limestone </a:t>
              </a:r>
              <a:r>
                <a:rPr lang="de-DE" sz="1200" b="1" dirty="0" err="1" smtClean="0">
                  <a:solidFill>
                    <a:srgbClr val="FF0000"/>
                  </a:solidFill>
                  <a:latin typeface="+mn-lt"/>
                </a:rPr>
                <a:t>base</a:t>
              </a:r>
              <a:endParaRPr lang="de-DE" sz="12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71376" name="Line 16"/>
            <p:cNvSpPr>
              <a:spLocks noChangeShapeType="1"/>
            </p:cNvSpPr>
            <p:nvPr/>
          </p:nvSpPr>
          <p:spPr bwMode="auto">
            <a:xfrm>
              <a:off x="4594" y="1330"/>
              <a:ext cx="93" cy="5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71377" name="Line 17"/>
            <p:cNvSpPr>
              <a:spLocks noChangeShapeType="1"/>
            </p:cNvSpPr>
            <p:nvPr/>
          </p:nvSpPr>
          <p:spPr bwMode="auto">
            <a:xfrm flipH="1">
              <a:off x="4641" y="1386"/>
              <a:ext cx="46" cy="17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ln>
                  <a:solidFill>
                    <a:srgbClr val="FF0000"/>
                  </a:solidFill>
                </a:ln>
              </a:endParaRPr>
            </a:p>
          </p:txBody>
        </p:sp>
      </p:grpSp>
      <p:sp>
        <p:nvSpPr>
          <p:cNvPr id="271378" name="Rectangle 18"/>
          <p:cNvSpPr>
            <a:spLocks noChangeArrowheads="1"/>
          </p:cNvSpPr>
          <p:nvPr/>
        </p:nvSpPr>
        <p:spPr bwMode="auto">
          <a:xfrm>
            <a:off x="2484438" y="176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grpSp>
        <p:nvGrpSpPr>
          <p:cNvPr id="271379" name="Group 19"/>
          <p:cNvGrpSpPr>
            <a:grpSpLocks/>
          </p:cNvGrpSpPr>
          <p:nvPr/>
        </p:nvGrpSpPr>
        <p:grpSpPr bwMode="auto">
          <a:xfrm>
            <a:off x="669925" y="1614488"/>
            <a:ext cx="4114800" cy="3581400"/>
            <a:chOff x="288" y="576"/>
            <a:chExt cx="3107" cy="2302"/>
          </a:xfrm>
        </p:grpSpPr>
        <p:sp>
          <p:nvSpPr>
            <p:cNvPr id="271380" name="Rectangle 20"/>
            <p:cNvSpPr>
              <a:spLocks noChangeArrowheads="1"/>
            </p:cNvSpPr>
            <p:nvPr/>
          </p:nvSpPr>
          <p:spPr bwMode="auto">
            <a:xfrm>
              <a:off x="288" y="576"/>
              <a:ext cx="3107" cy="230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1200"/>
            </a:p>
          </p:txBody>
        </p:sp>
        <p:pic>
          <p:nvPicPr>
            <p:cNvPr id="271381" name="Picture 21" descr="C3S-0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624"/>
              <a:ext cx="2976" cy="2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1382" name="AutoShape 22"/>
            <p:cNvSpPr>
              <a:spLocks noChangeArrowheads="1"/>
            </p:cNvSpPr>
            <p:nvPr/>
          </p:nvSpPr>
          <p:spPr bwMode="auto">
            <a:xfrm>
              <a:off x="403" y="663"/>
              <a:ext cx="1152" cy="346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de-DE" sz="1000" b="1" dirty="0" err="1" smtClean="0">
                  <a:latin typeface="+mj-lt"/>
                </a:rPr>
                <a:t>Increased</a:t>
              </a:r>
              <a:r>
                <a:rPr lang="de-DE" sz="1000" b="1" dirty="0" smtClean="0">
                  <a:latin typeface="+mj-lt"/>
                </a:rPr>
                <a:t> C-S-H </a:t>
              </a:r>
              <a:r>
                <a:rPr lang="de-DE" sz="1000" b="1" dirty="0" err="1" smtClean="0">
                  <a:latin typeface="+mj-lt"/>
                </a:rPr>
                <a:t>phase</a:t>
              </a:r>
              <a:r>
                <a:rPr lang="de-DE" sz="1000" b="1" dirty="0" smtClean="0">
                  <a:latin typeface="+mj-lt"/>
                </a:rPr>
                <a:t> </a:t>
              </a:r>
              <a:r>
                <a:rPr lang="de-DE" sz="1000" b="1" dirty="0" err="1">
                  <a:latin typeface="+mj-lt"/>
                </a:rPr>
                <a:t>development</a:t>
              </a:r>
              <a:endParaRPr lang="de-DE" sz="1000" dirty="0">
                <a:latin typeface="+mj-lt"/>
              </a:endParaRPr>
            </a:p>
          </p:txBody>
        </p:sp>
      </p:grpSp>
      <p:sp>
        <p:nvSpPr>
          <p:cNvPr id="271383" name="Rectangle 23"/>
          <p:cNvSpPr>
            <a:spLocks noChangeArrowheads="1"/>
          </p:cNvSpPr>
          <p:nvPr/>
        </p:nvSpPr>
        <p:spPr bwMode="auto">
          <a:xfrm>
            <a:off x="611559" y="5500688"/>
            <a:ext cx="82410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1" hangingPunct="1"/>
            <a:r>
              <a:rPr lang="de-DE" sz="1400" dirty="0">
                <a:latin typeface="+mj-lt"/>
                <a:cs typeface="Times New Roman" pitchFamily="18" charset="0"/>
              </a:rPr>
              <a:t> </a:t>
            </a:r>
            <a:r>
              <a:rPr lang="de-DE" sz="1400" dirty="0" smtClean="0">
                <a:latin typeface="+mj-lt"/>
                <a:cs typeface="Times New Roman" pitchFamily="18" charset="0"/>
              </a:rPr>
              <a:t>ESEM </a:t>
            </a:r>
            <a:r>
              <a:rPr lang="de-DE" sz="1400" dirty="0" err="1" smtClean="0">
                <a:latin typeface="+mj-lt"/>
                <a:cs typeface="Times New Roman" pitchFamily="18" charset="0"/>
              </a:rPr>
              <a:t>image</a:t>
            </a:r>
            <a:r>
              <a:rPr lang="de-DE" sz="1400" dirty="0" smtClean="0">
                <a:latin typeface="+mj-lt"/>
                <a:cs typeface="Times New Roman" pitchFamily="18" charset="0"/>
              </a:rPr>
              <a:t>        </a:t>
            </a:r>
            <a:r>
              <a:rPr lang="de-DE" sz="1400" b="1" dirty="0" err="1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without</a:t>
            </a:r>
            <a:r>
              <a:rPr lang="de-DE" sz="1400" dirty="0" smtClean="0">
                <a:latin typeface="+mj-lt"/>
                <a:cs typeface="Times New Roman" pitchFamily="18" charset="0"/>
              </a:rPr>
              <a:t>                                    </a:t>
            </a:r>
            <a:r>
              <a:rPr lang="de-DE" sz="1400" dirty="0" err="1" smtClean="0">
                <a:latin typeface="+mj-lt"/>
                <a:cs typeface="Times New Roman" pitchFamily="18" charset="0"/>
              </a:rPr>
              <a:t>and</a:t>
            </a:r>
            <a:r>
              <a:rPr lang="de-DE" sz="1400" dirty="0" smtClean="0">
                <a:latin typeface="+mj-lt"/>
                <a:cs typeface="Times New Roman" pitchFamily="18" charset="0"/>
              </a:rPr>
              <a:t>                      </a:t>
            </a:r>
            <a:r>
              <a:rPr lang="de-DE" sz="1400" b="1" dirty="0" err="1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with</a:t>
            </a:r>
            <a:r>
              <a:rPr lang="de-DE" sz="1400" dirty="0" smtClean="0">
                <a:latin typeface="+mj-lt"/>
                <a:cs typeface="Times New Roman" pitchFamily="18" charset="0"/>
              </a:rPr>
              <a:t>            </a:t>
            </a:r>
            <a:r>
              <a:rPr lang="de-DE" sz="1400" dirty="0" err="1" smtClean="0">
                <a:latin typeface="+mj-lt"/>
                <a:cs typeface="Times New Roman" pitchFamily="18" charset="0"/>
              </a:rPr>
              <a:t>ground</a:t>
            </a:r>
            <a:r>
              <a:rPr lang="de-DE" sz="1400" dirty="0" smtClean="0">
                <a:latin typeface="+mj-lt"/>
                <a:cs typeface="Times New Roman" pitchFamily="18" charset="0"/>
              </a:rPr>
              <a:t> limestone </a:t>
            </a:r>
            <a:endParaRPr lang="de-DE" sz="14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93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1090479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Sustainability</a:t>
            </a:r>
            <a:r>
              <a:rPr lang="de-DE" sz="1600" b="1" dirty="0" smtClean="0">
                <a:latin typeface="+mj-lt"/>
              </a:rPr>
              <a:t> – Modern </a:t>
            </a:r>
            <a:r>
              <a:rPr lang="de-DE" sz="1600" b="1" dirty="0" err="1" smtClean="0">
                <a:latin typeface="+mj-lt"/>
              </a:rPr>
              <a:t>trends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duty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enterprise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strategy</a:t>
            </a:r>
            <a:r>
              <a:rPr lang="de-DE" sz="1600" b="1" dirty="0" smtClean="0">
                <a:latin typeface="+mj-lt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production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CO</a:t>
            </a:r>
            <a:r>
              <a:rPr lang="de-DE" sz="1600" b="1" baseline="-25000" dirty="0" smtClean="0">
                <a:latin typeface="+mj-lt"/>
              </a:rPr>
              <a:t>2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emission</a:t>
            </a:r>
            <a:r>
              <a:rPr lang="de-DE" sz="1600" b="1" dirty="0" smtClean="0">
                <a:latin typeface="+mj-lt"/>
              </a:rPr>
              <a:t> – CEM II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CEM III </a:t>
            </a:r>
            <a:r>
              <a:rPr lang="de-DE" sz="1600" b="1" dirty="0" err="1" smtClean="0">
                <a:latin typeface="+mj-lt"/>
              </a:rPr>
              <a:t>become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M-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cements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– </a:t>
            </a:r>
            <a:r>
              <a:rPr lang="de-DE" sz="1600" b="1" dirty="0" err="1" smtClean="0">
                <a:latin typeface="+mj-lt"/>
              </a:rPr>
              <a:t>opti</a:t>
            </a:r>
            <a:r>
              <a:rPr lang="en-GB" sz="1600" b="1" dirty="0" smtClean="0">
                <a:latin typeface="+mj-lt"/>
              </a:rPr>
              <a:t>mi</a:t>
            </a:r>
            <a:r>
              <a:rPr lang="de-DE" sz="1600" b="1" dirty="0" err="1" smtClean="0">
                <a:latin typeface="+mj-lt"/>
              </a:rPr>
              <a:t>sed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for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performance</a:t>
            </a:r>
            <a:r>
              <a:rPr lang="de-DE" sz="1600" b="1" dirty="0" smtClean="0">
                <a:latin typeface="+mj-lt"/>
              </a:rPr>
              <a:t>, </a:t>
            </a:r>
            <a:r>
              <a:rPr lang="de-DE" sz="1600" b="1" dirty="0" err="1" smtClean="0">
                <a:latin typeface="+mj-lt"/>
              </a:rPr>
              <a:t>durability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>
                <a:latin typeface="+mj-lt"/>
              </a:rPr>
              <a:t>a</a:t>
            </a:r>
            <a:r>
              <a:rPr lang="de-DE" sz="1600" b="1" dirty="0" err="1" smtClean="0">
                <a:latin typeface="+mj-lt"/>
              </a:rPr>
              <a:t>nd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uniformity</a:t>
            </a:r>
            <a:endParaRPr lang="de-DE" sz="1600" b="1" u="sng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GB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vs.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parameters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– Experience </a:t>
            </a:r>
            <a:r>
              <a:rPr lang="de-DE" sz="1600" b="1" dirty="0" err="1" smtClean="0">
                <a:latin typeface="+mj-lt"/>
              </a:rPr>
              <a:t>from</a:t>
            </a:r>
            <a:r>
              <a:rPr lang="de-DE" sz="1600" b="1" dirty="0" smtClean="0">
                <a:latin typeface="+mj-lt"/>
              </a:rPr>
              <a:t> 5 </a:t>
            </a:r>
            <a:r>
              <a:rPr lang="de-DE" sz="1600" b="1" dirty="0" err="1" smtClean="0">
                <a:latin typeface="+mj-lt"/>
              </a:rPr>
              <a:t>years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RheoZ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Summary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218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286834" name="Group 1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772291"/>
              </p:ext>
            </p:extLst>
          </p:nvPr>
        </p:nvGraphicFramePr>
        <p:xfrm>
          <a:off x="395537" y="1227544"/>
          <a:ext cx="8572806" cy="4937760"/>
        </p:xfrm>
        <a:graphic>
          <a:graphicData uri="http://schemas.openxmlformats.org/drawingml/2006/table">
            <a:tbl>
              <a:tblPr/>
              <a:tblGrid>
                <a:gridCol w="1944215"/>
                <a:gridCol w="1584176"/>
                <a:gridCol w="1512168"/>
                <a:gridCol w="1296144"/>
                <a:gridCol w="1080120"/>
                <a:gridCol w="1155983"/>
              </a:tblGrid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PZ – </a:t>
                      </a: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Klinker Minimum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Hüttensand </a:t>
                      </a: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          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Kalkstein</a:t>
                      </a:r>
                      <a:r>
                        <a:rPr kumimoji="0" lang="de-DE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LL</a:t>
                      </a: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  <a:endParaRPr kumimoji="0" 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SFA</a:t>
                      </a: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 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  <a:endParaRPr kumimoji="0" 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Trass </a:t>
                      </a: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II/A-S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II/B-S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II/A-LL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CEM II/B-LL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II/A-V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II/B-V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II/A-M (S-LL)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(S + LL)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CEM II/B-M (S-LL)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65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35 (S + LL)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II/A-M (V-LL)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(V + LL)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CEM II/B-M (V-LL)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65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35 (V + LL)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CEM II/B-P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III/A, CEM III/B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CEM III/C, CEM IV, CEM 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10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7772400" cy="644525"/>
          </a:xfrm>
        </p:spPr>
        <p:txBody>
          <a:bodyPr/>
          <a:lstStyle/>
          <a:p>
            <a:r>
              <a:rPr lang="de-DE" dirty="0" smtClean="0"/>
              <a:t>CEM II in </a:t>
            </a:r>
            <a:r>
              <a:rPr lang="de-DE" dirty="0" err="1"/>
              <a:t>c</a:t>
            </a:r>
            <a:r>
              <a:rPr lang="de-DE" dirty="0" err="1" smtClean="0"/>
              <a:t>ement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EN 197</a:t>
            </a:r>
            <a:br>
              <a:rPr lang="de-DE" dirty="0" smtClean="0"/>
            </a:b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57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3235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529563"/>
              </p:ext>
            </p:extLst>
          </p:nvPr>
        </p:nvGraphicFramePr>
        <p:xfrm>
          <a:off x="721580" y="1268760"/>
          <a:ext cx="6697663" cy="482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9" name="Photo Editor Photo" r:id="rId3" imgW="5706272" imgH="6523810" progId="MSPhotoEd.3">
                  <p:embed/>
                </p:oleObj>
              </mc:Choice>
              <mc:Fallback>
                <p:oleObj name="Photo Editor Photo" r:id="rId3" imgW="5706272" imgH="652381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80" y="1268760"/>
                        <a:ext cx="6697663" cy="482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3587" name="Text Box 3"/>
          <p:cNvSpPr txBox="1">
            <a:spLocks noChangeArrowheads="1"/>
          </p:cNvSpPr>
          <p:nvPr/>
        </p:nvSpPr>
        <p:spPr bwMode="auto">
          <a:xfrm>
            <a:off x="4726049" y="1916113"/>
            <a:ext cx="17604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Clinker</a:t>
            </a:r>
            <a:r>
              <a:rPr lang="de-DE" sz="1600" b="1" dirty="0" smtClean="0">
                <a:latin typeface="Frutiger 45" pitchFamily="34" charset="0"/>
              </a:rPr>
              <a:t> </a:t>
            </a:r>
            <a:r>
              <a:rPr lang="de-DE" sz="1600" b="1" dirty="0" err="1" smtClean="0">
                <a:latin typeface="Frutiger 45" pitchFamily="34" charset="0"/>
              </a:rPr>
              <a:t>storage</a:t>
            </a:r>
            <a:r>
              <a:rPr lang="de-DE" sz="1600" b="1" dirty="0" smtClean="0">
                <a:latin typeface="Frutiger 45" pitchFamily="34" charset="0"/>
              </a:rPr>
              <a:t>  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88" name="AutoShape 4"/>
          <p:cNvSpPr>
            <a:spLocks noChangeArrowheads="1"/>
          </p:cNvSpPr>
          <p:nvPr/>
        </p:nvSpPr>
        <p:spPr bwMode="auto">
          <a:xfrm rot="-10800000">
            <a:off x="7431088" y="1484313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23589" name="AutoShape 5"/>
          <p:cNvSpPr>
            <a:spLocks noChangeArrowheads="1"/>
          </p:cNvSpPr>
          <p:nvPr/>
        </p:nvSpPr>
        <p:spPr bwMode="auto">
          <a:xfrm>
            <a:off x="7358063" y="4868863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de-DE" sz="1800">
              <a:solidFill>
                <a:srgbClr val="A50021"/>
              </a:solidFill>
            </a:endParaRP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467545" y="4582928"/>
            <a:ext cx="1368151" cy="28623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BFS </a:t>
            </a:r>
            <a:r>
              <a:rPr lang="de-DE" sz="1400" b="1" dirty="0">
                <a:solidFill>
                  <a:schemeClr val="bg1"/>
                </a:solidFill>
                <a:latin typeface="+mn-lt"/>
              </a:rPr>
              <a:t>S</a:t>
            </a:r>
          </a:p>
        </p:txBody>
      </p:sp>
      <p:sp>
        <p:nvSpPr>
          <p:cNvPr id="323591" name="Text Box 7"/>
          <p:cNvSpPr txBox="1">
            <a:spLocks noChangeArrowheads="1"/>
          </p:cNvSpPr>
          <p:nvPr/>
        </p:nvSpPr>
        <p:spPr bwMode="auto">
          <a:xfrm>
            <a:off x="467545" y="4942968"/>
            <a:ext cx="1368150" cy="28623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Pit </a:t>
            </a:r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coal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FA V</a:t>
            </a:r>
            <a:endParaRPr lang="de-DE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3592" name="Text Box 8"/>
          <p:cNvSpPr txBox="1">
            <a:spLocks noChangeArrowheads="1"/>
          </p:cNvSpPr>
          <p:nvPr/>
        </p:nvSpPr>
        <p:spPr bwMode="auto">
          <a:xfrm>
            <a:off x="467544" y="4222888"/>
            <a:ext cx="1368151" cy="286232"/>
          </a:xfrm>
          <a:prstGeom prst="rect">
            <a:avLst/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 smtClean="0">
                <a:solidFill>
                  <a:schemeClr val="bg1"/>
                </a:solidFill>
                <a:latin typeface="+mj-lt"/>
              </a:rPr>
              <a:t>Limestone </a:t>
            </a:r>
            <a:r>
              <a:rPr lang="de-DE" sz="1400" b="1" dirty="0">
                <a:solidFill>
                  <a:schemeClr val="bg1"/>
                </a:solidFill>
                <a:latin typeface="+mj-lt"/>
              </a:rPr>
              <a:t>LL</a:t>
            </a:r>
          </a:p>
        </p:txBody>
      </p:sp>
      <p:sp>
        <p:nvSpPr>
          <p:cNvPr id="323594" name="Text Box 10"/>
          <p:cNvSpPr txBox="1">
            <a:spLocks noChangeArrowheads="1"/>
          </p:cNvSpPr>
          <p:nvPr/>
        </p:nvSpPr>
        <p:spPr bwMode="auto">
          <a:xfrm>
            <a:off x="4427538" y="3720893"/>
            <a:ext cx="129659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Gypsum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95" name="Text Box 11"/>
          <p:cNvSpPr txBox="1">
            <a:spLocks noChangeArrowheads="1"/>
          </p:cNvSpPr>
          <p:nvPr/>
        </p:nvSpPr>
        <p:spPr bwMode="auto">
          <a:xfrm>
            <a:off x="7839530" y="1436688"/>
            <a:ext cx="85792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1600" b="1" dirty="0" err="1">
                <a:latin typeface="Frutiger 45" pitchFamily="34" charset="0"/>
              </a:rPr>
              <a:t>C</a:t>
            </a:r>
            <a:r>
              <a:rPr lang="de-DE" sz="1600" b="1" dirty="0" err="1" smtClean="0">
                <a:latin typeface="Frutiger 45" pitchFamily="34" charset="0"/>
              </a:rPr>
              <a:t>linker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96" name="Text Box 12"/>
          <p:cNvSpPr txBox="1">
            <a:spLocks noChangeArrowheads="1"/>
          </p:cNvSpPr>
          <p:nvPr/>
        </p:nvSpPr>
        <p:spPr bwMode="auto">
          <a:xfrm>
            <a:off x="7693596" y="4437112"/>
            <a:ext cx="16309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de-DE" sz="1600" b="1" dirty="0">
              <a:solidFill>
                <a:srgbClr val="990000"/>
              </a:solidFill>
              <a:latin typeface="Frutiger 45" pitchFamily="34" charset="0"/>
            </a:endParaRPr>
          </a:p>
          <a:p>
            <a:r>
              <a:rPr lang="de-DE" sz="1600" b="1" dirty="0">
                <a:solidFill>
                  <a:srgbClr val="990000"/>
                </a:solidFill>
                <a:latin typeface="Frutiger 45" pitchFamily="34" charset="0"/>
              </a:rPr>
              <a:t>CEM </a:t>
            </a:r>
            <a:r>
              <a:rPr lang="de-DE" sz="1600" b="1" dirty="0" smtClean="0">
                <a:solidFill>
                  <a:srgbClr val="990000"/>
                </a:solidFill>
                <a:latin typeface="Frutiger 45" pitchFamily="34" charset="0"/>
              </a:rPr>
              <a:t>II CEM III</a:t>
            </a:r>
            <a:endParaRPr lang="de-DE" sz="1600" b="1" dirty="0">
              <a:solidFill>
                <a:srgbClr val="990000"/>
              </a:solidFill>
              <a:latin typeface="Frutiger 45" pitchFamily="34" charset="0"/>
            </a:endParaRPr>
          </a:p>
          <a:p>
            <a:r>
              <a:rPr lang="de-DE" sz="1600" dirty="0" smtClean="0">
                <a:solidFill>
                  <a:srgbClr val="990000"/>
                </a:solidFill>
                <a:latin typeface="Frutiger 45" pitchFamily="34" charset="0"/>
              </a:rPr>
              <a:t>CEM IV CEM V</a:t>
            </a:r>
            <a:endParaRPr lang="de-DE" sz="1600" dirty="0">
              <a:solidFill>
                <a:srgbClr val="990000"/>
              </a:solidFill>
              <a:latin typeface="Frutiger 45" pitchFamily="34" charset="0"/>
            </a:endParaRPr>
          </a:p>
        </p:txBody>
      </p:sp>
      <p:sp>
        <p:nvSpPr>
          <p:cNvPr id="323597" name="Text Box 13"/>
          <p:cNvSpPr txBox="1">
            <a:spLocks noChangeArrowheads="1"/>
          </p:cNvSpPr>
          <p:nvPr/>
        </p:nvSpPr>
        <p:spPr bwMode="auto">
          <a:xfrm>
            <a:off x="3759200" y="5212432"/>
            <a:ext cx="12009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Cement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mill</a:t>
            </a:r>
            <a:endParaRPr lang="de-DE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3598" name="Rectangle 14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Cement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grinding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solidFill>
                  <a:srgbClr val="CC6600"/>
                </a:solidFill>
                <a:latin typeface="+mn-lt"/>
              </a:rPr>
              <a:t>common</a:t>
            </a:r>
            <a:r>
              <a:rPr lang="de-DE" sz="2000" b="1" dirty="0" smtClean="0">
                <a:solidFill>
                  <a:srgbClr val="CC6600"/>
                </a:solidFill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milling</a:t>
            </a:r>
            <a:endParaRPr lang="de-DE" sz="2000" b="1" dirty="0">
              <a:latin typeface="+mn-lt"/>
            </a:endParaRPr>
          </a:p>
        </p:txBody>
      </p:sp>
      <p:sp>
        <p:nvSpPr>
          <p:cNvPr id="323599" name="Text Box 15"/>
          <p:cNvSpPr txBox="1">
            <a:spLocks noChangeArrowheads="1"/>
          </p:cNvSpPr>
          <p:nvPr/>
        </p:nvSpPr>
        <p:spPr bwMode="auto">
          <a:xfrm>
            <a:off x="467543" y="5303008"/>
            <a:ext cx="1368151" cy="286232"/>
          </a:xfrm>
          <a:prstGeom prst="rect">
            <a:avLst/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>
                <a:solidFill>
                  <a:schemeClr val="bg1"/>
                </a:solidFill>
                <a:latin typeface="+mn-lt"/>
              </a:rPr>
              <a:t>Trass P</a:t>
            </a:r>
          </a:p>
        </p:txBody>
      </p:sp>
      <p:sp>
        <p:nvSpPr>
          <p:cNvPr id="323600" name="Text Box 16"/>
          <p:cNvSpPr txBox="1">
            <a:spLocks noChangeArrowheads="1"/>
          </p:cNvSpPr>
          <p:nvPr/>
        </p:nvSpPr>
        <p:spPr bwMode="auto">
          <a:xfrm>
            <a:off x="5868144" y="4460602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>
                <a:latin typeface="+mn-lt"/>
              </a:rPr>
              <a:t>CEM I</a:t>
            </a:r>
          </a:p>
        </p:txBody>
      </p:sp>
      <p:sp>
        <p:nvSpPr>
          <p:cNvPr id="323601" name="Text Box 17"/>
          <p:cNvSpPr txBox="1">
            <a:spLocks noChangeArrowheads="1"/>
          </p:cNvSpPr>
          <p:nvPr/>
        </p:nvSpPr>
        <p:spPr bwMode="auto">
          <a:xfrm>
            <a:off x="467544" y="3615407"/>
            <a:ext cx="13340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b="1" dirty="0">
                <a:latin typeface="+mn-lt"/>
              </a:rPr>
              <a:t>„</a:t>
            </a:r>
            <a:r>
              <a:rPr lang="de-DE" sz="1800" b="1" u="sng" dirty="0" smtClean="0">
                <a:latin typeface="+mn-lt"/>
              </a:rPr>
              <a:t>CO</a:t>
            </a:r>
            <a:r>
              <a:rPr lang="de-DE" sz="1800" b="1" baseline="-25000" dirty="0" smtClean="0">
                <a:latin typeface="+mn-lt"/>
              </a:rPr>
              <a:t>2</a:t>
            </a:r>
            <a:r>
              <a:rPr lang="de-DE" sz="1800" b="1" u="sng" dirty="0" smtClean="0">
                <a:latin typeface="+mn-lt"/>
              </a:rPr>
              <a:t> </a:t>
            </a:r>
            <a:r>
              <a:rPr lang="de-DE" sz="1800" b="1" u="sng" dirty="0" err="1" smtClean="0">
                <a:latin typeface="+mn-lt"/>
              </a:rPr>
              <a:t>free</a:t>
            </a:r>
            <a:r>
              <a:rPr lang="de-DE" sz="1800" b="1" dirty="0" smtClean="0">
                <a:latin typeface="+mn-lt"/>
              </a:rPr>
              <a:t>“</a:t>
            </a:r>
            <a:endParaRPr lang="de-DE" sz="1800" b="1" dirty="0">
              <a:latin typeface="+mn-lt"/>
            </a:endParaRP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1979712" y="5140424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de-DE" sz="180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673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9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3235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717441"/>
              </p:ext>
            </p:extLst>
          </p:nvPr>
        </p:nvGraphicFramePr>
        <p:xfrm>
          <a:off x="721580" y="1268760"/>
          <a:ext cx="6697663" cy="482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" name="Photo Editor Photo" r:id="rId3" imgW="5706272" imgH="6523810" progId="MSPhotoEd.3">
                  <p:embed/>
                </p:oleObj>
              </mc:Choice>
              <mc:Fallback>
                <p:oleObj name="Photo Editor Photo" r:id="rId3" imgW="5706272" imgH="652381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80" y="1268760"/>
                        <a:ext cx="6697663" cy="482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3587" name="Text Box 3"/>
          <p:cNvSpPr txBox="1">
            <a:spLocks noChangeArrowheads="1"/>
          </p:cNvSpPr>
          <p:nvPr/>
        </p:nvSpPr>
        <p:spPr bwMode="auto">
          <a:xfrm>
            <a:off x="4754903" y="1916113"/>
            <a:ext cx="1702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Clinker</a:t>
            </a:r>
            <a:r>
              <a:rPr lang="de-DE" sz="1600" b="1" dirty="0" smtClean="0">
                <a:latin typeface="Frutiger 45" pitchFamily="34" charset="0"/>
              </a:rPr>
              <a:t> </a:t>
            </a:r>
            <a:r>
              <a:rPr lang="de-DE" sz="1600" b="1" dirty="0" err="1" smtClean="0">
                <a:latin typeface="Frutiger 45" pitchFamily="34" charset="0"/>
              </a:rPr>
              <a:t>storage</a:t>
            </a:r>
            <a:r>
              <a:rPr lang="de-DE" sz="1600" b="1" dirty="0" smtClean="0">
                <a:latin typeface="Frutiger 45" pitchFamily="34" charset="0"/>
              </a:rPr>
              <a:t> 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88" name="AutoShape 4"/>
          <p:cNvSpPr>
            <a:spLocks noChangeArrowheads="1"/>
          </p:cNvSpPr>
          <p:nvPr/>
        </p:nvSpPr>
        <p:spPr bwMode="auto">
          <a:xfrm rot="-10800000">
            <a:off x="7431088" y="1484313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23589" name="AutoShape 5"/>
          <p:cNvSpPr>
            <a:spLocks noChangeArrowheads="1"/>
          </p:cNvSpPr>
          <p:nvPr/>
        </p:nvSpPr>
        <p:spPr bwMode="auto">
          <a:xfrm>
            <a:off x="7358063" y="4868863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de-DE" sz="1800">
              <a:solidFill>
                <a:srgbClr val="A50021"/>
              </a:solidFill>
            </a:endParaRP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6363016" y="3233370"/>
            <a:ext cx="1822587" cy="28623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u="sng" dirty="0" err="1" smtClean="0">
                <a:solidFill>
                  <a:schemeClr val="bg1"/>
                </a:solidFill>
                <a:latin typeface="+mn-lt"/>
              </a:rPr>
              <a:t>Ground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BFS </a:t>
            </a:r>
            <a:r>
              <a:rPr lang="de-DE" sz="1400" b="1" dirty="0">
                <a:solidFill>
                  <a:schemeClr val="bg1"/>
                </a:solidFill>
                <a:latin typeface="+mn-lt"/>
              </a:rPr>
              <a:t>S</a:t>
            </a:r>
          </a:p>
        </p:txBody>
      </p:sp>
      <p:sp>
        <p:nvSpPr>
          <p:cNvPr id="323591" name="Text Box 7"/>
          <p:cNvSpPr txBox="1">
            <a:spLocks noChangeArrowheads="1"/>
          </p:cNvSpPr>
          <p:nvPr/>
        </p:nvSpPr>
        <p:spPr bwMode="auto">
          <a:xfrm>
            <a:off x="6385405" y="3593410"/>
            <a:ext cx="1368150" cy="286232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Pit </a:t>
            </a:r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coal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FA V</a:t>
            </a:r>
            <a:endParaRPr lang="de-DE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3592" name="Text Box 8"/>
          <p:cNvSpPr txBox="1">
            <a:spLocks noChangeArrowheads="1"/>
          </p:cNvSpPr>
          <p:nvPr/>
        </p:nvSpPr>
        <p:spPr bwMode="auto">
          <a:xfrm>
            <a:off x="6385404" y="2852936"/>
            <a:ext cx="2066446" cy="286232"/>
          </a:xfrm>
          <a:prstGeom prst="rect">
            <a:avLst/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u="sng" dirty="0" err="1" smtClean="0">
                <a:solidFill>
                  <a:schemeClr val="bg1"/>
                </a:solidFill>
                <a:latin typeface="+mj-lt"/>
              </a:rPr>
              <a:t>Ground</a:t>
            </a:r>
            <a:r>
              <a:rPr lang="de-DE" sz="1400" b="1" dirty="0" smtClean="0">
                <a:solidFill>
                  <a:schemeClr val="bg1"/>
                </a:solidFill>
                <a:latin typeface="+mj-lt"/>
              </a:rPr>
              <a:t> limestone </a:t>
            </a:r>
            <a:r>
              <a:rPr lang="de-DE" sz="1400" b="1" dirty="0">
                <a:solidFill>
                  <a:schemeClr val="bg1"/>
                </a:solidFill>
                <a:latin typeface="+mj-lt"/>
              </a:rPr>
              <a:t>LL</a:t>
            </a:r>
          </a:p>
        </p:txBody>
      </p:sp>
      <p:sp>
        <p:nvSpPr>
          <p:cNvPr id="323594" name="Text Box 10"/>
          <p:cNvSpPr txBox="1">
            <a:spLocks noChangeArrowheads="1"/>
          </p:cNvSpPr>
          <p:nvPr/>
        </p:nvSpPr>
        <p:spPr bwMode="auto">
          <a:xfrm>
            <a:off x="4597700" y="3756425"/>
            <a:ext cx="10085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600" b="1" dirty="0" err="1" smtClean="0">
                <a:latin typeface="Frutiger 45" pitchFamily="34" charset="0"/>
              </a:rPr>
              <a:t>Gypsum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95" name="Text Box 11"/>
          <p:cNvSpPr txBox="1">
            <a:spLocks noChangeArrowheads="1"/>
          </p:cNvSpPr>
          <p:nvPr/>
        </p:nvSpPr>
        <p:spPr bwMode="auto">
          <a:xfrm>
            <a:off x="7839530" y="1436688"/>
            <a:ext cx="85792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1600" b="1" dirty="0" err="1">
                <a:latin typeface="Frutiger 45" pitchFamily="34" charset="0"/>
              </a:rPr>
              <a:t>C</a:t>
            </a:r>
            <a:r>
              <a:rPr lang="de-DE" sz="1600" b="1" dirty="0" err="1" smtClean="0">
                <a:latin typeface="Frutiger 45" pitchFamily="34" charset="0"/>
              </a:rPr>
              <a:t>linker</a:t>
            </a:r>
            <a:endParaRPr lang="de-DE" sz="1600" b="1" dirty="0">
              <a:latin typeface="Frutiger 45" pitchFamily="34" charset="0"/>
            </a:endParaRPr>
          </a:p>
        </p:txBody>
      </p:sp>
      <p:sp>
        <p:nvSpPr>
          <p:cNvPr id="323596" name="Text Box 12"/>
          <p:cNvSpPr txBox="1">
            <a:spLocks noChangeArrowheads="1"/>
          </p:cNvSpPr>
          <p:nvPr/>
        </p:nvSpPr>
        <p:spPr bwMode="auto">
          <a:xfrm>
            <a:off x="7693596" y="4437112"/>
            <a:ext cx="16309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de-DE" sz="1600" b="1" dirty="0">
              <a:solidFill>
                <a:srgbClr val="990000"/>
              </a:solidFill>
              <a:latin typeface="Frutiger 45" pitchFamily="34" charset="0"/>
            </a:endParaRPr>
          </a:p>
          <a:p>
            <a:r>
              <a:rPr lang="de-DE" sz="1600" b="1" dirty="0">
                <a:solidFill>
                  <a:srgbClr val="990000"/>
                </a:solidFill>
                <a:latin typeface="Frutiger 45" pitchFamily="34" charset="0"/>
              </a:rPr>
              <a:t>CEM </a:t>
            </a:r>
            <a:r>
              <a:rPr lang="de-DE" sz="1600" b="1" dirty="0" smtClean="0">
                <a:solidFill>
                  <a:srgbClr val="990000"/>
                </a:solidFill>
                <a:latin typeface="Frutiger 45" pitchFamily="34" charset="0"/>
              </a:rPr>
              <a:t>II CEM III</a:t>
            </a:r>
            <a:endParaRPr lang="de-DE" sz="1600" b="1" dirty="0">
              <a:solidFill>
                <a:srgbClr val="990000"/>
              </a:solidFill>
              <a:latin typeface="Frutiger 45" pitchFamily="34" charset="0"/>
            </a:endParaRPr>
          </a:p>
          <a:p>
            <a:r>
              <a:rPr lang="de-DE" sz="1600" dirty="0" smtClean="0">
                <a:solidFill>
                  <a:srgbClr val="990000"/>
                </a:solidFill>
                <a:latin typeface="Frutiger 45" pitchFamily="34" charset="0"/>
              </a:rPr>
              <a:t>CEM IV CEM V</a:t>
            </a:r>
            <a:endParaRPr lang="de-DE" sz="1600" dirty="0">
              <a:solidFill>
                <a:srgbClr val="990000"/>
              </a:solidFill>
              <a:latin typeface="Frutiger 45" pitchFamily="34" charset="0"/>
            </a:endParaRPr>
          </a:p>
        </p:txBody>
      </p:sp>
      <p:sp>
        <p:nvSpPr>
          <p:cNvPr id="323597" name="Text Box 13"/>
          <p:cNvSpPr txBox="1">
            <a:spLocks noChangeArrowheads="1"/>
          </p:cNvSpPr>
          <p:nvPr/>
        </p:nvSpPr>
        <p:spPr bwMode="auto">
          <a:xfrm>
            <a:off x="3759200" y="5212432"/>
            <a:ext cx="12009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Cement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mill</a:t>
            </a:r>
            <a:endParaRPr lang="de-DE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3598" name="Rectangle 14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Cement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grinding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smtClean="0">
                <a:solidFill>
                  <a:srgbClr val="CC6600"/>
                </a:solidFill>
                <a:latin typeface="+mn-lt"/>
              </a:rPr>
              <a:t>separate </a:t>
            </a:r>
            <a:r>
              <a:rPr lang="de-DE" sz="2000" b="1" dirty="0" err="1" smtClean="0">
                <a:latin typeface="+mn-lt"/>
              </a:rPr>
              <a:t>milling</a:t>
            </a:r>
            <a:r>
              <a:rPr lang="de-DE" sz="2000" b="1" dirty="0" smtClean="0">
                <a:latin typeface="+mn-lt"/>
              </a:rPr>
              <a:t>/</a:t>
            </a:r>
            <a:r>
              <a:rPr lang="de-DE" sz="2000" b="1" dirty="0" err="1" smtClean="0">
                <a:latin typeface="+mn-lt"/>
              </a:rPr>
              <a:t>mixing</a:t>
            </a:r>
            <a:endParaRPr lang="de-DE" sz="2000" b="1" dirty="0">
              <a:latin typeface="+mn-lt"/>
            </a:endParaRPr>
          </a:p>
        </p:txBody>
      </p:sp>
      <p:sp>
        <p:nvSpPr>
          <p:cNvPr id="323599" name="Text Box 15"/>
          <p:cNvSpPr txBox="1">
            <a:spLocks noChangeArrowheads="1"/>
          </p:cNvSpPr>
          <p:nvPr/>
        </p:nvSpPr>
        <p:spPr bwMode="auto">
          <a:xfrm>
            <a:off x="6385404" y="3953450"/>
            <a:ext cx="1800199" cy="286232"/>
          </a:xfrm>
          <a:prstGeom prst="rect">
            <a:avLst/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de-DE" sz="1400" b="1" u="sng" dirty="0" err="1" smtClean="0">
                <a:solidFill>
                  <a:schemeClr val="bg1"/>
                </a:solidFill>
                <a:latin typeface="+mn-lt"/>
              </a:rPr>
              <a:t>Ground</a:t>
            </a:r>
            <a:r>
              <a:rPr lang="de-DE" sz="1400" b="1" u="sng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+mn-lt"/>
              </a:rPr>
              <a:t>trass</a:t>
            </a:r>
            <a:r>
              <a:rPr lang="de-DE" sz="1400" b="1" dirty="0" smtClean="0">
                <a:solidFill>
                  <a:schemeClr val="bg1"/>
                </a:solidFill>
                <a:latin typeface="+mn-lt"/>
              </a:rPr>
              <a:t> P</a:t>
            </a:r>
            <a:endParaRPr lang="de-DE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3600" name="Text Box 16"/>
          <p:cNvSpPr txBox="1">
            <a:spLocks noChangeArrowheads="1"/>
          </p:cNvSpPr>
          <p:nvPr/>
        </p:nvSpPr>
        <p:spPr bwMode="auto">
          <a:xfrm>
            <a:off x="5868144" y="4460602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 smtClean="0">
                <a:latin typeface="+mn-lt"/>
              </a:rPr>
              <a:t>CEM </a:t>
            </a:r>
            <a:r>
              <a:rPr lang="de-DE" sz="1600" b="1" dirty="0">
                <a:latin typeface="+mn-lt"/>
              </a:rPr>
              <a:t>I</a:t>
            </a: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auto">
          <a:xfrm rot="5400000">
            <a:off x="6783288" y="4382244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de-DE" sz="1800">
              <a:solidFill>
                <a:srgbClr val="FF00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313395" y="2492896"/>
            <a:ext cx="1705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latin typeface="+mn-lt"/>
              </a:rPr>
              <a:t>Separate </a:t>
            </a:r>
            <a:r>
              <a:rPr lang="de-DE" sz="1400" b="1" dirty="0" err="1" smtClean="0">
                <a:latin typeface="+mn-lt"/>
              </a:rPr>
              <a:t>grinding</a:t>
            </a:r>
            <a:endParaRPr lang="de-DE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3736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9" grpId="0" animBg="1"/>
      <p:bldP spid="323590" grpId="0" animBg="1"/>
      <p:bldP spid="323591" grpId="0" animBg="1"/>
      <p:bldP spid="323592" grpId="0" animBg="1"/>
      <p:bldP spid="323596" grpId="0"/>
      <p:bldP spid="323599" grpId="0" animBg="1"/>
      <p:bldP spid="22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Cement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grinding</a:t>
            </a:r>
            <a:r>
              <a:rPr lang="de-DE" sz="2000" b="1" dirty="0" smtClean="0">
                <a:latin typeface="+mn-lt"/>
              </a:rPr>
              <a:t> </a:t>
            </a:r>
          </a:p>
          <a:p>
            <a:pPr eaLnBrk="1" hangingPunct="1"/>
            <a:r>
              <a:rPr lang="de-DE" sz="2000" b="1" dirty="0" err="1" smtClean="0">
                <a:solidFill>
                  <a:srgbClr val="CC6600"/>
                </a:solidFill>
                <a:latin typeface="+mn-lt"/>
              </a:rPr>
              <a:t>common</a:t>
            </a:r>
            <a:r>
              <a:rPr lang="de-DE" sz="2000" b="1" dirty="0" smtClean="0">
                <a:solidFill>
                  <a:srgbClr val="CC6600"/>
                </a:solidFill>
                <a:latin typeface="+mn-lt"/>
              </a:rPr>
              <a:t> </a:t>
            </a:r>
            <a:r>
              <a:rPr lang="de-DE" sz="2000" b="1" dirty="0" err="1" smtClean="0">
                <a:solidFill>
                  <a:srgbClr val="CC6600"/>
                </a:solidFill>
                <a:latin typeface="+mn-lt"/>
              </a:rPr>
              <a:t>milling</a:t>
            </a:r>
            <a:r>
              <a:rPr lang="de-DE" sz="2000" b="1" dirty="0" smtClean="0">
                <a:solidFill>
                  <a:srgbClr val="CC6600"/>
                </a:solidFill>
                <a:latin typeface="+mn-lt"/>
              </a:rPr>
              <a:t> </a:t>
            </a:r>
            <a:r>
              <a:rPr lang="de-DE" sz="2000" b="1" dirty="0" smtClean="0">
                <a:latin typeface="+mn-lt"/>
              </a:rPr>
              <a:t>vs. </a:t>
            </a:r>
            <a:r>
              <a:rPr lang="de-DE" sz="2000" b="1" dirty="0" smtClean="0">
                <a:solidFill>
                  <a:srgbClr val="CC6600"/>
                </a:solidFill>
                <a:latin typeface="+mn-lt"/>
              </a:rPr>
              <a:t>separate </a:t>
            </a:r>
            <a:r>
              <a:rPr lang="de-DE" sz="2000" b="1" dirty="0" err="1" smtClean="0">
                <a:solidFill>
                  <a:srgbClr val="CC6600"/>
                </a:solidFill>
                <a:latin typeface="+mn-lt"/>
              </a:rPr>
              <a:t>milling</a:t>
            </a:r>
            <a:r>
              <a:rPr lang="de-DE" sz="2000" b="1" dirty="0" smtClean="0">
                <a:solidFill>
                  <a:srgbClr val="CC6600"/>
                </a:solidFill>
                <a:latin typeface="+mn-lt"/>
              </a:rPr>
              <a:t>/</a:t>
            </a:r>
            <a:r>
              <a:rPr lang="de-DE" sz="2000" b="1" dirty="0" err="1" smtClean="0">
                <a:solidFill>
                  <a:srgbClr val="CC6600"/>
                </a:solidFill>
                <a:latin typeface="+mn-lt"/>
              </a:rPr>
              <a:t>mixing</a:t>
            </a:r>
            <a:endParaRPr lang="de-DE" sz="2000" b="1" dirty="0">
              <a:solidFill>
                <a:srgbClr val="CC6600"/>
              </a:solidFill>
              <a:latin typeface="+mn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957097" y="3717032"/>
            <a:ext cx="7562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rgbClr val="0070C0"/>
                </a:solidFill>
                <a:latin typeface="+mn-lt"/>
              </a:rPr>
              <a:t>Custom-</a:t>
            </a:r>
            <a:r>
              <a:rPr lang="de-DE" sz="1800" b="1" dirty="0" err="1" smtClean="0">
                <a:solidFill>
                  <a:srgbClr val="0070C0"/>
                </a:solidFill>
                <a:latin typeface="+mn-lt"/>
              </a:rPr>
              <a:t>tailored</a:t>
            </a:r>
            <a:r>
              <a:rPr lang="de-DE" sz="18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1800" b="1" dirty="0" err="1" smtClean="0">
                <a:solidFill>
                  <a:srgbClr val="0070C0"/>
                </a:solidFill>
                <a:latin typeface="+mn-lt"/>
              </a:rPr>
              <a:t>cements</a:t>
            </a:r>
            <a:endParaRPr lang="de-DE" sz="1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Pfeil nach rechts 4"/>
          <p:cNvSpPr/>
          <p:nvPr/>
        </p:nvSpPr>
        <p:spPr bwMode="auto">
          <a:xfrm>
            <a:off x="950872" y="3789040"/>
            <a:ext cx="936104" cy="242316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971600" y="1340768"/>
            <a:ext cx="563808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dirty="0" err="1" smtClean="0">
                <a:latin typeface="+mn-lt"/>
              </a:rPr>
              <a:t>Advances</a:t>
            </a:r>
            <a:r>
              <a:rPr lang="de-DE" sz="1600" b="1" u="sng" dirty="0" smtClean="0">
                <a:latin typeface="+mn-lt"/>
              </a:rPr>
              <a:t> separate </a:t>
            </a:r>
            <a:r>
              <a:rPr lang="de-DE" sz="1600" b="1" u="sng" dirty="0" err="1" smtClean="0">
                <a:latin typeface="+mn-lt"/>
              </a:rPr>
              <a:t>milling</a:t>
            </a:r>
            <a:r>
              <a:rPr lang="de-DE" sz="1600" b="1" u="sng" dirty="0" smtClean="0">
                <a:latin typeface="+mn-lt"/>
              </a:rPr>
              <a:t>/</a:t>
            </a:r>
            <a:r>
              <a:rPr lang="de-DE" sz="1600" b="1" u="sng" dirty="0" err="1" smtClean="0">
                <a:latin typeface="+mn-lt"/>
              </a:rPr>
              <a:t>mixíng</a:t>
            </a:r>
            <a:endParaRPr lang="de-DE" sz="1600" b="1" u="sng" dirty="0" smtClean="0">
              <a:latin typeface="+mn-lt"/>
            </a:endParaRPr>
          </a:p>
          <a:p>
            <a:endParaRPr lang="de-DE" sz="16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1600" dirty="0" err="1" smtClean="0">
                <a:latin typeface="+mn-lt"/>
              </a:rPr>
              <a:t>Finenesses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of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components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can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be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adjusted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individually</a:t>
            </a:r>
            <a:endParaRPr lang="de-DE" sz="16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1600" dirty="0" err="1" smtClean="0">
                <a:latin typeface="+mn-lt"/>
              </a:rPr>
              <a:t>Optimisation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of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grain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size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distribution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of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mixed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cements</a:t>
            </a:r>
            <a:endParaRPr lang="de-DE" sz="16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1600" dirty="0" err="1" smtClean="0">
                <a:latin typeface="+mn-lt"/>
              </a:rPr>
              <a:t>Optimisation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of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packing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density</a:t>
            </a:r>
            <a:r>
              <a:rPr lang="de-DE" sz="1600" dirty="0" smtClean="0">
                <a:latin typeface="+mn-lt"/>
              </a:rPr>
              <a:t>/</a:t>
            </a:r>
            <a:r>
              <a:rPr lang="de-DE" sz="1600" dirty="0" err="1" smtClean="0">
                <a:latin typeface="+mn-lt"/>
              </a:rPr>
              <a:t>water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demand</a:t>
            </a:r>
            <a:r>
              <a:rPr lang="de-DE" sz="1600" dirty="0" smtClean="0">
                <a:latin typeface="+mn-lt"/>
              </a:rPr>
              <a:t>/</a:t>
            </a:r>
            <a:r>
              <a:rPr lang="de-DE" sz="1600" dirty="0" err="1" smtClean="0">
                <a:latin typeface="+mn-lt"/>
              </a:rPr>
              <a:t>workability</a:t>
            </a:r>
            <a:endParaRPr lang="de-DE" sz="16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1600" dirty="0" err="1" smtClean="0">
                <a:latin typeface="+mn-lt"/>
              </a:rPr>
              <a:t>Optimisation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of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hardening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reactions</a:t>
            </a:r>
            <a:endParaRPr lang="de-DE" sz="1600" dirty="0" smtClean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de-DE" sz="1600" dirty="0" err="1" smtClean="0">
                <a:latin typeface="+mn-lt"/>
              </a:rPr>
              <a:t>Improvement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of</a:t>
            </a:r>
            <a:r>
              <a:rPr lang="de-DE" sz="1600" dirty="0" smtClean="0">
                <a:latin typeface="+mn-lt"/>
              </a:rPr>
              <a:t> </a:t>
            </a:r>
            <a:r>
              <a:rPr lang="de-DE" sz="1600" dirty="0" err="1" smtClean="0">
                <a:latin typeface="+mn-lt"/>
              </a:rPr>
              <a:t>durability</a:t>
            </a:r>
            <a:endParaRPr lang="de-DE" sz="1600" dirty="0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74808" y="4437112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+mn-lt"/>
              </a:rPr>
              <a:t>Dyckerhoff CEM II/B-M(</a:t>
            </a:r>
            <a:r>
              <a:rPr lang="de-DE" dirty="0" smtClean="0">
                <a:solidFill>
                  <a:srgbClr val="0070C0"/>
                </a:solidFill>
                <a:latin typeface="+mn-lt"/>
              </a:rPr>
              <a:t>S-LL</a:t>
            </a:r>
            <a:r>
              <a:rPr lang="de-DE" dirty="0" smtClean="0">
                <a:latin typeface="+mn-lt"/>
              </a:rPr>
              <a:t>) 32,5 R / 42,5 R / 52,5 R (MZ-</a:t>
            </a:r>
            <a:r>
              <a:rPr lang="de-DE" dirty="0" smtClean="0">
                <a:solidFill>
                  <a:srgbClr val="0070C0"/>
                </a:solidFill>
                <a:latin typeface="+mn-lt"/>
              </a:rPr>
              <a:t>S</a:t>
            </a:r>
            <a:r>
              <a:rPr lang="de-DE" dirty="0" smtClean="0">
                <a:latin typeface="+mn-lt"/>
              </a:rPr>
              <a:t>)</a:t>
            </a:r>
          </a:p>
          <a:p>
            <a:r>
              <a:rPr lang="de-DE" dirty="0" smtClean="0">
                <a:latin typeface="+mn-lt"/>
              </a:rPr>
              <a:t>Dyckerhoff CEM II/B-M(</a:t>
            </a:r>
            <a:r>
              <a:rPr lang="de-DE" dirty="0" smtClean="0">
                <a:solidFill>
                  <a:srgbClr val="0070C0"/>
                </a:solidFill>
                <a:latin typeface="+mn-lt"/>
              </a:rPr>
              <a:t>V-LL</a:t>
            </a:r>
            <a:r>
              <a:rPr lang="de-DE" dirty="0" smtClean="0">
                <a:latin typeface="+mn-lt"/>
              </a:rPr>
              <a:t>) 32,5 R (MZ-</a:t>
            </a:r>
            <a:r>
              <a:rPr lang="de-DE" dirty="0" smtClean="0">
                <a:solidFill>
                  <a:srgbClr val="0070C0"/>
                </a:solidFill>
                <a:latin typeface="+mn-lt"/>
              </a:rPr>
              <a:t>V</a:t>
            </a:r>
            <a:r>
              <a:rPr lang="de-DE" dirty="0" smtClean="0">
                <a:latin typeface="+mn-lt"/>
              </a:rPr>
              <a:t>)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116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23528" y="1474619"/>
            <a:ext cx="6534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 err="1" smtClean="0">
                <a:solidFill>
                  <a:srgbClr val="FF0000"/>
                </a:solidFill>
                <a:latin typeface="+mn-lt"/>
              </a:rPr>
              <a:t>Characteristic</a:t>
            </a:r>
            <a:r>
              <a:rPr lang="de-DE" sz="1800" b="1" dirty="0" smtClean="0">
                <a:solidFill>
                  <a:srgbClr val="FF0000"/>
                </a:solidFill>
                <a:latin typeface="+mn-lt"/>
              </a:rPr>
              <a:t> LL </a:t>
            </a:r>
            <a:r>
              <a:rPr lang="de-DE" sz="1800" b="1" dirty="0" err="1" smtClean="0">
                <a:solidFill>
                  <a:srgbClr val="FF0000"/>
                </a:solidFill>
                <a:latin typeface="+mn-lt"/>
              </a:rPr>
              <a:t>components</a:t>
            </a:r>
            <a:endParaRPr lang="de-DE" sz="1800" b="1" dirty="0" smtClean="0">
              <a:solidFill>
                <a:srgbClr val="FF0000"/>
              </a:solidFill>
              <a:latin typeface="+mn-lt"/>
            </a:endParaRPr>
          </a:p>
          <a:p>
            <a:endParaRPr lang="de-DE" sz="1800" dirty="0">
              <a:latin typeface="+mn-lt"/>
            </a:endParaRPr>
          </a:p>
          <a:p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-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Acceleration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early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strength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development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,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heat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development</a:t>
            </a:r>
            <a:endParaRPr lang="de-DE" sz="1800" dirty="0">
              <a:solidFill>
                <a:srgbClr val="00B050"/>
              </a:solidFill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decreased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late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strength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-Inert on </a:t>
            </a:r>
            <a:r>
              <a:rPr lang="de-DE" sz="1800" dirty="0" err="1">
                <a:latin typeface="+mn-lt"/>
              </a:rPr>
              <a:t>d</a:t>
            </a:r>
            <a:r>
              <a:rPr lang="de-DE" sz="1800" dirty="0" err="1" smtClean="0">
                <a:latin typeface="+mn-lt"/>
              </a:rPr>
              <a:t>urability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properties</a:t>
            </a:r>
            <a:r>
              <a:rPr lang="de-DE" sz="1800" dirty="0" smtClean="0">
                <a:latin typeface="+mn-lt"/>
              </a:rPr>
              <a:t> (&lt; 30% ?)</a:t>
            </a:r>
            <a:endParaRPr lang="de-DE" sz="1800" dirty="0">
              <a:latin typeface="+mn-lt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543300" y="2996952"/>
            <a:ext cx="57900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5400" b="1" dirty="0"/>
              <a:t>+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42666" y="3967896"/>
            <a:ext cx="795602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Characteristic</a:t>
            </a:r>
            <a:r>
              <a:rPr lang="de-DE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de-DE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S, V </a:t>
            </a:r>
            <a:r>
              <a:rPr lang="de-DE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</a:t>
            </a:r>
            <a:r>
              <a:rPr lang="de-DE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omponents</a:t>
            </a:r>
            <a:endParaRPr lang="de-DE" sz="18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endParaRPr lang="de-DE" sz="1800" dirty="0">
              <a:latin typeface="+mn-lt"/>
            </a:endParaRPr>
          </a:p>
          <a:p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-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Decelerated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setting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/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hardening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and</a:t>
            </a:r>
            <a:r>
              <a:rPr lang="de-DE" sz="1800" dirty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>
                <a:solidFill>
                  <a:srgbClr val="00B050"/>
                </a:solidFill>
                <a:latin typeface="+mn-lt"/>
              </a:rPr>
              <a:t>heat</a:t>
            </a:r>
            <a:r>
              <a:rPr lang="de-DE" sz="1800" dirty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development</a:t>
            </a:r>
            <a:endParaRPr lang="de-DE" sz="1800" dirty="0" smtClean="0">
              <a:solidFill>
                <a:srgbClr val="00B050"/>
              </a:solidFill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increased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late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strength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 smtClean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Improved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durability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properties</a:t>
            </a:r>
            <a:r>
              <a:rPr lang="de-DE" sz="1800" dirty="0" smtClean="0">
                <a:latin typeface="+mn-lt"/>
              </a:rPr>
              <a:t> (Pore </a:t>
            </a:r>
            <a:r>
              <a:rPr lang="de-DE" sz="1800" dirty="0" err="1" smtClean="0">
                <a:latin typeface="+mn-lt"/>
              </a:rPr>
              <a:t>microstructure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and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intrusion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resistance</a:t>
            </a:r>
            <a:r>
              <a:rPr lang="de-DE" sz="1800" dirty="0" smtClean="0">
                <a:latin typeface="+mn-lt"/>
              </a:rPr>
              <a:t>)</a:t>
            </a:r>
            <a:endParaRPr lang="de-DE" sz="1800" dirty="0">
              <a:latin typeface="+mn-lt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endParaRPr lang="de-DE" sz="2000" b="1" dirty="0">
              <a:solidFill>
                <a:srgbClr val="CC6600"/>
              </a:solidFill>
              <a:latin typeface="+mn-lt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467544" y="4222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Optimised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>
                <a:latin typeface="+mn-lt"/>
              </a:rPr>
              <a:t>c</a:t>
            </a:r>
            <a:r>
              <a:rPr lang="de-DE" sz="2000" b="1" dirty="0" err="1" smtClean="0">
                <a:latin typeface="+mn-lt"/>
              </a:rPr>
              <a:t>ombination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of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smtClean="0">
                <a:solidFill>
                  <a:srgbClr val="FF0000"/>
                </a:solidFill>
                <a:latin typeface="+mn-lt"/>
              </a:rPr>
              <a:t>LL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and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S/V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803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23528" y="1474619"/>
            <a:ext cx="6534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 err="1" smtClean="0">
                <a:solidFill>
                  <a:srgbClr val="FF0000"/>
                </a:solidFill>
                <a:latin typeface="+mn-lt"/>
              </a:rPr>
              <a:t>Characteristic</a:t>
            </a:r>
            <a:r>
              <a:rPr lang="de-DE" sz="1800" b="1" dirty="0" smtClean="0">
                <a:solidFill>
                  <a:srgbClr val="FF0000"/>
                </a:solidFill>
                <a:latin typeface="+mn-lt"/>
              </a:rPr>
              <a:t> LL </a:t>
            </a:r>
            <a:r>
              <a:rPr lang="de-DE" sz="1800" b="1" dirty="0" err="1" smtClean="0">
                <a:solidFill>
                  <a:srgbClr val="FF0000"/>
                </a:solidFill>
                <a:latin typeface="+mn-lt"/>
              </a:rPr>
              <a:t>components</a:t>
            </a:r>
            <a:endParaRPr lang="de-DE" sz="1800" b="1" dirty="0" smtClean="0">
              <a:solidFill>
                <a:srgbClr val="FF0000"/>
              </a:solidFill>
              <a:latin typeface="+mn-lt"/>
            </a:endParaRPr>
          </a:p>
          <a:p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Acceleration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early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strength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r>
              <a:rPr lang="de-DE" sz="1800" dirty="0" smtClean="0">
                <a:latin typeface="+mn-lt"/>
              </a:rPr>
              <a:t>, </a:t>
            </a:r>
            <a:r>
              <a:rPr lang="de-DE" sz="1800" dirty="0" err="1" smtClean="0">
                <a:latin typeface="+mn-lt"/>
              </a:rPr>
              <a:t>heat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decreased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late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strength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development</a:t>
            </a:r>
            <a:endParaRPr lang="de-DE" sz="1800" dirty="0">
              <a:solidFill>
                <a:srgbClr val="00B050"/>
              </a:solidFill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-Inert on </a:t>
            </a:r>
            <a:r>
              <a:rPr lang="de-DE" sz="1800" dirty="0" err="1">
                <a:latin typeface="+mn-lt"/>
              </a:rPr>
              <a:t>d</a:t>
            </a:r>
            <a:r>
              <a:rPr lang="de-DE" sz="1800" dirty="0" err="1" smtClean="0">
                <a:latin typeface="+mn-lt"/>
              </a:rPr>
              <a:t>urability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properties</a:t>
            </a:r>
            <a:r>
              <a:rPr lang="de-DE" sz="1800" dirty="0" smtClean="0">
                <a:latin typeface="+mn-lt"/>
              </a:rPr>
              <a:t> (&lt; 30% ?)</a:t>
            </a:r>
            <a:endParaRPr lang="de-DE" sz="1800" dirty="0">
              <a:latin typeface="+mn-lt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543300" y="2996952"/>
            <a:ext cx="57900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5400" b="1" dirty="0"/>
              <a:t>+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42666" y="3967896"/>
            <a:ext cx="795602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Characteristic</a:t>
            </a:r>
            <a:r>
              <a:rPr lang="de-DE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de-DE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S, V </a:t>
            </a:r>
            <a:r>
              <a:rPr lang="de-DE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</a:t>
            </a:r>
            <a:r>
              <a:rPr lang="de-DE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omponents</a:t>
            </a:r>
            <a:endParaRPr lang="de-DE" sz="18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Decelerated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setting</a:t>
            </a:r>
            <a:r>
              <a:rPr lang="de-DE" sz="1800" dirty="0" smtClean="0">
                <a:latin typeface="+mn-lt"/>
              </a:rPr>
              <a:t>/</a:t>
            </a:r>
            <a:r>
              <a:rPr lang="de-DE" sz="1800" dirty="0" err="1" smtClean="0">
                <a:latin typeface="+mn-lt"/>
              </a:rPr>
              <a:t>hardening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and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heat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 smtClean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increased</a:t>
            </a:r>
            <a:r>
              <a:rPr lang="de-DE" sz="1800" dirty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late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strength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development</a:t>
            </a:r>
            <a:endParaRPr lang="de-DE" sz="1800" dirty="0" smtClean="0">
              <a:solidFill>
                <a:srgbClr val="00B050"/>
              </a:solidFill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Improved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durability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properties</a:t>
            </a:r>
            <a:r>
              <a:rPr lang="de-DE" sz="1800" dirty="0" smtClean="0">
                <a:latin typeface="+mn-lt"/>
              </a:rPr>
              <a:t> (Pore </a:t>
            </a:r>
            <a:r>
              <a:rPr lang="de-DE" sz="1800" dirty="0" err="1" smtClean="0">
                <a:latin typeface="+mn-lt"/>
              </a:rPr>
              <a:t>microstructure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and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intrusion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resistance</a:t>
            </a:r>
            <a:r>
              <a:rPr lang="de-DE" sz="1800" dirty="0" smtClean="0">
                <a:latin typeface="+mn-lt"/>
              </a:rPr>
              <a:t>)</a:t>
            </a:r>
            <a:endParaRPr lang="de-DE" sz="1800" dirty="0">
              <a:latin typeface="+mn-lt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endParaRPr lang="de-DE" sz="2000" b="1" dirty="0">
              <a:solidFill>
                <a:srgbClr val="CC6600"/>
              </a:solidFill>
              <a:latin typeface="+mn-lt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467544" y="4222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Optimised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>
                <a:latin typeface="+mn-lt"/>
              </a:rPr>
              <a:t>c</a:t>
            </a:r>
            <a:r>
              <a:rPr lang="de-DE" sz="2000" b="1" dirty="0" err="1" smtClean="0">
                <a:latin typeface="+mn-lt"/>
              </a:rPr>
              <a:t>ombination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of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smtClean="0">
                <a:solidFill>
                  <a:srgbClr val="FF0000"/>
                </a:solidFill>
                <a:latin typeface="+mn-lt"/>
              </a:rPr>
              <a:t>LL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and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S/V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73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23528" y="1474619"/>
            <a:ext cx="6534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 err="1" smtClean="0">
                <a:solidFill>
                  <a:srgbClr val="FF0000"/>
                </a:solidFill>
                <a:latin typeface="+mn-lt"/>
              </a:rPr>
              <a:t>Characteristic</a:t>
            </a:r>
            <a:r>
              <a:rPr lang="de-DE" sz="1800" b="1" dirty="0" smtClean="0">
                <a:solidFill>
                  <a:srgbClr val="FF0000"/>
                </a:solidFill>
                <a:latin typeface="+mn-lt"/>
              </a:rPr>
              <a:t> LL </a:t>
            </a:r>
            <a:r>
              <a:rPr lang="de-DE" sz="1800" b="1" dirty="0" err="1" smtClean="0">
                <a:solidFill>
                  <a:srgbClr val="FF0000"/>
                </a:solidFill>
                <a:latin typeface="+mn-lt"/>
              </a:rPr>
              <a:t>components</a:t>
            </a:r>
            <a:endParaRPr lang="de-DE" sz="1800" b="1" dirty="0" smtClean="0">
              <a:solidFill>
                <a:srgbClr val="FF0000"/>
              </a:solidFill>
              <a:latin typeface="+mn-lt"/>
            </a:endParaRPr>
          </a:p>
          <a:p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Acceleration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early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strength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r>
              <a:rPr lang="de-DE" sz="1800" dirty="0" smtClean="0">
                <a:latin typeface="+mn-lt"/>
              </a:rPr>
              <a:t>, </a:t>
            </a:r>
            <a:r>
              <a:rPr lang="de-DE" sz="1800" dirty="0" err="1" smtClean="0">
                <a:latin typeface="+mn-lt"/>
              </a:rPr>
              <a:t>heat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decreased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late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strength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Inert on </a:t>
            </a:r>
            <a:r>
              <a:rPr lang="de-DE" sz="1800" dirty="0" err="1">
                <a:solidFill>
                  <a:srgbClr val="00B050"/>
                </a:solidFill>
                <a:latin typeface="+mn-lt"/>
              </a:rPr>
              <a:t>d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urability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properties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(&lt; 30% ?)</a:t>
            </a:r>
            <a:endParaRPr lang="de-DE" sz="1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543300" y="2996952"/>
            <a:ext cx="57900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5400" b="1" dirty="0"/>
              <a:t>+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42666" y="3967896"/>
            <a:ext cx="795602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Characteristic</a:t>
            </a:r>
            <a:r>
              <a:rPr lang="de-DE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de-DE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S, V </a:t>
            </a:r>
            <a:r>
              <a:rPr lang="de-DE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</a:t>
            </a:r>
            <a:r>
              <a:rPr lang="de-DE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omponents</a:t>
            </a:r>
            <a:endParaRPr lang="de-DE" sz="18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endParaRPr lang="de-DE" sz="1800" dirty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Decelerated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setting</a:t>
            </a:r>
            <a:r>
              <a:rPr lang="de-DE" sz="1800" dirty="0" smtClean="0">
                <a:latin typeface="+mn-lt"/>
              </a:rPr>
              <a:t>/</a:t>
            </a:r>
            <a:r>
              <a:rPr lang="de-DE" sz="1800" dirty="0" err="1" smtClean="0">
                <a:latin typeface="+mn-lt"/>
              </a:rPr>
              <a:t>hardening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and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heat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 smtClean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latin typeface="+mn-lt"/>
              </a:rPr>
              <a:t>increased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late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strength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development</a:t>
            </a:r>
            <a:endParaRPr lang="de-DE" sz="1800" dirty="0" smtClean="0">
              <a:latin typeface="+mn-lt"/>
            </a:endParaRPr>
          </a:p>
          <a:p>
            <a:r>
              <a:rPr lang="de-DE" sz="1800" dirty="0" smtClean="0">
                <a:latin typeface="+mn-lt"/>
              </a:rPr>
              <a:t>-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Improved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durability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properties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(Pore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microstructure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and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intrusion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  <a:latin typeface="+mn-lt"/>
              </a:rPr>
              <a:t>resistance</a:t>
            </a:r>
            <a:r>
              <a:rPr lang="de-DE" sz="1800" dirty="0" smtClean="0">
                <a:solidFill>
                  <a:srgbClr val="00B050"/>
                </a:solidFill>
                <a:latin typeface="+mn-lt"/>
              </a:rPr>
              <a:t>)</a:t>
            </a:r>
            <a:endParaRPr lang="de-DE" sz="1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endParaRPr lang="de-DE" sz="2000" b="1" dirty="0">
              <a:solidFill>
                <a:srgbClr val="CC6600"/>
              </a:solidFill>
              <a:latin typeface="+mn-lt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467544" y="4222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+mn-lt"/>
              </a:rPr>
              <a:t>Optimised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>
                <a:latin typeface="+mn-lt"/>
              </a:rPr>
              <a:t>c</a:t>
            </a:r>
            <a:r>
              <a:rPr lang="de-DE" sz="2000" b="1" dirty="0" err="1" smtClean="0">
                <a:latin typeface="+mn-lt"/>
              </a:rPr>
              <a:t>ombination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of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smtClean="0">
                <a:solidFill>
                  <a:srgbClr val="FF0000"/>
                </a:solidFill>
                <a:latin typeface="+mn-lt"/>
              </a:rPr>
              <a:t>LL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err="1" smtClean="0">
                <a:latin typeface="+mn-lt"/>
              </a:rPr>
              <a:t>and</a:t>
            </a:r>
            <a:r>
              <a:rPr lang="de-DE" sz="2000" b="1" dirty="0" smtClean="0">
                <a:latin typeface="+mn-lt"/>
              </a:rPr>
              <a:t> </a:t>
            </a: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S/V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73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Datumsplatzhalter 3"/>
          <p:cNvSpPr>
            <a:spLocks noGrp="1"/>
          </p:cNvSpPr>
          <p:nvPr>
            <p:ph type="dt" sz="half" idx="10"/>
          </p:nvPr>
        </p:nvSpPr>
        <p:spPr>
          <a:xfrm>
            <a:off x="2537048" y="6381328"/>
            <a:ext cx="4699248" cy="443391"/>
          </a:xfrm>
        </p:spPr>
        <p:txBody>
          <a:bodyPr/>
          <a:lstStyle/>
          <a:p>
            <a:endParaRPr lang="de-DE" dirty="0"/>
          </a:p>
        </p:txBody>
      </p:sp>
      <p:graphicFrame>
        <p:nvGraphicFramePr>
          <p:cNvPr id="286834" name="Group 1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703628"/>
              </p:ext>
            </p:extLst>
          </p:nvPr>
        </p:nvGraphicFramePr>
        <p:xfrm>
          <a:off x="1187624" y="1052736"/>
          <a:ext cx="7416677" cy="5187820"/>
        </p:xfrm>
        <a:graphic>
          <a:graphicData uri="http://schemas.openxmlformats.org/drawingml/2006/table">
            <a:tbl>
              <a:tblPr/>
              <a:tblGrid>
                <a:gridCol w="1959064"/>
                <a:gridCol w="1468527"/>
                <a:gridCol w="950223"/>
                <a:gridCol w="310056"/>
                <a:gridCol w="899319"/>
                <a:gridCol w="290003"/>
                <a:gridCol w="769742"/>
                <a:gridCol w="769743"/>
              </a:tblGrid>
              <a:tr h="922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Cement</a:t>
                      </a:r>
                      <a:endParaRPr kumimoji="0" lang="de-D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PZ – </a:t>
                      </a:r>
                      <a:r>
                        <a:rPr kumimoji="0" 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Clinker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Minimum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BFS </a:t>
                      </a: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          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Limestone</a:t>
                      </a:r>
                      <a:endParaRPr kumimoji="0" lang="de-D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LL 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  <a:endParaRPr kumimoji="0" lang="de-D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PFA</a:t>
                      </a: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 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  <a:endParaRPr kumimoji="0" lang="de-D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Trass </a:t>
                      </a: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 </a:t>
                      </a: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Maximum</a:t>
                      </a: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II/A-S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II/B-S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II/A-LL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CEM II/B-LL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II/A-V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II/B-V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II/A-M (S-LL)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S + 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CEM II/B-M (S-LL)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65 </a:t>
                      </a: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</a:rPr>
                        <a:t>(40-50)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35 </a:t>
                      </a: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</a:rPr>
                        <a:t>(60-50)</a:t>
                      </a: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S + 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CEM II/A-M (V-LL)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V + 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CEM II/B-M (V-LL)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65 </a:t>
                      </a: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</a:rPr>
                        <a:t>(40-50)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35 </a:t>
                      </a: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</a:rPr>
                        <a:t>(60-50)</a:t>
                      </a: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V + 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CEM II/B-P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80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CEM III/A, CEM III/B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CEM III/C, CEM IV, CEM 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6822" name="Rectangle 10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de-DE" dirty="0"/>
              <a:t>CEM X – </a:t>
            </a:r>
            <a:r>
              <a:rPr lang="de-DE" dirty="0" smtClean="0"/>
              <a:t> </a:t>
            </a:r>
            <a:r>
              <a:rPr lang="de-DE" dirty="0" err="1" smtClean="0"/>
              <a:t>Continuation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/>
              <a:t>CEM II/B-M</a:t>
            </a:r>
            <a:br>
              <a:rPr lang="de-DE" dirty="0"/>
            </a:br>
            <a:r>
              <a:rPr lang="de-DE" sz="1400" b="0" dirty="0">
                <a:solidFill>
                  <a:srgbClr val="00B050"/>
                </a:solidFill>
              </a:rPr>
              <a:t>EN 197-1 </a:t>
            </a:r>
            <a:r>
              <a:rPr lang="de-DE" sz="1400" b="0" dirty="0" smtClean="0">
                <a:solidFill>
                  <a:srgbClr val="33CC33"/>
                </a:solidFill>
              </a:rPr>
              <a:t>Expansion / </a:t>
            </a:r>
            <a:r>
              <a:rPr lang="de-DE" sz="1400" b="0" u="sng" dirty="0" smtClean="0">
                <a:solidFill>
                  <a:srgbClr val="33CC33"/>
                </a:solidFill>
              </a:rPr>
              <a:t>Bauaufsichtliche Zulassung</a:t>
            </a:r>
            <a:endParaRPr lang="de-DE" u="sng" dirty="0">
              <a:solidFill>
                <a:srgbClr val="33CC33"/>
              </a:solidFill>
            </a:endParaRPr>
          </a:p>
        </p:txBody>
      </p:sp>
      <p:sp>
        <p:nvSpPr>
          <p:cNvPr id="286823" name="AutoShape 103"/>
          <p:cNvSpPr>
            <a:spLocks noChangeArrowheads="1"/>
          </p:cNvSpPr>
          <p:nvPr/>
        </p:nvSpPr>
        <p:spPr bwMode="auto">
          <a:xfrm rot="16200000">
            <a:off x="640235" y="4496445"/>
            <a:ext cx="200025" cy="833437"/>
          </a:xfrm>
          <a:prstGeom prst="downArrow">
            <a:avLst>
              <a:gd name="adj1" fmla="val 50000"/>
              <a:gd name="adj2" fmla="val 10416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de-DE" sz="2400">
              <a:solidFill>
                <a:srgbClr val="009900"/>
              </a:solidFill>
              <a:latin typeface="Times"/>
            </a:endParaRPr>
          </a:p>
        </p:txBody>
      </p:sp>
      <p:sp>
        <p:nvSpPr>
          <p:cNvPr id="286825" name="Text Box 105"/>
          <p:cNvSpPr txBox="1">
            <a:spLocks noChangeArrowheads="1"/>
          </p:cNvSpPr>
          <p:nvPr/>
        </p:nvSpPr>
        <p:spPr bwMode="auto">
          <a:xfrm>
            <a:off x="179512" y="4581128"/>
            <a:ext cx="827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9900"/>
                </a:solidFill>
                <a:latin typeface="+mn-lt"/>
              </a:rPr>
              <a:t>CEM X</a:t>
            </a:r>
          </a:p>
        </p:txBody>
      </p:sp>
      <p:sp>
        <p:nvSpPr>
          <p:cNvPr id="286826" name="Text Box 106"/>
          <p:cNvSpPr txBox="1">
            <a:spLocks noChangeArrowheads="1"/>
          </p:cNvSpPr>
          <p:nvPr/>
        </p:nvSpPr>
        <p:spPr bwMode="auto">
          <a:xfrm>
            <a:off x="179512" y="5229200"/>
            <a:ext cx="827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9900"/>
                </a:solidFill>
                <a:latin typeface="+mn-lt"/>
              </a:rPr>
              <a:t>CEM X</a:t>
            </a:r>
          </a:p>
        </p:txBody>
      </p:sp>
      <p:sp>
        <p:nvSpPr>
          <p:cNvPr id="286835" name="AutoShape 115"/>
          <p:cNvSpPr>
            <a:spLocks noChangeArrowheads="1"/>
          </p:cNvSpPr>
          <p:nvPr/>
        </p:nvSpPr>
        <p:spPr bwMode="auto">
          <a:xfrm rot="16200000">
            <a:off x="640235" y="5144517"/>
            <a:ext cx="200025" cy="833437"/>
          </a:xfrm>
          <a:prstGeom prst="downArrow">
            <a:avLst>
              <a:gd name="adj1" fmla="val 50000"/>
              <a:gd name="adj2" fmla="val 10416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de-DE" sz="2400">
              <a:solidFill>
                <a:srgbClr val="009900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41587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1090479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Sustainability</a:t>
            </a:r>
            <a:r>
              <a:rPr lang="de-DE" sz="1600" b="1" dirty="0" smtClean="0">
                <a:latin typeface="+mj-lt"/>
              </a:rPr>
              <a:t> – Modern </a:t>
            </a:r>
            <a:r>
              <a:rPr lang="de-DE" sz="1600" b="1" dirty="0" err="1" smtClean="0">
                <a:latin typeface="+mj-lt"/>
              </a:rPr>
              <a:t>trends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duty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enterprise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strategy</a:t>
            </a:r>
            <a:r>
              <a:rPr lang="de-DE" sz="1600" b="1" dirty="0" smtClean="0">
                <a:latin typeface="+mj-lt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production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CO</a:t>
            </a:r>
            <a:r>
              <a:rPr lang="de-DE" sz="1600" b="1" baseline="-25000" dirty="0" smtClean="0">
                <a:latin typeface="+mj-lt"/>
              </a:rPr>
              <a:t>2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emission</a:t>
            </a:r>
            <a:r>
              <a:rPr lang="de-DE" sz="1600" b="1" dirty="0" smtClean="0">
                <a:latin typeface="+mj-lt"/>
              </a:rPr>
              <a:t> – CEM II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CEM III </a:t>
            </a:r>
            <a:r>
              <a:rPr lang="de-DE" sz="1600" b="1" dirty="0" err="1" smtClean="0">
                <a:latin typeface="+mj-lt"/>
              </a:rPr>
              <a:t>become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M-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cements</a:t>
            </a:r>
            <a:r>
              <a:rPr lang="de-DE" sz="1600" b="1" dirty="0" smtClean="0">
                <a:latin typeface="+mj-lt"/>
              </a:rPr>
              <a:t> – </a:t>
            </a:r>
            <a:r>
              <a:rPr lang="de-DE" sz="1600" b="1" dirty="0" err="1" smtClean="0">
                <a:latin typeface="+mj-lt"/>
              </a:rPr>
              <a:t>opti</a:t>
            </a:r>
            <a:r>
              <a:rPr lang="en-GB" sz="1600" b="1" dirty="0" smtClean="0">
                <a:latin typeface="+mj-lt"/>
              </a:rPr>
              <a:t>mi</a:t>
            </a:r>
            <a:r>
              <a:rPr lang="de-DE" sz="1600" b="1" dirty="0" err="1" smtClean="0">
                <a:latin typeface="+mj-lt"/>
              </a:rPr>
              <a:t>sed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for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performance</a:t>
            </a:r>
            <a:r>
              <a:rPr lang="de-DE" sz="1600" b="1" dirty="0" smtClean="0">
                <a:latin typeface="+mj-lt"/>
              </a:rPr>
              <a:t>, </a:t>
            </a:r>
            <a:r>
              <a:rPr lang="de-DE" sz="1600" b="1" dirty="0" err="1" smtClean="0">
                <a:latin typeface="+mj-lt"/>
              </a:rPr>
              <a:t>durability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>
                <a:latin typeface="+mj-lt"/>
              </a:rPr>
              <a:t>a</a:t>
            </a:r>
            <a:r>
              <a:rPr lang="de-DE" sz="1600" b="1" dirty="0" err="1" smtClean="0">
                <a:latin typeface="+mj-lt"/>
              </a:rPr>
              <a:t>nd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uniformity</a:t>
            </a:r>
            <a:endParaRPr lang="de-DE" sz="1600" b="1" u="sng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GB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Rheology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of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cement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paste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vs.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cement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standard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parameters</a:t>
            </a:r>
            <a:endParaRPr lang="de-DE" sz="1600" b="1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– Experience </a:t>
            </a:r>
            <a:r>
              <a:rPr lang="de-DE" sz="1600" b="1" dirty="0" err="1" smtClean="0">
                <a:latin typeface="+mj-lt"/>
              </a:rPr>
              <a:t>from</a:t>
            </a:r>
            <a:r>
              <a:rPr lang="de-DE" sz="1600" b="1" dirty="0" smtClean="0">
                <a:latin typeface="+mj-lt"/>
              </a:rPr>
              <a:t> 5 </a:t>
            </a:r>
            <a:r>
              <a:rPr lang="de-DE" sz="1600" b="1" dirty="0" err="1" smtClean="0">
                <a:latin typeface="+mj-lt"/>
              </a:rPr>
              <a:t>years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RheoZ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Summary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72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611560" y="6525344"/>
            <a:ext cx="4267200" cy="2286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212994" name="Text Box 2"/>
          <p:cNvSpPr txBox="1">
            <a:spLocks noChangeArrowheads="1"/>
          </p:cNvSpPr>
          <p:nvPr/>
        </p:nvSpPr>
        <p:spPr bwMode="auto">
          <a:xfrm>
            <a:off x="323850" y="1100138"/>
            <a:ext cx="9288463" cy="286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2000" u="sng" dirty="0">
                <a:latin typeface="Arial" charset="0"/>
              </a:rPr>
              <a:t>1. Quantitative </a:t>
            </a:r>
            <a:r>
              <a:rPr lang="de-DE" sz="2000" u="sng" dirty="0" err="1" smtClean="0">
                <a:latin typeface="Arial" charset="0"/>
              </a:rPr>
              <a:t>assessment</a:t>
            </a:r>
            <a:r>
              <a:rPr lang="de-DE" sz="2000" u="sng" dirty="0" smtClean="0">
                <a:latin typeface="Arial" charset="0"/>
              </a:rPr>
              <a:t> </a:t>
            </a:r>
            <a:r>
              <a:rPr lang="de-DE" sz="2000" u="sng" dirty="0" err="1" smtClean="0">
                <a:latin typeface="Arial" charset="0"/>
              </a:rPr>
              <a:t>of</a:t>
            </a:r>
            <a:r>
              <a:rPr lang="de-DE" sz="2000" u="sng" dirty="0" smtClean="0">
                <a:latin typeface="Arial" charset="0"/>
              </a:rPr>
              <a:t> </a:t>
            </a:r>
            <a:r>
              <a:rPr lang="de-DE" sz="2000" u="sng" dirty="0" err="1" smtClean="0">
                <a:latin typeface="Arial" charset="0"/>
              </a:rPr>
              <a:t>benefit</a:t>
            </a:r>
            <a:r>
              <a:rPr lang="de-DE" sz="2000" u="sng" dirty="0" smtClean="0">
                <a:latin typeface="Arial" charset="0"/>
              </a:rPr>
              <a:t> </a:t>
            </a:r>
            <a:r>
              <a:rPr lang="de-DE" sz="2000" u="sng" dirty="0" err="1" smtClean="0">
                <a:latin typeface="Arial" charset="0"/>
              </a:rPr>
              <a:t>criteria</a:t>
            </a:r>
            <a:r>
              <a:rPr lang="de-DE" sz="2000" u="sng" dirty="0" smtClean="0">
                <a:latin typeface="Arial" charset="0"/>
              </a:rPr>
              <a:t>:</a:t>
            </a:r>
            <a:endParaRPr lang="de-DE" sz="2000" u="sng" dirty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r>
              <a:rPr lang="de-DE" sz="1800" dirty="0">
                <a:latin typeface="Arial" charset="0"/>
              </a:rPr>
              <a:t>        1. </a:t>
            </a:r>
            <a:r>
              <a:rPr lang="de-DE" sz="1800" dirty="0" smtClean="0">
                <a:latin typeface="Arial" charset="0"/>
              </a:rPr>
              <a:t>Position     Price </a:t>
            </a:r>
            <a:r>
              <a:rPr lang="de-DE" sz="1800" dirty="0">
                <a:latin typeface="Arial" charset="0"/>
              </a:rPr>
              <a:t>(30%)</a:t>
            </a:r>
          </a:p>
          <a:p>
            <a:endParaRPr lang="de-DE" sz="1800" dirty="0">
              <a:latin typeface="Arial" charset="0"/>
            </a:endParaRPr>
          </a:p>
          <a:p>
            <a:r>
              <a:rPr lang="de-DE" sz="1800" dirty="0">
                <a:latin typeface="Arial" charset="0"/>
              </a:rPr>
              <a:t>        2. </a:t>
            </a:r>
            <a:r>
              <a:rPr lang="de-DE" sz="1800" dirty="0" smtClean="0">
                <a:latin typeface="Arial" charset="0"/>
              </a:rPr>
              <a:t>Position    </a:t>
            </a:r>
            <a:r>
              <a:rPr lang="de-DE" sz="18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800" dirty="0" err="1" smtClean="0">
                <a:solidFill>
                  <a:schemeClr val="tx2"/>
                </a:solidFill>
                <a:latin typeface="Arial" charset="0"/>
              </a:rPr>
              <a:t>Product</a:t>
            </a:r>
            <a:r>
              <a:rPr lang="de-DE" sz="1800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de-DE" sz="1800" dirty="0" err="1" smtClean="0">
                <a:solidFill>
                  <a:schemeClr val="tx2"/>
                </a:solidFill>
                <a:latin typeface="Arial" charset="0"/>
              </a:rPr>
              <a:t>uniformity</a:t>
            </a:r>
            <a:r>
              <a:rPr lang="de-DE" sz="1800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de-DE" sz="1800" dirty="0">
                <a:latin typeface="Arial" charset="0"/>
              </a:rPr>
              <a:t>(13%)</a:t>
            </a:r>
          </a:p>
          <a:p>
            <a:r>
              <a:rPr lang="de-DE" sz="1800" dirty="0">
                <a:latin typeface="Arial" charset="0"/>
              </a:rPr>
              <a:t>               .</a:t>
            </a:r>
          </a:p>
          <a:p>
            <a:r>
              <a:rPr lang="de-DE" sz="1800" dirty="0">
                <a:latin typeface="Arial" charset="0"/>
              </a:rPr>
              <a:t>               .              &lt; 10% </a:t>
            </a:r>
            <a:r>
              <a:rPr lang="de-DE" sz="1800" dirty="0" smtClean="0">
                <a:latin typeface="Arial" charset="0"/>
              </a:rPr>
              <a:t>(</a:t>
            </a:r>
            <a:r>
              <a:rPr lang="de-DE" sz="1800" dirty="0" err="1" smtClean="0">
                <a:latin typeface="Arial" charset="0"/>
              </a:rPr>
              <a:t>Reliability</a:t>
            </a:r>
            <a:r>
              <a:rPr lang="de-DE" sz="1800" dirty="0" smtClean="0">
                <a:latin typeface="Arial" charset="0"/>
              </a:rPr>
              <a:t>, </a:t>
            </a:r>
            <a:r>
              <a:rPr lang="de-DE" sz="1800" dirty="0" err="1" smtClean="0">
                <a:latin typeface="Arial" charset="0"/>
              </a:rPr>
              <a:t>logistics</a:t>
            </a:r>
            <a:r>
              <a:rPr lang="de-DE" sz="1800" dirty="0" smtClean="0">
                <a:latin typeface="Arial" charset="0"/>
              </a:rPr>
              <a:t>, </a:t>
            </a:r>
            <a:r>
              <a:rPr lang="de-DE" sz="1800" dirty="0" err="1" smtClean="0">
                <a:latin typeface="Arial" charset="0"/>
              </a:rPr>
              <a:t>references</a:t>
            </a:r>
            <a:r>
              <a:rPr lang="de-DE" sz="1800" dirty="0" smtClean="0">
                <a:latin typeface="Arial" charset="0"/>
              </a:rPr>
              <a:t>, R &amp; D, </a:t>
            </a:r>
            <a:r>
              <a:rPr lang="de-DE" sz="1800" dirty="0" err="1" smtClean="0">
                <a:latin typeface="Arial" charset="0"/>
              </a:rPr>
              <a:t>consulting</a:t>
            </a:r>
            <a:r>
              <a:rPr lang="de-DE" sz="1800" dirty="0" smtClean="0">
                <a:latin typeface="Arial" charset="0"/>
              </a:rPr>
              <a:t>, </a:t>
            </a:r>
            <a:r>
              <a:rPr lang="de-DE" sz="1800" dirty="0">
                <a:latin typeface="Arial" charset="0"/>
              </a:rPr>
              <a:t>…)  </a:t>
            </a:r>
          </a:p>
          <a:p>
            <a:r>
              <a:rPr lang="de-DE" sz="1800" dirty="0">
                <a:latin typeface="Arial" charset="0"/>
              </a:rPr>
              <a:t>               .</a:t>
            </a:r>
          </a:p>
          <a:p>
            <a:r>
              <a:rPr lang="de-DE" sz="1800" dirty="0" smtClean="0">
                <a:latin typeface="Arial" charset="0"/>
              </a:rPr>
              <a:t>„</a:t>
            </a:r>
            <a:r>
              <a:rPr lang="de-DE" sz="1800" dirty="0" err="1" smtClean="0">
                <a:latin typeface="Arial" charset="0"/>
              </a:rPr>
              <a:t>Very</a:t>
            </a:r>
            <a:r>
              <a:rPr lang="de-DE" sz="1800" dirty="0" smtClean="0">
                <a:latin typeface="Arial" charset="0"/>
              </a:rPr>
              <a:t> high </a:t>
            </a:r>
            <a:r>
              <a:rPr lang="de-DE" sz="1800" dirty="0" err="1" smtClean="0">
                <a:latin typeface="Arial" charset="0"/>
              </a:rPr>
              <a:t>evalution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product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uniformity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regarding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customer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benefits</a:t>
            </a:r>
            <a:r>
              <a:rPr lang="de-DE" sz="1800" dirty="0" smtClean="0">
                <a:latin typeface="Arial" charset="0"/>
              </a:rPr>
              <a:t>“</a:t>
            </a:r>
            <a:endParaRPr lang="de-DE" sz="1800" dirty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Customer </a:t>
            </a:r>
            <a:r>
              <a:rPr lang="de-DE" dirty="0" err="1" smtClean="0"/>
              <a:t>benefit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err="1" smtClean="0"/>
              <a:t>cement</a:t>
            </a:r>
            <a:r>
              <a:rPr lang="de-DE" dirty="0"/>
              <a:t/>
            </a:r>
            <a:br>
              <a:rPr lang="de-DE" dirty="0"/>
            </a:br>
            <a:r>
              <a:rPr lang="de-DE" sz="1600" b="0" dirty="0"/>
              <a:t>„Welche Nutzenfaktoren sind Ihnen am Zement/Lieferanten besonders wichtig?“</a:t>
            </a:r>
            <a:endParaRPr lang="de-DE" dirty="0"/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323850" y="4576763"/>
            <a:ext cx="8074025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2000" u="sng" dirty="0">
                <a:latin typeface="Arial" charset="0"/>
              </a:rPr>
              <a:t>2. </a:t>
            </a:r>
            <a:r>
              <a:rPr lang="de-DE" sz="2000" u="sng" dirty="0" err="1" smtClean="0">
                <a:latin typeface="Arial" charset="0"/>
              </a:rPr>
              <a:t>Improvement</a:t>
            </a:r>
            <a:r>
              <a:rPr lang="de-DE" sz="2000" u="sng" dirty="0" smtClean="0">
                <a:latin typeface="Arial" charset="0"/>
              </a:rPr>
              <a:t> </a:t>
            </a:r>
            <a:r>
              <a:rPr lang="de-DE" sz="2000" u="sng" dirty="0" err="1" smtClean="0">
                <a:latin typeface="Arial" charset="0"/>
              </a:rPr>
              <a:t>potentials</a:t>
            </a:r>
            <a:r>
              <a:rPr lang="de-DE" sz="2000" u="sng" dirty="0" smtClean="0">
                <a:latin typeface="Arial" charset="0"/>
              </a:rPr>
              <a:t> </a:t>
            </a:r>
            <a:r>
              <a:rPr lang="de-DE" sz="2000" u="sng" dirty="0" err="1" smtClean="0">
                <a:latin typeface="Arial" charset="0"/>
              </a:rPr>
              <a:t>for</a:t>
            </a:r>
            <a:r>
              <a:rPr lang="de-DE" sz="2000" u="sng" dirty="0" smtClean="0">
                <a:latin typeface="Arial" charset="0"/>
              </a:rPr>
              <a:t> </a:t>
            </a:r>
            <a:r>
              <a:rPr lang="de-DE" sz="2000" u="sng" dirty="0" err="1" smtClean="0">
                <a:latin typeface="Arial" charset="0"/>
              </a:rPr>
              <a:t>customer</a:t>
            </a:r>
            <a:r>
              <a:rPr lang="de-DE" sz="2000" u="sng" dirty="0" smtClean="0">
                <a:latin typeface="Arial" charset="0"/>
              </a:rPr>
              <a:t> </a:t>
            </a:r>
            <a:r>
              <a:rPr lang="de-DE" sz="2000" u="sng" dirty="0" err="1" smtClean="0">
                <a:latin typeface="Arial" charset="0"/>
              </a:rPr>
              <a:t>benefits</a:t>
            </a:r>
            <a:r>
              <a:rPr lang="de-DE" sz="2000" u="sng" dirty="0" smtClean="0">
                <a:latin typeface="Arial" charset="0"/>
              </a:rPr>
              <a:t>:</a:t>
            </a:r>
            <a:endParaRPr lang="de-DE" sz="2000" u="sng" dirty="0">
              <a:latin typeface="Arial" charset="0"/>
            </a:endParaRPr>
          </a:p>
          <a:p>
            <a:endParaRPr lang="de-DE" sz="800" u="sng" dirty="0">
              <a:latin typeface="Arial" charset="0"/>
            </a:endParaRPr>
          </a:p>
          <a:p>
            <a:r>
              <a:rPr lang="de-DE" sz="1800" dirty="0">
                <a:latin typeface="Arial" charset="0"/>
              </a:rPr>
              <a:t>„In </a:t>
            </a:r>
            <a:r>
              <a:rPr lang="de-DE" sz="1800" dirty="0" smtClean="0">
                <a:latin typeface="Arial" charset="0"/>
              </a:rPr>
              <a:t>all </a:t>
            </a:r>
            <a:r>
              <a:rPr lang="de-DE" sz="1800" dirty="0" err="1" smtClean="0">
                <a:latin typeface="Arial" charset="0"/>
              </a:rPr>
              <a:t>markets</a:t>
            </a:r>
            <a:r>
              <a:rPr lang="de-DE" sz="1800" dirty="0" smtClean="0">
                <a:latin typeface="Arial" charset="0"/>
              </a:rPr>
              <a:t> (</a:t>
            </a:r>
            <a:r>
              <a:rPr lang="de-DE" sz="1800" dirty="0" err="1" smtClean="0">
                <a:latin typeface="Arial" charset="0"/>
              </a:rPr>
              <a:t>ready</a:t>
            </a:r>
            <a:r>
              <a:rPr lang="de-DE" sz="1800" dirty="0" smtClean="0">
                <a:latin typeface="Arial" charset="0"/>
              </a:rPr>
              <a:t>-mix, </a:t>
            </a:r>
            <a:r>
              <a:rPr lang="de-DE" sz="1800" dirty="0" err="1" smtClean="0">
                <a:latin typeface="Arial" charset="0"/>
              </a:rPr>
              <a:t>conctruction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elements</a:t>
            </a:r>
            <a:r>
              <a:rPr lang="de-DE" sz="1800" dirty="0" smtClean="0">
                <a:latin typeface="Arial" charset="0"/>
              </a:rPr>
              <a:t>, </a:t>
            </a:r>
            <a:r>
              <a:rPr lang="de-DE" sz="1800" dirty="0" err="1" smtClean="0">
                <a:latin typeface="Arial" charset="0"/>
              </a:rPr>
              <a:t>plaster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and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mortar</a:t>
            </a:r>
            <a:r>
              <a:rPr lang="de-DE" sz="1800" dirty="0" smtClean="0">
                <a:latin typeface="Arial" charset="0"/>
              </a:rPr>
              <a:t>)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improvement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product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uniformity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achieves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strongest</a:t>
            </a:r>
            <a:r>
              <a:rPr lang="de-DE" sz="1800" dirty="0" smtClean="0">
                <a:latin typeface="Arial" charset="0"/>
              </a:rPr>
              <a:t> positive </a:t>
            </a:r>
            <a:r>
              <a:rPr lang="de-DE" sz="1800" dirty="0" err="1" smtClean="0">
                <a:latin typeface="Arial" charset="0"/>
              </a:rPr>
              <a:t>effects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amongst</a:t>
            </a:r>
            <a:r>
              <a:rPr lang="de-DE" sz="1800" dirty="0" smtClean="0">
                <a:latin typeface="Arial" charset="0"/>
              </a:rPr>
              <a:t> all </a:t>
            </a:r>
            <a:r>
              <a:rPr lang="de-DE" sz="1800" dirty="0" err="1" smtClean="0">
                <a:latin typeface="Arial" charset="0"/>
              </a:rPr>
              <a:t>criteria</a:t>
            </a:r>
            <a:r>
              <a:rPr lang="de-DE" sz="1800" dirty="0" smtClean="0">
                <a:latin typeface="Arial" charset="0"/>
              </a:rPr>
              <a:t>.“</a:t>
            </a:r>
            <a:endParaRPr lang="de-DE" sz="1800" dirty="0">
              <a:latin typeface="Arial" charset="0"/>
            </a:endParaRPr>
          </a:p>
          <a:p>
            <a:r>
              <a:rPr lang="de-DE" sz="1800" dirty="0" smtClean="0">
                <a:latin typeface="Arial" charset="0"/>
              </a:rPr>
              <a:t>(</a:t>
            </a:r>
            <a:r>
              <a:rPr lang="de-DE" sz="1800" dirty="0" err="1" smtClean="0">
                <a:latin typeface="Arial" charset="0"/>
              </a:rPr>
              <a:t>Except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price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reduction</a:t>
            </a:r>
            <a:r>
              <a:rPr lang="de-DE" sz="1800" dirty="0" smtClean="0">
                <a:latin typeface="Arial" charset="0"/>
              </a:rPr>
              <a:t>)</a:t>
            </a:r>
            <a:r>
              <a:rPr lang="de-DE" sz="2000" dirty="0" smtClean="0">
                <a:latin typeface="Arial" charset="0"/>
              </a:rPr>
              <a:t> </a:t>
            </a:r>
            <a:endParaRPr lang="de-DE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89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Product</a:t>
            </a:r>
            <a:r>
              <a:rPr lang="de-DE" dirty="0" smtClean="0"/>
              <a:t> </a:t>
            </a:r>
            <a:r>
              <a:rPr lang="de-DE" dirty="0" err="1" smtClean="0"/>
              <a:t>strategy</a:t>
            </a:r>
            <a:r>
              <a:rPr lang="de-DE" dirty="0" smtClean="0"/>
              <a:t> Dyckerhoff =  . . .  + </a:t>
            </a:r>
            <a:r>
              <a:rPr lang="de-DE" dirty="0" err="1" smtClean="0"/>
              <a:t>Product</a:t>
            </a:r>
            <a:r>
              <a:rPr lang="de-DE" dirty="0" smtClean="0"/>
              <a:t> </a:t>
            </a:r>
            <a:r>
              <a:rPr lang="de-DE" dirty="0" err="1" smtClean="0"/>
              <a:t>uniformity</a:t>
            </a:r>
            <a:endParaRPr lang="de-DE" dirty="0" smtClean="0"/>
          </a:p>
        </p:txBody>
      </p:sp>
      <p:sp>
        <p:nvSpPr>
          <p:cNvPr id="214019" name="Text Box 3"/>
          <p:cNvSpPr txBox="1">
            <a:spLocks noChangeArrowheads="1"/>
          </p:cNvSpPr>
          <p:nvPr/>
        </p:nvSpPr>
        <p:spPr bwMode="auto">
          <a:xfrm>
            <a:off x="395288" y="1628775"/>
            <a:ext cx="856932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de-DE" sz="2000" b="1" u="sng" dirty="0" err="1" smtClean="0">
                <a:latin typeface="Arial" charset="0"/>
              </a:rPr>
              <a:t>Product</a:t>
            </a:r>
            <a:r>
              <a:rPr lang="de-DE" sz="2000" b="1" u="sng" dirty="0" smtClean="0">
                <a:latin typeface="Arial" charset="0"/>
              </a:rPr>
              <a:t> </a:t>
            </a:r>
            <a:r>
              <a:rPr lang="de-DE" sz="2000" b="1" u="sng" dirty="0" err="1" smtClean="0">
                <a:latin typeface="Arial" charset="0"/>
              </a:rPr>
              <a:t>uniformity</a:t>
            </a:r>
            <a:r>
              <a:rPr lang="de-DE" sz="2000" b="1" u="sng" dirty="0" smtClean="0">
                <a:latin typeface="Arial" charset="0"/>
              </a:rPr>
              <a:t> </a:t>
            </a:r>
            <a:r>
              <a:rPr lang="de-DE" sz="2000" b="1" u="sng" dirty="0" err="1">
                <a:latin typeface="Arial" charset="0"/>
              </a:rPr>
              <a:t>c</a:t>
            </a:r>
            <a:r>
              <a:rPr lang="de-DE" sz="2000" b="1" u="sng" dirty="0" err="1" smtClean="0">
                <a:latin typeface="Arial" charset="0"/>
              </a:rPr>
              <a:t>ement</a:t>
            </a:r>
            <a:r>
              <a:rPr lang="de-DE" sz="2000" dirty="0" smtClean="0">
                <a:latin typeface="Arial" charset="0"/>
              </a:rPr>
              <a:t>     </a:t>
            </a:r>
            <a:r>
              <a:rPr lang="de-DE" sz="2000" dirty="0">
                <a:latin typeface="Arial" charset="0"/>
              </a:rPr>
              <a:t>=     </a:t>
            </a:r>
            <a:r>
              <a:rPr lang="de-DE" sz="2000" dirty="0" smtClean="0">
                <a:latin typeface="Arial" charset="0"/>
              </a:rPr>
              <a:t>Constant</a:t>
            </a:r>
            <a:endParaRPr lang="de-DE" sz="2000" dirty="0">
              <a:latin typeface="Arial" charset="0"/>
            </a:endParaRPr>
          </a:p>
          <a:p>
            <a:endParaRPr lang="de-DE" sz="2000" dirty="0">
              <a:latin typeface="Arial" charset="0"/>
            </a:endParaRPr>
          </a:p>
          <a:p>
            <a:pPr>
              <a:buFontTx/>
              <a:buAutoNum type="arabicPeriod"/>
            </a:pPr>
            <a:r>
              <a:rPr lang="de-DE" sz="2000" b="1" dirty="0" err="1" smtClean="0">
                <a:solidFill>
                  <a:srgbClr val="FF0000"/>
                </a:solidFill>
                <a:latin typeface="Arial" charset="0"/>
              </a:rPr>
              <a:t>Workability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of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cements</a:t>
            </a:r>
            <a:r>
              <a:rPr lang="de-DE" sz="2000" dirty="0" smtClean="0">
                <a:latin typeface="Arial" charset="0"/>
              </a:rPr>
              <a:t> (</a:t>
            </a:r>
            <a:r>
              <a:rPr lang="de-DE" sz="2000" dirty="0" err="1" smtClean="0">
                <a:latin typeface="Arial" charset="0"/>
              </a:rPr>
              <a:t>Cement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paste</a:t>
            </a:r>
            <a:r>
              <a:rPr lang="de-DE" sz="2000" dirty="0" smtClean="0">
                <a:latin typeface="Arial" charset="0"/>
              </a:rPr>
              <a:t>)</a:t>
            </a:r>
            <a:endParaRPr lang="de-DE" sz="2000" dirty="0">
              <a:latin typeface="Arial" charset="0"/>
            </a:endParaRPr>
          </a:p>
          <a:p>
            <a:pPr>
              <a:buFontTx/>
              <a:buAutoNum type="arabicPeriod"/>
            </a:pPr>
            <a:endParaRPr lang="de-DE" sz="2000" dirty="0">
              <a:latin typeface="Arial" charset="0"/>
            </a:endParaRPr>
          </a:p>
          <a:p>
            <a:pPr>
              <a:buFontTx/>
              <a:buAutoNum type="arabicPeriod"/>
            </a:pPr>
            <a:r>
              <a:rPr lang="de-DE" sz="2000" dirty="0" err="1" smtClean="0">
                <a:latin typeface="Arial" charset="0"/>
              </a:rPr>
              <a:t>Mechanical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b="1" dirty="0" err="1" smtClean="0">
                <a:solidFill>
                  <a:schemeClr val="tx2"/>
                </a:solidFill>
                <a:latin typeface="Arial" charset="0"/>
              </a:rPr>
              <a:t>strength</a:t>
            </a:r>
            <a:r>
              <a:rPr lang="de-DE" sz="20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chemeClr val="tx2"/>
                </a:solidFill>
                <a:latin typeface="Arial" charset="0"/>
              </a:rPr>
              <a:t>properties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of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the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cements</a:t>
            </a:r>
            <a:r>
              <a:rPr lang="de-DE" sz="2000" dirty="0" smtClean="0">
                <a:latin typeface="Arial" charset="0"/>
              </a:rPr>
              <a:t> (</a:t>
            </a:r>
            <a:r>
              <a:rPr lang="de-DE" sz="2000" dirty="0" err="1" smtClean="0">
                <a:latin typeface="Arial" charset="0"/>
              </a:rPr>
              <a:t>hardened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cement</a:t>
            </a:r>
            <a:r>
              <a:rPr lang="de-DE" sz="2000" dirty="0" smtClean="0">
                <a:latin typeface="Arial" charset="0"/>
              </a:rPr>
              <a:t>)</a:t>
            </a:r>
            <a:endParaRPr lang="de-DE" sz="2000" dirty="0">
              <a:latin typeface="Arial" charset="0"/>
            </a:endParaRPr>
          </a:p>
          <a:p>
            <a:endParaRPr lang="de-DE" sz="2000" dirty="0">
              <a:latin typeface="Arial" charset="0"/>
            </a:endParaRPr>
          </a:p>
          <a:p>
            <a:pPr>
              <a:buFontTx/>
              <a:buAutoNum type="arabicPeriod" startAt="3"/>
            </a:pPr>
            <a:r>
              <a:rPr lang="de-DE" sz="2000" b="1" dirty="0" err="1" smtClean="0">
                <a:solidFill>
                  <a:schemeClr val="tx2"/>
                </a:solidFill>
                <a:latin typeface="Arial" charset="0"/>
              </a:rPr>
              <a:t>Durability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of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the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cements</a:t>
            </a:r>
            <a:r>
              <a:rPr lang="de-DE" sz="2000" dirty="0" smtClean="0">
                <a:latin typeface="Arial" charset="0"/>
              </a:rPr>
              <a:t> (</a:t>
            </a:r>
            <a:r>
              <a:rPr lang="de-DE" sz="2000" dirty="0" err="1" smtClean="0">
                <a:latin typeface="Arial" charset="0"/>
              </a:rPr>
              <a:t>hardened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cement</a:t>
            </a:r>
            <a:r>
              <a:rPr lang="de-DE" sz="2000" dirty="0" smtClean="0">
                <a:latin typeface="Arial" charset="0"/>
              </a:rPr>
              <a:t>)</a:t>
            </a:r>
            <a:endParaRPr lang="de-DE" sz="2000" dirty="0">
              <a:latin typeface="Arial" charset="0"/>
            </a:endParaRPr>
          </a:p>
          <a:p>
            <a:endParaRPr lang="de-DE" sz="2000" dirty="0">
              <a:latin typeface="Arial" charset="0"/>
            </a:endParaRPr>
          </a:p>
          <a:p>
            <a:pPr>
              <a:buFontTx/>
              <a:buAutoNum type="arabicPeriod" startAt="4"/>
            </a:pPr>
            <a:r>
              <a:rPr lang="de-DE" sz="2000" b="1" dirty="0" smtClean="0">
                <a:solidFill>
                  <a:schemeClr val="tx2"/>
                </a:solidFill>
                <a:latin typeface="Arial" charset="0"/>
              </a:rPr>
              <a:t>Additional </a:t>
            </a:r>
            <a:r>
              <a:rPr lang="de-DE" sz="2000" b="1" dirty="0" err="1" smtClean="0">
                <a:solidFill>
                  <a:schemeClr val="tx2"/>
                </a:solidFill>
                <a:latin typeface="Arial" charset="0"/>
              </a:rPr>
              <a:t>properties</a:t>
            </a:r>
            <a:r>
              <a:rPr lang="de-DE" sz="2000" dirty="0" smtClean="0">
                <a:latin typeface="Arial" charset="0"/>
              </a:rPr>
              <a:t>   (</a:t>
            </a:r>
            <a:r>
              <a:rPr lang="de-DE" sz="2000" dirty="0" err="1" smtClean="0">
                <a:latin typeface="Arial" charset="0"/>
              </a:rPr>
              <a:t>Colour</a:t>
            </a:r>
            <a:r>
              <a:rPr lang="de-DE" sz="2000" dirty="0" smtClean="0">
                <a:latin typeface="Arial" charset="0"/>
              </a:rPr>
              <a:t>, </a:t>
            </a:r>
            <a:r>
              <a:rPr lang="de-DE" sz="2000" dirty="0" err="1" smtClean="0">
                <a:latin typeface="Arial" charset="0"/>
              </a:rPr>
              <a:t>fineness</a:t>
            </a:r>
            <a:r>
              <a:rPr lang="de-DE" sz="2000" dirty="0" smtClean="0">
                <a:latin typeface="Arial" charset="0"/>
              </a:rPr>
              <a:t>, </a:t>
            </a:r>
            <a:r>
              <a:rPr lang="de-DE" sz="2000" dirty="0" err="1" smtClean="0">
                <a:latin typeface="Arial" charset="0"/>
              </a:rPr>
              <a:t>composition</a:t>
            </a:r>
            <a:r>
              <a:rPr lang="de-DE" sz="2000" dirty="0" smtClean="0">
                <a:latin typeface="Arial" charset="0"/>
              </a:rPr>
              <a:t>, </a:t>
            </a:r>
            <a:endParaRPr lang="de-DE" sz="2000" dirty="0">
              <a:latin typeface="Arial" charset="0"/>
            </a:endParaRPr>
          </a:p>
          <a:p>
            <a:r>
              <a:rPr lang="de-DE" sz="2000" dirty="0">
                <a:latin typeface="Arial" charset="0"/>
              </a:rPr>
              <a:t>                                               </a:t>
            </a:r>
            <a:r>
              <a:rPr lang="de-DE" sz="2000" dirty="0" err="1" smtClean="0">
                <a:latin typeface="Arial" charset="0"/>
              </a:rPr>
              <a:t>rheological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properties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of</a:t>
            </a:r>
            <a:r>
              <a:rPr lang="de-DE" sz="2000" dirty="0" smtClean="0">
                <a:latin typeface="Arial" charset="0"/>
              </a:rPr>
              <a:t> dry </a:t>
            </a:r>
            <a:r>
              <a:rPr lang="de-DE" sz="2000" dirty="0" err="1" smtClean="0">
                <a:latin typeface="Arial" charset="0"/>
              </a:rPr>
              <a:t>cement</a:t>
            </a:r>
            <a:r>
              <a:rPr lang="de-DE" sz="2000" dirty="0" smtClean="0">
                <a:latin typeface="Arial" charset="0"/>
              </a:rPr>
              <a:t>,     </a:t>
            </a:r>
            <a:endParaRPr lang="de-DE" sz="2000" dirty="0">
              <a:latin typeface="Arial" charset="0"/>
            </a:endParaRPr>
          </a:p>
          <a:p>
            <a:r>
              <a:rPr lang="de-DE" sz="2000" dirty="0" smtClean="0">
                <a:latin typeface="Arial" charset="0"/>
              </a:rPr>
              <a:t>				        </a:t>
            </a:r>
            <a:r>
              <a:rPr lang="de-DE" sz="2000" dirty="0" err="1" smtClean="0">
                <a:latin typeface="Arial" charset="0"/>
              </a:rPr>
              <a:t>heat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development</a:t>
            </a:r>
            <a:r>
              <a:rPr lang="de-DE" sz="2000" dirty="0" smtClean="0">
                <a:latin typeface="Arial" charset="0"/>
              </a:rPr>
              <a:t>, etc.) </a:t>
            </a:r>
            <a:endParaRPr lang="de-DE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7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quarter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682625" y="1627188"/>
            <a:ext cx="8199681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de-DE" sz="1800" dirty="0" err="1" smtClean="0">
                <a:latin typeface="Arial" charset="0"/>
              </a:rPr>
              <a:t>Increasing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b="1" u="sng" dirty="0" err="1" smtClean="0">
                <a:latin typeface="Arial" charset="0"/>
              </a:rPr>
              <a:t>importance</a:t>
            </a:r>
            <a:r>
              <a:rPr lang="de-DE" sz="1800" b="1" u="sng" dirty="0" smtClean="0">
                <a:latin typeface="Arial" charset="0"/>
              </a:rPr>
              <a:t> </a:t>
            </a:r>
            <a:r>
              <a:rPr lang="de-DE" sz="1800" b="1" u="sng" dirty="0" err="1" smtClean="0">
                <a:latin typeface="+mj-lt"/>
              </a:rPr>
              <a:t>of</a:t>
            </a:r>
            <a:r>
              <a:rPr lang="de-DE" sz="1800" b="1" u="sng" dirty="0" smtClean="0">
                <a:latin typeface="+mj-lt"/>
              </a:rPr>
              <a:t> </a:t>
            </a:r>
            <a:r>
              <a:rPr lang="de-DE" sz="1800" b="1" u="sng" dirty="0" err="1" smtClean="0">
                <a:latin typeface="+mj-lt"/>
              </a:rPr>
              <a:t>product</a:t>
            </a:r>
            <a:r>
              <a:rPr lang="de-DE" sz="1800" b="1" u="sng" dirty="0" smtClean="0">
                <a:latin typeface="+mj-lt"/>
              </a:rPr>
              <a:t> </a:t>
            </a:r>
            <a:r>
              <a:rPr lang="de-DE" sz="1800" b="1" u="sng" dirty="0" err="1" smtClean="0">
                <a:latin typeface="+mj-lt"/>
              </a:rPr>
              <a:t>uniformity</a:t>
            </a:r>
            <a:r>
              <a:rPr lang="de-DE" sz="1800" b="1" u="sng" dirty="0" smtClean="0">
                <a:latin typeface="Arial" charset="0"/>
              </a:rPr>
              <a:t>:</a:t>
            </a:r>
            <a:endParaRPr lang="de-DE" sz="1800" b="1" u="sng" dirty="0">
              <a:latin typeface="Arial" charset="0"/>
            </a:endParaRPr>
          </a:p>
          <a:p>
            <a:endParaRPr lang="de-DE" sz="1800" u="sng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automated</a:t>
            </a:r>
            <a:r>
              <a:rPr lang="de-DE" sz="1800" dirty="0" smtClean="0">
                <a:latin typeface="Arial" charset="0"/>
              </a:rPr>
              <a:t>, fast </a:t>
            </a:r>
            <a:r>
              <a:rPr lang="de-DE" sz="1800" dirty="0" err="1" smtClean="0">
                <a:latin typeface="Arial" charset="0"/>
              </a:rPr>
              <a:t>production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processes</a:t>
            </a: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increased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quality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requirements</a:t>
            </a:r>
            <a:r>
              <a:rPr lang="de-DE" sz="1800" dirty="0" smtClean="0">
                <a:latin typeface="Arial" charset="0"/>
              </a:rPr>
              <a:t> on final </a:t>
            </a:r>
            <a:r>
              <a:rPr lang="de-DE" sz="1800" dirty="0" err="1" smtClean="0">
                <a:latin typeface="Arial" charset="0"/>
              </a:rPr>
              <a:t>products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concrete</a:t>
            </a:r>
            <a:r>
              <a:rPr lang="de-DE" sz="1800" dirty="0" smtClean="0">
                <a:latin typeface="Arial" charset="0"/>
              </a:rPr>
              <a:t>, </a:t>
            </a:r>
            <a:r>
              <a:rPr lang="de-DE" sz="1800" dirty="0">
                <a:latin typeface="Arial" charset="0"/>
              </a:rPr>
              <a:t>…</a:t>
            </a:r>
          </a:p>
          <a:p>
            <a:pPr>
              <a:buFontTx/>
              <a:buChar char="-"/>
            </a:pP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Cost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pressure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cement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customer</a:t>
            </a:r>
            <a:r>
              <a:rPr lang="de-DE" sz="1800" dirty="0" smtClean="0">
                <a:latin typeface="Arial" charset="0"/>
              </a:rPr>
              <a:t> (</a:t>
            </a:r>
            <a:r>
              <a:rPr lang="de-DE" sz="1800" dirty="0" err="1" smtClean="0">
                <a:latin typeface="Arial" charset="0"/>
              </a:rPr>
              <a:t>Minimisation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failures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and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reserves</a:t>
            </a:r>
            <a:r>
              <a:rPr lang="de-DE" sz="1800" dirty="0" smtClean="0">
                <a:latin typeface="Arial" charset="0"/>
              </a:rPr>
              <a:t>)</a:t>
            </a:r>
          </a:p>
          <a:p>
            <a:endParaRPr lang="de-DE" sz="1800" dirty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Increased</a:t>
            </a:r>
            <a:r>
              <a:rPr lang="de-DE" sz="1800" dirty="0" smtClean="0">
                <a:latin typeface="Arial" charset="0"/>
              </a:rPr>
              <a:t> rate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sensitive </a:t>
            </a:r>
            <a:r>
              <a:rPr lang="de-DE" sz="1800" dirty="0" err="1" smtClean="0">
                <a:latin typeface="Arial" charset="0"/>
              </a:rPr>
              <a:t>and</a:t>
            </a:r>
            <a:r>
              <a:rPr lang="de-DE" sz="1800" dirty="0" smtClean="0">
                <a:latin typeface="Arial" charset="0"/>
              </a:rPr>
              <a:t> softer </a:t>
            </a:r>
            <a:r>
              <a:rPr lang="de-DE" sz="1800" dirty="0" err="1" smtClean="0">
                <a:latin typeface="Arial" charset="0"/>
              </a:rPr>
              <a:t>concretes</a:t>
            </a: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Reduction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cement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content</a:t>
            </a:r>
            <a:r>
              <a:rPr lang="de-DE" sz="1800" dirty="0" smtClean="0">
                <a:latin typeface="Arial" charset="0"/>
              </a:rPr>
              <a:t> in </a:t>
            </a:r>
            <a:r>
              <a:rPr lang="de-DE" sz="1800" dirty="0" err="1" smtClean="0">
                <a:latin typeface="Arial" charset="0"/>
              </a:rPr>
              <a:t>concrete</a:t>
            </a: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Increased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application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concrete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chemistry</a:t>
            </a:r>
            <a:endParaRPr lang="de-DE" sz="1800" dirty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endParaRPr lang="de-DE" sz="1800" dirty="0">
              <a:latin typeface="Arial" charset="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Product</a:t>
            </a:r>
            <a:r>
              <a:rPr lang="de-DE" dirty="0" smtClean="0"/>
              <a:t> </a:t>
            </a:r>
            <a:r>
              <a:rPr lang="de-DE" dirty="0" err="1" smtClean="0"/>
              <a:t>uniformity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99195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quarter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79450" y="269875"/>
            <a:ext cx="7997006" cy="644525"/>
          </a:xfrm>
        </p:spPr>
        <p:txBody>
          <a:bodyPr/>
          <a:lstStyle/>
          <a:p>
            <a:pPr eaLnBrk="1" hangingPunct="1"/>
            <a:r>
              <a:rPr lang="de-DE" dirty="0" smtClean="0"/>
              <a:t>Produktgleichmäßigkeit</a:t>
            </a:r>
            <a:r>
              <a:rPr lang="de-DE" u="sng" dirty="0" smtClean="0"/>
              <a:t> Verarbeitungseigenschaften Beton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1619672" y="2019374"/>
            <a:ext cx="7375103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de-DE" sz="1600" b="1" u="sng" dirty="0" err="1" smtClean="0">
                <a:latin typeface="Arial" charset="0"/>
              </a:rPr>
              <a:t>Workability</a:t>
            </a:r>
            <a:r>
              <a:rPr lang="de-DE" sz="1600" b="1" u="sng" dirty="0" smtClean="0">
                <a:latin typeface="Arial" charset="0"/>
              </a:rPr>
              <a:t> </a:t>
            </a:r>
            <a:r>
              <a:rPr lang="de-DE" sz="1600" b="1" u="sng" dirty="0" err="1" smtClean="0">
                <a:latin typeface="Arial" charset="0"/>
              </a:rPr>
              <a:t>of</a:t>
            </a:r>
            <a:r>
              <a:rPr lang="de-DE" sz="1600" b="1" u="sng" dirty="0" smtClean="0">
                <a:latin typeface="Arial" charset="0"/>
              </a:rPr>
              <a:t> </a:t>
            </a:r>
            <a:r>
              <a:rPr lang="de-DE" sz="1600" b="1" u="sng" dirty="0" err="1" smtClean="0">
                <a:latin typeface="Arial" charset="0"/>
              </a:rPr>
              <a:t>concrete</a:t>
            </a:r>
            <a:r>
              <a:rPr lang="de-DE" sz="1600" b="1" u="sng" dirty="0" smtClean="0">
                <a:latin typeface="Arial" charset="0"/>
              </a:rPr>
              <a:t>:</a:t>
            </a:r>
          </a:p>
          <a:p>
            <a:endParaRPr lang="de-DE" sz="1600" b="1" u="sng" dirty="0">
              <a:latin typeface="Arial" charset="0"/>
            </a:endParaRPr>
          </a:p>
          <a:p>
            <a:endParaRPr lang="de-DE" sz="1600" dirty="0">
              <a:latin typeface="Arial" charset="0"/>
            </a:endParaRPr>
          </a:p>
          <a:p>
            <a:r>
              <a:rPr lang="de-DE" sz="1600" dirty="0" err="1" smtClean="0">
                <a:latin typeface="Arial" charset="0"/>
              </a:rPr>
              <a:t>Rheological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properties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of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fresh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concrete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between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mixing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and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setting</a:t>
            </a:r>
            <a:r>
              <a:rPr lang="de-DE" sz="1600" dirty="0" smtClean="0">
                <a:latin typeface="Arial" charset="0"/>
              </a:rPr>
              <a:t> (</a:t>
            </a:r>
            <a:r>
              <a:rPr lang="de-DE" sz="1600" dirty="0" err="1" smtClean="0">
                <a:latin typeface="Arial" charset="0"/>
              </a:rPr>
              <a:t>stiffening</a:t>
            </a:r>
            <a:r>
              <a:rPr lang="de-DE" sz="1600" dirty="0" smtClean="0">
                <a:latin typeface="Arial" charset="0"/>
              </a:rPr>
              <a:t>, </a:t>
            </a:r>
            <a:r>
              <a:rPr lang="de-DE" sz="1600" dirty="0" err="1" smtClean="0">
                <a:latin typeface="Arial" charset="0"/>
              </a:rPr>
              <a:t>concrete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binding</a:t>
            </a:r>
            <a:r>
              <a:rPr lang="de-DE" sz="1600" dirty="0" smtClean="0">
                <a:latin typeface="Arial" charset="0"/>
              </a:rPr>
              <a:t>, </a:t>
            </a:r>
            <a:r>
              <a:rPr lang="de-DE" sz="1600" dirty="0">
                <a:latin typeface="Arial" charset="0"/>
              </a:rPr>
              <a:t>…)</a:t>
            </a:r>
          </a:p>
          <a:p>
            <a:endParaRPr lang="de-DE" sz="1600" dirty="0">
              <a:latin typeface="Arial" charset="0"/>
            </a:endParaRPr>
          </a:p>
          <a:p>
            <a:r>
              <a:rPr lang="de-DE" sz="1600" dirty="0" err="1" smtClean="0">
                <a:latin typeface="Arial" charset="0"/>
              </a:rPr>
              <a:t>Rheological</a:t>
            </a:r>
            <a:r>
              <a:rPr lang="de-DE" sz="1600" dirty="0">
                <a:latin typeface="Arial" charset="0"/>
              </a:rPr>
              <a:t> </a:t>
            </a:r>
            <a:r>
              <a:rPr lang="de-DE" sz="1600" dirty="0" err="1">
                <a:latin typeface="Arial" charset="0"/>
              </a:rPr>
              <a:t>properties</a:t>
            </a:r>
            <a:r>
              <a:rPr lang="de-DE" sz="1600" dirty="0">
                <a:latin typeface="Arial" charset="0"/>
              </a:rPr>
              <a:t> </a:t>
            </a:r>
            <a:r>
              <a:rPr lang="de-DE" sz="1600" dirty="0" err="1">
                <a:latin typeface="Arial" charset="0"/>
              </a:rPr>
              <a:t>of</a:t>
            </a:r>
            <a:r>
              <a:rPr lang="de-DE" sz="1600" dirty="0">
                <a:latin typeface="Arial" charset="0"/>
              </a:rPr>
              <a:t> </a:t>
            </a:r>
            <a:r>
              <a:rPr lang="de-DE" sz="1600" dirty="0" err="1">
                <a:latin typeface="Arial" charset="0"/>
              </a:rPr>
              <a:t>fresh</a:t>
            </a:r>
            <a:r>
              <a:rPr lang="de-DE" sz="1600" dirty="0">
                <a:latin typeface="Arial" charset="0"/>
              </a:rPr>
              <a:t> </a:t>
            </a:r>
            <a:r>
              <a:rPr lang="de-DE" sz="1600" dirty="0" err="1">
                <a:latin typeface="Arial" charset="0"/>
              </a:rPr>
              <a:t>concrete</a:t>
            </a:r>
            <a:r>
              <a:rPr lang="de-DE" sz="1600" dirty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are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strongly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dependent</a:t>
            </a:r>
            <a:r>
              <a:rPr lang="de-DE" sz="1600" dirty="0" smtClean="0">
                <a:latin typeface="Arial" charset="0"/>
              </a:rPr>
              <a:t> on </a:t>
            </a:r>
            <a:r>
              <a:rPr lang="de-DE" sz="1600" dirty="0" err="1" smtClean="0">
                <a:latin typeface="Arial" charset="0"/>
              </a:rPr>
              <a:t>the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rheological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>
                <a:latin typeface="Arial" charset="0"/>
              </a:rPr>
              <a:t>p</a:t>
            </a:r>
            <a:r>
              <a:rPr lang="de-DE" sz="1600" dirty="0" err="1" smtClean="0">
                <a:latin typeface="Arial" charset="0"/>
              </a:rPr>
              <a:t>roperties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of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the</a:t>
            </a:r>
            <a:r>
              <a:rPr lang="de-DE" sz="1600" dirty="0" smtClean="0">
                <a:latin typeface="Arial" charset="0"/>
              </a:rPr>
              <a:t> fluid </a:t>
            </a:r>
            <a:r>
              <a:rPr lang="de-DE" sz="1600" dirty="0" err="1">
                <a:latin typeface="Arial" charset="0"/>
              </a:rPr>
              <a:t>p</a:t>
            </a:r>
            <a:r>
              <a:rPr lang="de-DE" sz="1600" dirty="0" err="1" smtClean="0">
                <a:latin typeface="Arial" charset="0"/>
              </a:rPr>
              <a:t>hase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of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the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fresh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concrete</a:t>
            </a:r>
            <a:r>
              <a:rPr lang="de-DE" sz="1600" dirty="0" smtClean="0">
                <a:latin typeface="Arial" charset="0"/>
              </a:rPr>
              <a:t> (</a:t>
            </a:r>
            <a:r>
              <a:rPr lang="de-DE" sz="1600" dirty="0" err="1" smtClean="0">
                <a:latin typeface="Arial" charset="0"/>
              </a:rPr>
              <a:t>mortar</a:t>
            </a:r>
            <a:r>
              <a:rPr lang="de-DE" sz="1600" dirty="0" smtClean="0">
                <a:latin typeface="Arial" charset="0"/>
              </a:rPr>
              <a:t>/</a:t>
            </a:r>
            <a:r>
              <a:rPr lang="de-DE" sz="1600" b="1" dirty="0" err="1" smtClean="0">
                <a:solidFill>
                  <a:srgbClr val="0070C0"/>
                </a:solidFill>
                <a:latin typeface="Arial" charset="0"/>
              </a:rPr>
              <a:t>cement</a:t>
            </a:r>
            <a:r>
              <a:rPr lang="de-DE" sz="16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Arial" charset="0"/>
              </a:rPr>
              <a:t>paste</a:t>
            </a:r>
            <a:r>
              <a:rPr lang="de-DE" sz="1600" dirty="0" smtClean="0">
                <a:latin typeface="Arial" charset="0"/>
              </a:rPr>
              <a:t>) </a:t>
            </a:r>
            <a:endParaRPr lang="de-DE" sz="1600" dirty="0">
              <a:latin typeface="Arial" charset="0"/>
            </a:endParaRPr>
          </a:p>
          <a:p>
            <a:endParaRPr lang="de-DE" sz="1600" dirty="0">
              <a:latin typeface="Arial" charset="0"/>
            </a:endParaRPr>
          </a:p>
          <a:p>
            <a:r>
              <a:rPr lang="de-DE" sz="1600" dirty="0" smtClean="0">
                <a:latin typeface="Arial" charset="0"/>
              </a:rPr>
              <a:t>Other </a:t>
            </a:r>
            <a:r>
              <a:rPr lang="de-DE" sz="1600" dirty="0" err="1" smtClean="0">
                <a:latin typeface="Arial" charset="0"/>
              </a:rPr>
              <a:t>influences</a:t>
            </a:r>
            <a:r>
              <a:rPr lang="de-DE" sz="1600" dirty="0" smtClean="0">
                <a:latin typeface="Arial" charset="0"/>
              </a:rPr>
              <a:t>: </a:t>
            </a:r>
            <a:r>
              <a:rPr lang="de-DE" sz="1600" dirty="0" err="1" smtClean="0">
                <a:latin typeface="Arial" charset="0"/>
              </a:rPr>
              <a:t>Concrete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composition</a:t>
            </a:r>
            <a:r>
              <a:rPr lang="de-DE" sz="1600" dirty="0" smtClean="0">
                <a:latin typeface="Arial" charset="0"/>
              </a:rPr>
              <a:t>, </a:t>
            </a:r>
            <a:r>
              <a:rPr lang="de-DE" sz="1600" dirty="0" err="1" smtClean="0">
                <a:latin typeface="Arial" charset="0"/>
              </a:rPr>
              <a:t>mortar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content</a:t>
            </a:r>
            <a:r>
              <a:rPr lang="de-DE" sz="1600" dirty="0" smtClean="0">
                <a:latin typeface="Arial" charset="0"/>
              </a:rPr>
              <a:t>, </a:t>
            </a:r>
            <a:r>
              <a:rPr lang="de-DE" sz="1600" dirty="0" err="1" smtClean="0">
                <a:latin typeface="Arial" charset="0"/>
              </a:rPr>
              <a:t>paste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content</a:t>
            </a:r>
            <a:endParaRPr lang="de-DE" sz="1600" dirty="0">
              <a:latin typeface="Arial" charset="0"/>
            </a:endParaRPr>
          </a:p>
          <a:p>
            <a:r>
              <a:rPr lang="de-DE" sz="1600" dirty="0">
                <a:latin typeface="Arial" charset="0"/>
              </a:rPr>
              <a:t>                             </a:t>
            </a:r>
            <a:r>
              <a:rPr lang="de-DE" sz="1600" dirty="0" smtClean="0">
                <a:latin typeface="Arial" charset="0"/>
              </a:rPr>
              <a:t>additives</a:t>
            </a:r>
            <a:endParaRPr lang="de-DE" sz="1600" dirty="0">
              <a:latin typeface="Arial" charset="0"/>
            </a:endParaRPr>
          </a:p>
          <a:p>
            <a:r>
              <a:rPr lang="de-DE" sz="1600" dirty="0">
                <a:latin typeface="Arial" charset="0"/>
              </a:rPr>
              <a:t>                             </a:t>
            </a:r>
            <a:r>
              <a:rPr lang="de-DE" sz="1600" dirty="0" err="1" smtClean="0">
                <a:latin typeface="Arial" charset="0"/>
              </a:rPr>
              <a:t>temperature</a:t>
            </a:r>
            <a:endParaRPr lang="de-DE" sz="1600" dirty="0">
              <a:latin typeface="Arial" charset="0"/>
            </a:endParaRPr>
          </a:p>
          <a:p>
            <a:r>
              <a:rPr lang="de-DE" sz="1600" dirty="0">
                <a:latin typeface="Arial" charset="0"/>
              </a:rPr>
              <a:t>                                     .</a:t>
            </a:r>
          </a:p>
          <a:p>
            <a:r>
              <a:rPr lang="de-DE" sz="1600" dirty="0">
                <a:latin typeface="Arial" charset="0"/>
              </a:rPr>
              <a:t>                                     .</a:t>
            </a:r>
          </a:p>
          <a:p>
            <a:r>
              <a:rPr lang="de-DE" sz="1600" dirty="0">
                <a:latin typeface="Arial" charset="0"/>
              </a:rPr>
              <a:t>                                     </a:t>
            </a:r>
          </a:p>
          <a:p>
            <a:endParaRPr lang="de-DE" sz="1600" dirty="0">
              <a:latin typeface="Arial" charset="0"/>
            </a:endParaRPr>
          </a:p>
          <a:p>
            <a:r>
              <a:rPr lang="de-DE" sz="1600" dirty="0">
                <a:latin typeface="Arial" charset="0"/>
              </a:rPr>
              <a:t>                         </a:t>
            </a:r>
          </a:p>
          <a:p>
            <a:endParaRPr lang="de-DE" sz="1600" dirty="0">
              <a:latin typeface="Arial" charset="0"/>
            </a:endParaRPr>
          </a:p>
          <a:p>
            <a:endParaRPr lang="de-DE" sz="1600" dirty="0">
              <a:latin typeface="Arial" charset="0"/>
            </a:endParaRPr>
          </a:p>
          <a:p>
            <a:endParaRPr lang="de-DE" sz="1600" dirty="0">
              <a:latin typeface="Arial" charset="0"/>
            </a:endParaRPr>
          </a:p>
          <a:p>
            <a:r>
              <a:rPr lang="de-DE" sz="1600" dirty="0">
                <a:latin typeface="Arial" charset="0"/>
              </a:rPr>
              <a:t> </a:t>
            </a:r>
          </a:p>
          <a:p>
            <a:r>
              <a:rPr lang="de-DE" sz="1600" dirty="0">
                <a:latin typeface="Arial" charset="0"/>
              </a:rPr>
              <a:t>                               </a:t>
            </a:r>
          </a:p>
        </p:txBody>
      </p:sp>
      <p:sp>
        <p:nvSpPr>
          <p:cNvPr id="7173" name="AutoShape 4"/>
          <p:cNvSpPr>
            <a:spLocks noChangeArrowheads="1"/>
          </p:cNvSpPr>
          <p:nvPr/>
        </p:nvSpPr>
        <p:spPr bwMode="auto">
          <a:xfrm>
            <a:off x="755650" y="5805264"/>
            <a:ext cx="976313" cy="161925"/>
          </a:xfrm>
          <a:prstGeom prst="rightArrow">
            <a:avLst>
              <a:gd name="adj1" fmla="val 50000"/>
              <a:gd name="adj2" fmla="val 1507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1887538" y="5726584"/>
            <a:ext cx="40446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de-DE" sz="1800" b="1" dirty="0" err="1" smtClean="0">
                <a:solidFill>
                  <a:srgbClr val="0070C0"/>
                </a:solidFill>
                <a:latin typeface="Arial" charset="0"/>
              </a:rPr>
              <a:t>Rheology</a:t>
            </a:r>
            <a:r>
              <a:rPr lang="de-DE" sz="1800" b="1" dirty="0" smtClean="0">
                <a:solidFill>
                  <a:srgbClr val="0070C0"/>
                </a:solidFill>
                <a:latin typeface="Arial" charset="0"/>
              </a:rPr>
              <a:t>/</a:t>
            </a:r>
            <a:r>
              <a:rPr lang="de-DE" sz="1800" b="1" dirty="0" err="1" smtClean="0">
                <a:solidFill>
                  <a:srgbClr val="0070C0"/>
                </a:solidFill>
                <a:latin typeface="Arial" charset="0"/>
              </a:rPr>
              <a:t>workability</a:t>
            </a:r>
            <a:r>
              <a:rPr lang="de-DE" sz="18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de-DE" sz="1800" b="1" dirty="0" err="1" smtClean="0">
                <a:solidFill>
                  <a:srgbClr val="0070C0"/>
                </a:solidFill>
                <a:latin typeface="Arial" charset="0"/>
              </a:rPr>
              <a:t>cement</a:t>
            </a:r>
            <a:r>
              <a:rPr lang="de-DE" sz="18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de-DE" sz="1800" b="1" dirty="0" err="1" smtClean="0">
                <a:solidFill>
                  <a:srgbClr val="0070C0"/>
                </a:solidFill>
                <a:latin typeface="Arial" charset="0"/>
              </a:rPr>
              <a:t>paste</a:t>
            </a:r>
            <a:endParaRPr lang="de-DE" sz="18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96752"/>
            <a:ext cx="2040334" cy="147624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62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4716463" y="1916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eaLnBrk="1" hangingPunct="1"/>
            <a:endParaRPr lang="de-DE" sz="1800">
              <a:latin typeface="Arial" charset="0"/>
            </a:endParaRPr>
          </a:p>
        </p:txBody>
      </p:sp>
      <p:pic>
        <p:nvPicPr>
          <p:cNvPr id="8196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3288" y="2348880"/>
            <a:ext cx="2311182" cy="1276244"/>
          </a:xfrm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de-DE" sz="2000" b="1" dirty="0" err="1" smtClean="0">
                <a:latin typeface="Arial" charset="0"/>
              </a:rPr>
              <a:t>Workability</a:t>
            </a:r>
            <a:r>
              <a:rPr lang="de-DE" sz="2000" b="1" dirty="0" smtClean="0">
                <a:latin typeface="Arial" charset="0"/>
              </a:rPr>
              <a:t> </a:t>
            </a:r>
            <a:r>
              <a:rPr lang="de-DE" sz="2000" b="1" dirty="0" err="1" smtClean="0">
                <a:latin typeface="Arial" charset="0"/>
              </a:rPr>
              <a:t>parameters</a:t>
            </a:r>
            <a:r>
              <a:rPr lang="de-DE" sz="2000" b="1" dirty="0" smtClean="0">
                <a:latin typeface="Arial" charset="0"/>
              </a:rPr>
              <a:t> </a:t>
            </a:r>
            <a:r>
              <a:rPr lang="de-DE" sz="2000" b="1" dirty="0" err="1" smtClean="0">
                <a:latin typeface="Arial" charset="0"/>
              </a:rPr>
              <a:t>cement</a:t>
            </a:r>
            <a:r>
              <a:rPr lang="de-DE" sz="2000" b="1" dirty="0" smtClean="0">
                <a:latin typeface="Arial" charset="0"/>
              </a:rPr>
              <a:t> </a:t>
            </a:r>
            <a:r>
              <a:rPr lang="de-DE" sz="2000" b="1" dirty="0" err="1" smtClean="0">
                <a:latin typeface="Arial" charset="0"/>
              </a:rPr>
              <a:t>acc</a:t>
            </a:r>
            <a:r>
              <a:rPr lang="de-DE" sz="2000" b="1" dirty="0" smtClean="0">
                <a:latin typeface="Arial" charset="0"/>
              </a:rPr>
              <a:t>. </a:t>
            </a:r>
            <a:r>
              <a:rPr lang="de-DE" sz="2000" b="1" dirty="0">
                <a:latin typeface="Arial" charset="0"/>
              </a:rPr>
              <a:t>DIN EN 196 Teil 3</a:t>
            </a:r>
            <a:br>
              <a:rPr lang="de-DE" sz="2000" b="1" dirty="0">
                <a:latin typeface="Arial" charset="0"/>
              </a:rPr>
            </a:b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Water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demand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,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begin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of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setting</a:t>
            </a:r>
            <a:endParaRPr lang="de-DE" sz="20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4139952" y="1268760"/>
            <a:ext cx="489654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smtClean="0">
                <a:latin typeface="Arial" charset="0"/>
              </a:rPr>
              <a:t>not relevant </a:t>
            </a:r>
            <a:r>
              <a:rPr lang="de-DE" sz="1800" dirty="0" err="1" smtClean="0">
                <a:latin typeface="Arial" charset="0"/>
              </a:rPr>
              <a:t>to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practice</a:t>
            </a: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smtClean="0">
                <a:latin typeface="Arial" charset="0"/>
              </a:rPr>
              <a:t>w/c </a:t>
            </a:r>
            <a:r>
              <a:rPr lang="de-DE" sz="1800" dirty="0">
                <a:latin typeface="Arial" charset="0"/>
              </a:rPr>
              <a:t>0,25 – 0,35 </a:t>
            </a:r>
            <a:r>
              <a:rPr lang="de-DE" sz="1800" dirty="0" smtClean="0">
                <a:latin typeface="Arial" charset="0"/>
              </a:rPr>
              <a:t>(</a:t>
            </a:r>
            <a:r>
              <a:rPr lang="de-DE" sz="1800" dirty="0" err="1" smtClean="0">
                <a:latin typeface="Arial" charset="0"/>
              </a:rPr>
              <a:t>without</a:t>
            </a:r>
            <a:r>
              <a:rPr lang="de-DE" sz="1800" dirty="0" smtClean="0">
                <a:latin typeface="Arial" charset="0"/>
              </a:rPr>
              <a:t> SP, „</a:t>
            </a:r>
            <a:r>
              <a:rPr lang="de-DE" sz="1800" dirty="0" err="1" smtClean="0">
                <a:latin typeface="Arial" charset="0"/>
              </a:rPr>
              <a:t>tamped</a:t>
            </a:r>
            <a:r>
              <a:rPr lang="de-DE" sz="1800" dirty="0" smtClean="0">
                <a:latin typeface="Arial" charset="0"/>
              </a:rPr>
              <a:t>   </a:t>
            </a: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concrete</a:t>
            </a:r>
            <a:r>
              <a:rPr lang="de-DE" sz="1800" dirty="0" smtClean="0">
                <a:latin typeface="Arial" charset="0"/>
              </a:rPr>
              <a:t>“)</a:t>
            </a:r>
            <a:endParaRPr lang="de-DE" sz="1800" dirty="0">
              <a:latin typeface="Arial" charset="0"/>
            </a:endParaRPr>
          </a:p>
          <a:p>
            <a:r>
              <a:rPr lang="de-DE" sz="1800" dirty="0">
                <a:latin typeface="Arial" charset="0"/>
              </a:rPr>
              <a:t>- </a:t>
            </a:r>
            <a:r>
              <a:rPr lang="de-DE" sz="1800" dirty="0" err="1" smtClean="0">
                <a:latin typeface="Arial" charset="0"/>
              </a:rPr>
              <a:t>static</a:t>
            </a:r>
            <a:r>
              <a:rPr lang="de-DE" sz="1800" dirty="0" smtClean="0">
                <a:latin typeface="Arial" charset="0"/>
              </a:rPr>
              <a:t>, </a:t>
            </a:r>
            <a:r>
              <a:rPr lang="de-DE" sz="1800" dirty="0" err="1" smtClean="0">
                <a:latin typeface="Arial" charset="0"/>
              </a:rPr>
              <a:t>insensitive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method</a:t>
            </a:r>
            <a:endParaRPr lang="de-DE" sz="1800" dirty="0">
              <a:latin typeface="Arial" charset="0"/>
            </a:endParaRPr>
          </a:p>
          <a:p>
            <a:r>
              <a:rPr lang="de-DE" sz="1800" dirty="0">
                <a:latin typeface="Arial" charset="0"/>
              </a:rPr>
              <a:t>- </a:t>
            </a:r>
            <a:r>
              <a:rPr lang="de-DE" sz="1800" dirty="0" err="1" smtClean="0">
                <a:latin typeface="Arial" charset="0"/>
              </a:rPr>
              <a:t>no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continuous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rheological</a:t>
            </a:r>
            <a:endParaRPr lang="de-DE" sz="1800" dirty="0">
              <a:latin typeface="Arial" charset="0"/>
            </a:endParaRPr>
          </a:p>
          <a:p>
            <a:r>
              <a:rPr lang="de-DE" sz="1800" dirty="0">
                <a:latin typeface="Arial" charset="0"/>
              </a:rPr>
              <a:t>  </a:t>
            </a:r>
            <a:r>
              <a:rPr lang="de-DE" sz="1800" dirty="0" err="1" smtClean="0">
                <a:latin typeface="Arial" charset="0"/>
              </a:rPr>
              <a:t>information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during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setting</a:t>
            </a: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smtClean="0">
                <a:latin typeface="Arial" charset="0"/>
              </a:rPr>
              <a:t>Standard </a:t>
            </a:r>
            <a:r>
              <a:rPr lang="de-DE" sz="1800" dirty="0" err="1" smtClean="0">
                <a:latin typeface="Arial" charset="0"/>
              </a:rPr>
              <a:t>parameters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are</a:t>
            </a:r>
            <a:r>
              <a:rPr lang="de-DE" sz="1800" dirty="0" smtClean="0">
                <a:latin typeface="Arial" charset="0"/>
              </a:rPr>
              <a:t> not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practical</a:t>
            </a:r>
            <a:r>
              <a:rPr lang="de-DE" sz="1800" dirty="0" smtClean="0">
                <a:latin typeface="Arial" charset="0"/>
              </a:rPr>
              <a:t> </a:t>
            </a:r>
          </a:p>
          <a:p>
            <a:r>
              <a:rPr lang="de-DE" sz="1800" dirty="0" smtClean="0">
                <a:latin typeface="Arial" charset="0"/>
              </a:rPr>
              <a:t>  </a:t>
            </a:r>
            <a:r>
              <a:rPr lang="de-DE" sz="1800" dirty="0" err="1" smtClean="0">
                <a:latin typeface="Arial" charset="0"/>
              </a:rPr>
              <a:t>workability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parameters</a:t>
            </a:r>
            <a:endParaRPr lang="de-DE" sz="1800" dirty="0" smtClean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endParaRPr lang="de-DE" sz="1800" dirty="0" smtClean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smtClean="0">
                <a:latin typeface="Arial" charset="0"/>
              </a:rPr>
              <a:t>In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market</a:t>
            </a:r>
            <a:r>
              <a:rPr lang="de-DE" sz="1800" dirty="0" smtClean="0">
                <a:latin typeface="Arial" charset="0"/>
              </a:rPr>
              <a:t>: </a:t>
            </a:r>
            <a:r>
              <a:rPr lang="de-DE" sz="1800" dirty="0" err="1" smtClean="0">
                <a:latin typeface="Arial" charset="0"/>
              </a:rPr>
              <a:t>Introduction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own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methods</a:t>
            </a:r>
            <a:endParaRPr lang="de-DE" sz="1800" dirty="0">
              <a:latin typeface="Arial" charset="0"/>
            </a:endParaRPr>
          </a:p>
          <a:p>
            <a:pPr>
              <a:buFontTx/>
              <a:buChar char="-"/>
            </a:pPr>
            <a:r>
              <a:rPr lang="de-DE" sz="1800" dirty="0">
                <a:latin typeface="Arial" charset="0"/>
              </a:rPr>
              <a:t> </a:t>
            </a:r>
            <a:r>
              <a:rPr lang="de-DE" sz="1800" dirty="0" smtClean="0">
                <a:latin typeface="Arial" charset="0"/>
              </a:rPr>
              <a:t>General </a:t>
            </a:r>
            <a:r>
              <a:rPr lang="de-DE" sz="1800" dirty="0" err="1" smtClean="0">
                <a:latin typeface="Arial" charset="0"/>
              </a:rPr>
              <a:t>critisism</a:t>
            </a:r>
            <a:r>
              <a:rPr lang="de-DE" sz="1800" dirty="0" smtClean="0">
                <a:latin typeface="Arial" charset="0"/>
              </a:rPr>
              <a:t> in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market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regarding</a:t>
            </a:r>
            <a:r>
              <a:rPr lang="de-DE" sz="1800" dirty="0" smtClean="0">
                <a:latin typeface="Arial" charset="0"/>
              </a:rPr>
              <a:t>  </a:t>
            </a:r>
          </a:p>
          <a:p>
            <a:r>
              <a:rPr lang="de-DE" sz="1800" dirty="0" smtClean="0">
                <a:latin typeface="Arial" charset="0"/>
              </a:rPr>
              <a:t>  </a:t>
            </a:r>
            <a:r>
              <a:rPr lang="de-DE" sz="1800" dirty="0" err="1" smtClean="0">
                <a:latin typeface="Arial" charset="0"/>
              </a:rPr>
              <a:t>workabilty</a:t>
            </a:r>
            <a:endParaRPr lang="de-DE" sz="1800" dirty="0">
              <a:latin typeface="Arial" charset="0"/>
            </a:endParaRP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530" y="4983841"/>
            <a:ext cx="2232422" cy="1253471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30" y="1125538"/>
            <a:ext cx="2261285" cy="12953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936" y="-5283968"/>
            <a:ext cx="12770967" cy="957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0" y="3645024"/>
            <a:ext cx="2282865" cy="141023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649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679450" y="269875"/>
            <a:ext cx="7772400" cy="644525"/>
          </a:xfrm>
        </p:spPr>
        <p:txBody>
          <a:bodyPr/>
          <a:lstStyle/>
          <a:p>
            <a:r>
              <a:rPr lang="de-DE" dirty="0" err="1" smtClean="0"/>
              <a:t>Product</a:t>
            </a:r>
            <a:r>
              <a:rPr lang="de-DE" dirty="0" smtClean="0"/>
              <a:t> </a:t>
            </a:r>
            <a:r>
              <a:rPr lang="de-DE" dirty="0" err="1" smtClean="0"/>
              <a:t>uniformity</a:t>
            </a:r>
            <a:r>
              <a:rPr lang="de-DE" dirty="0" smtClean="0"/>
              <a:t> </a:t>
            </a:r>
            <a:r>
              <a:rPr lang="de-DE" dirty="0"/>
              <a:t>– </a:t>
            </a:r>
            <a:r>
              <a:rPr lang="de-DE" dirty="0" err="1" smtClean="0"/>
              <a:t>Workability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cement</a:t>
            </a:r>
            <a:r>
              <a:rPr lang="de-DE" dirty="0" smtClean="0"/>
              <a:t> </a:t>
            </a:r>
            <a:r>
              <a:rPr lang="de-DE" dirty="0" err="1" smtClean="0"/>
              <a:t>paste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84000" y="1556792"/>
            <a:ext cx="6595075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/>
            <a:r>
              <a:rPr lang="de-DE" b="1" u="sng" dirty="0" err="1" smtClean="0">
                <a:latin typeface="Arial" charset="0"/>
              </a:rPr>
              <a:t>Product</a:t>
            </a:r>
            <a:r>
              <a:rPr lang="de-DE" b="1" u="sng" dirty="0" smtClean="0">
                <a:latin typeface="Arial" charset="0"/>
              </a:rPr>
              <a:t> </a:t>
            </a:r>
            <a:r>
              <a:rPr lang="de-DE" b="1" u="sng" dirty="0" err="1" smtClean="0">
                <a:latin typeface="Arial" charset="0"/>
              </a:rPr>
              <a:t>uniformity</a:t>
            </a:r>
            <a:endParaRPr lang="de-DE" b="1" u="sng" dirty="0" smtClean="0">
              <a:latin typeface="Arial" charset="0"/>
            </a:endParaRPr>
          </a:p>
          <a:p>
            <a:pPr algn="ctr"/>
            <a:endParaRPr lang="de-DE" b="1" u="sng" dirty="0">
              <a:latin typeface="Arial" charset="0"/>
            </a:endParaRPr>
          </a:p>
          <a:p>
            <a:pPr algn="ctr"/>
            <a:r>
              <a:rPr lang="de-DE" sz="4400" b="1" dirty="0" smtClean="0">
                <a:latin typeface="Arial" charset="0"/>
              </a:rPr>
              <a:t>=</a:t>
            </a:r>
            <a:endParaRPr lang="de-DE" sz="4400" b="1" dirty="0">
              <a:latin typeface="Arial" charset="0"/>
            </a:endParaRPr>
          </a:p>
          <a:p>
            <a:pPr algn="ctr"/>
            <a:endParaRPr lang="de-DE" b="1" dirty="0">
              <a:latin typeface="Arial" charset="0"/>
            </a:endParaRPr>
          </a:p>
          <a:p>
            <a:pPr algn="ctr"/>
            <a:endParaRPr lang="de-DE" sz="2000" dirty="0">
              <a:latin typeface="Arial" charset="0"/>
            </a:endParaRPr>
          </a:p>
          <a:p>
            <a:pPr algn="ctr"/>
            <a:r>
              <a:rPr lang="de-DE" b="1" dirty="0" err="1" smtClean="0">
                <a:latin typeface="Arial" charset="0"/>
              </a:rPr>
              <a:t>Uniformity</a:t>
            </a:r>
            <a:r>
              <a:rPr lang="de-DE" b="1" dirty="0" smtClean="0">
                <a:latin typeface="Arial" charset="0"/>
              </a:rPr>
              <a:t> </a:t>
            </a:r>
            <a:r>
              <a:rPr lang="de-DE" b="1" dirty="0" err="1" smtClean="0">
                <a:latin typeface="Arial" charset="0"/>
              </a:rPr>
              <a:t>of</a:t>
            </a:r>
            <a:r>
              <a:rPr lang="de-DE" b="1" dirty="0" smtClean="0">
                <a:latin typeface="Arial" charset="0"/>
              </a:rPr>
              <a:t> </a:t>
            </a:r>
            <a:r>
              <a:rPr lang="de-DE" b="1" dirty="0" err="1" smtClean="0">
                <a:solidFill>
                  <a:schemeClr val="tx2"/>
                </a:solidFill>
                <a:latin typeface="Arial" charset="0"/>
              </a:rPr>
              <a:t>cement</a:t>
            </a:r>
            <a:r>
              <a:rPr lang="de-DE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de-DE" b="1" dirty="0" err="1" smtClean="0">
                <a:solidFill>
                  <a:schemeClr val="tx2"/>
                </a:solidFill>
                <a:latin typeface="Arial" charset="0"/>
              </a:rPr>
              <a:t>standard</a:t>
            </a:r>
            <a:r>
              <a:rPr lang="de-DE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de-DE" b="1" dirty="0" err="1" smtClean="0">
                <a:solidFill>
                  <a:schemeClr val="tx2"/>
                </a:solidFill>
                <a:latin typeface="Arial" charset="0"/>
              </a:rPr>
              <a:t>parameters</a:t>
            </a:r>
            <a:r>
              <a:rPr lang="de-DE" b="1" dirty="0" smtClean="0">
                <a:solidFill>
                  <a:schemeClr val="tx2"/>
                </a:solidFill>
                <a:latin typeface="Arial" charset="0"/>
              </a:rPr>
              <a:t> </a:t>
            </a:r>
            <a:endParaRPr lang="de-DE" b="1" dirty="0">
              <a:solidFill>
                <a:schemeClr val="tx2"/>
              </a:solidFill>
              <a:latin typeface="Arial" charset="0"/>
            </a:endParaRPr>
          </a:p>
          <a:p>
            <a:pPr algn="ctr"/>
            <a:r>
              <a:rPr lang="de-DE" sz="2000" dirty="0">
                <a:latin typeface="Arial" charset="0"/>
              </a:rPr>
              <a:t> </a:t>
            </a:r>
            <a:r>
              <a:rPr lang="de-DE" sz="6000" b="1" dirty="0">
                <a:solidFill>
                  <a:srgbClr val="FF0000"/>
                </a:solidFill>
                <a:latin typeface="Arial" charset="0"/>
              </a:rPr>
              <a:t>+</a:t>
            </a:r>
          </a:p>
          <a:p>
            <a:pPr algn="ctr"/>
            <a:r>
              <a:rPr lang="de-DE" b="1" dirty="0" err="1" smtClean="0">
                <a:latin typeface="Arial" charset="0"/>
              </a:rPr>
              <a:t>Uniformity</a:t>
            </a:r>
            <a:r>
              <a:rPr lang="de-DE" b="1" dirty="0" smtClean="0">
                <a:latin typeface="Arial" charset="0"/>
              </a:rPr>
              <a:t> </a:t>
            </a:r>
            <a:r>
              <a:rPr lang="de-DE" b="1" dirty="0" err="1" smtClean="0">
                <a:latin typeface="Arial" charset="0"/>
              </a:rPr>
              <a:t>of</a:t>
            </a:r>
            <a:r>
              <a:rPr lang="de-DE" b="1" dirty="0" smtClean="0">
                <a:latin typeface="Arial" charset="0"/>
              </a:rPr>
              <a:t> </a:t>
            </a:r>
            <a:r>
              <a:rPr lang="de-DE" b="1" dirty="0" smtClean="0">
                <a:solidFill>
                  <a:srgbClr val="00B050"/>
                </a:solidFill>
                <a:latin typeface="Arial" charset="0"/>
              </a:rPr>
              <a:t>additional </a:t>
            </a:r>
            <a:r>
              <a:rPr lang="de-DE" b="1" dirty="0" err="1" smtClean="0">
                <a:solidFill>
                  <a:srgbClr val="00B050"/>
                </a:solidFill>
                <a:latin typeface="Arial" charset="0"/>
              </a:rPr>
              <a:t>properties</a:t>
            </a:r>
            <a:endParaRPr lang="de-DE" b="1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596336" y="3480395"/>
            <a:ext cx="133421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DE" sz="2000" b="1" dirty="0" smtClean="0">
                <a:solidFill>
                  <a:srgbClr val="0070C0"/>
                </a:solidFill>
                <a:latin typeface="+mn-lt"/>
              </a:rPr>
              <a:t>    </a:t>
            </a:r>
            <a:r>
              <a:rPr lang="de-DE" sz="2000" b="1" dirty="0" err="1" smtClean="0">
                <a:solidFill>
                  <a:srgbClr val="0070C0"/>
                </a:solidFill>
                <a:latin typeface="+mn-lt"/>
              </a:rPr>
              <a:t>Duty</a:t>
            </a:r>
            <a:endParaRPr lang="de-DE" sz="2000" b="1" dirty="0" smtClean="0">
              <a:solidFill>
                <a:srgbClr val="0070C0"/>
              </a:solidFill>
              <a:latin typeface="+mn-lt"/>
            </a:endParaRPr>
          </a:p>
          <a:p>
            <a:pPr>
              <a:lnSpc>
                <a:spcPct val="200000"/>
              </a:lnSpc>
            </a:pPr>
            <a:r>
              <a:rPr lang="de-DE" sz="2000" b="1" dirty="0" smtClean="0">
                <a:latin typeface="+mn-lt"/>
              </a:rPr>
              <a:t>       </a:t>
            </a:r>
            <a:r>
              <a:rPr lang="de-DE" sz="2000" b="1" dirty="0" smtClean="0">
                <a:solidFill>
                  <a:srgbClr val="FF0000"/>
                </a:solidFill>
                <a:latin typeface="+mn-lt"/>
              </a:rPr>
              <a:t>+</a:t>
            </a:r>
          </a:p>
          <a:p>
            <a:pPr>
              <a:lnSpc>
                <a:spcPct val="200000"/>
              </a:lnSpc>
            </a:pPr>
            <a:r>
              <a:rPr lang="de-DE" sz="2000" b="1" dirty="0" err="1" smtClean="0">
                <a:solidFill>
                  <a:srgbClr val="00B050"/>
                </a:solidFill>
                <a:latin typeface="+mn-lt"/>
              </a:rPr>
              <a:t>Volantary</a:t>
            </a:r>
            <a:endParaRPr lang="de-DE" sz="2000" b="1" dirty="0">
              <a:solidFill>
                <a:srgbClr val="00B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1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quarter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 smtClean="0">
                <a:solidFill>
                  <a:srgbClr val="FF0000"/>
                </a:solidFill>
              </a:rPr>
              <a:t>Hydraulic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binder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rheology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Viskomat</a:t>
            </a:r>
            <a:r>
              <a:rPr lang="de-DE" dirty="0" smtClean="0"/>
              <a:t> NT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4427538" y="1341438"/>
            <a:ext cx="4392612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de-DE" sz="1800" b="1" dirty="0" err="1" smtClean="0">
                <a:latin typeface="Arial" charset="0"/>
              </a:rPr>
              <a:t>Principal</a:t>
            </a:r>
            <a:r>
              <a:rPr lang="de-DE" sz="1800" b="1" dirty="0" smtClean="0">
                <a:latin typeface="Arial" charset="0"/>
              </a:rPr>
              <a:t>:</a:t>
            </a:r>
            <a:endParaRPr lang="de-DE" sz="1800" b="1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de-DE" sz="1800" dirty="0">
                <a:latin typeface="Arial" charset="0"/>
              </a:rPr>
              <a:t>Der </a:t>
            </a:r>
            <a:r>
              <a:rPr lang="de-DE" sz="1800" dirty="0" err="1">
                <a:latin typeface="Arial" charset="0"/>
              </a:rPr>
              <a:t>Viskomat</a:t>
            </a: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is</a:t>
            </a:r>
            <a:r>
              <a:rPr lang="de-DE" sz="1800" dirty="0" smtClean="0">
                <a:latin typeface="Arial" charset="0"/>
              </a:rPr>
              <a:t> a universal </a:t>
            </a:r>
            <a:r>
              <a:rPr lang="de-DE" sz="1800" dirty="0" err="1" smtClean="0">
                <a:latin typeface="Arial" charset="0"/>
              </a:rPr>
              <a:t>viscometer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measuring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consistancy</a:t>
            </a:r>
            <a:r>
              <a:rPr lang="de-DE" sz="1800" dirty="0" smtClean="0">
                <a:latin typeface="Arial" charset="0"/>
              </a:rPr>
              <a:t>/</a:t>
            </a:r>
            <a:r>
              <a:rPr lang="de-DE" sz="1800" dirty="0" err="1" smtClean="0">
                <a:latin typeface="Arial" charset="0"/>
              </a:rPr>
              <a:t>stiffness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fluid </a:t>
            </a:r>
            <a:r>
              <a:rPr lang="de-DE" sz="1800" dirty="0" err="1" smtClean="0">
                <a:latin typeface="Arial" charset="0"/>
              </a:rPr>
              <a:t>binder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mixes</a:t>
            </a:r>
            <a:r>
              <a:rPr lang="de-DE" sz="1800" dirty="0" smtClean="0">
                <a:latin typeface="Arial" charset="0"/>
              </a:rPr>
              <a:t>. </a:t>
            </a:r>
            <a:endParaRPr lang="de-DE" sz="18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de-DE" sz="1800" dirty="0" smtClean="0">
                <a:latin typeface="Arial" charset="0"/>
              </a:rPr>
              <a:t>The </a:t>
            </a:r>
            <a:r>
              <a:rPr lang="de-DE" sz="1800" dirty="0" err="1" smtClean="0">
                <a:latin typeface="Arial" charset="0"/>
              </a:rPr>
              <a:t>cement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paste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rotates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>
                <a:latin typeface="Arial" charset="0"/>
              </a:rPr>
              <a:t>in </a:t>
            </a:r>
            <a:r>
              <a:rPr lang="de-DE" sz="1800" dirty="0" smtClean="0">
                <a:latin typeface="Arial" charset="0"/>
              </a:rPr>
              <a:t>a </a:t>
            </a:r>
            <a:r>
              <a:rPr lang="de-DE" sz="1800" dirty="0" err="1" smtClean="0">
                <a:latin typeface="Arial" charset="0"/>
              </a:rPr>
              <a:t>pot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>
                <a:latin typeface="Arial" charset="0"/>
              </a:rPr>
              <a:t>mit </a:t>
            </a:r>
            <a:r>
              <a:rPr lang="de-DE" sz="1800" dirty="0" err="1" smtClean="0">
                <a:latin typeface="Arial" charset="0"/>
              </a:rPr>
              <a:t>with</a:t>
            </a:r>
            <a:r>
              <a:rPr lang="de-DE" sz="1800" dirty="0" smtClean="0">
                <a:latin typeface="Arial" charset="0"/>
              </a:rPr>
              <a:t> a </a:t>
            </a:r>
            <a:r>
              <a:rPr lang="de-DE" sz="1800" dirty="0" err="1" smtClean="0">
                <a:latin typeface="Arial" charset="0"/>
              </a:rPr>
              <a:t>fixed</a:t>
            </a:r>
            <a:r>
              <a:rPr lang="de-DE" sz="1800" dirty="0">
                <a:latin typeface="Arial" charset="0"/>
              </a:rPr>
              <a:t> </a:t>
            </a:r>
            <a:r>
              <a:rPr lang="de-DE" sz="1800" dirty="0" smtClean="0">
                <a:latin typeface="Arial" charset="0"/>
              </a:rPr>
              <a:t>paddle. The </a:t>
            </a:r>
            <a:r>
              <a:rPr lang="de-DE" sz="1800" dirty="0" err="1" smtClean="0">
                <a:latin typeface="Arial" charset="0"/>
              </a:rPr>
              <a:t>torsional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force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is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measured</a:t>
            </a:r>
            <a:r>
              <a:rPr lang="de-DE" sz="1800" dirty="0" smtClean="0">
                <a:latin typeface="Arial" charset="0"/>
              </a:rPr>
              <a:t>, </a:t>
            </a:r>
            <a:r>
              <a:rPr lang="de-DE" sz="1800" dirty="0" err="1" smtClean="0">
                <a:latin typeface="Arial" charset="0"/>
              </a:rPr>
              <a:t>depending</a:t>
            </a:r>
            <a:r>
              <a:rPr lang="de-DE" sz="1800" dirty="0" smtClean="0">
                <a:latin typeface="Arial" charset="0"/>
              </a:rPr>
              <a:t> on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stiffness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of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the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cement</a:t>
            </a:r>
            <a:r>
              <a:rPr lang="de-DE" sz="1800" dirty="0" smtClean="0">
                <a:latin typeface="Arial" charset="0"/>
              </a:rPr>
              <a:t> </a:t>
            </a:r>
            <a:r>
              <a:rPr lang="de-DE" sz="1800" dirty="0" err="1" smtClean="0">
                <a:latin typeface="Arial" charset="0"/>
              </a:rPr>
              <a:t>paste</a:t>
            </a:r>
            <a:r>
              <a:rPr lang="de-DE" sz="1800" dirty="0" smtClean="0">
                <a:latin typeface="Arial" charset="0"/>
              </a:rPr>
              <a:t>.</a:t>
            </a:r>
            <a:endParaRPr lang="de-DE" sz="1800" dirty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spcAft>
                <a:spcPct val="20000"/>
              </a:spcAft>
            </a:pPr>
            <a:endParaRPr lang="de-DE" sz="1800" dirty="0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10245" name="Picture 4" descr="Dscn0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482725"/>
            <a:ext cx="3086100" cy="411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23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umsplatzhalter 3"/>
          <p:cNvSpPr>
            <a:spLocks noGrp="1"/>
          </p:cNvSpPr>
          <p:nvPr>
            <p:ph type="dt" sz="quarter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33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41438"/>
            <a:ext cx="72739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22" name="Rectangle 9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23" name="Rectangle 1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dirty="0" err="1" smtClean="0"/>
              <a:t>Rheometry</a:t>
            </a:r>
            <a:r>
              <a:rPr lang="de-DE" dirty="0" smtClean="0"/>
              <a:t> </a:t>
            </a:r>
            <a:r>
              <a:rPr lang="de-DE" dirty="0" err="1" smtClean="0"/>
              <a:t>cement</a:t>
            </a:r>
            <a:r>
              <a:rPr lang="de-DE" dirty="0" smtClean="0"/>
              <a:t> </a:t>
            </a:r>
            <a:r>
              <a:rPr lang="de-DE" dirty="0" err="1" smtClean="0"/>
              <a:t>paste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Viskomat</a:t>
            </a:r>
            <a:r>
              <a:rPr lang="de-DE" dirty="0" smtClean="0"/>
              <a:t> NT</a:t>
            </a:r>
          </a:p>
        </p:txBody>
      </p:sp>
      <p:sp>
        <p:nvSpPr>
          <p:cNvPr id="13324" name="Rectangle 11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2222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1341438"/>
            <a:ext cx="72739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Rectangle 1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2222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41438"/>
            <a:ext cx="72739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2223" name="Group 15"/>
          <p:cNvGrpSpPr>
            <a:grpSpLocks/>
          </p:cNvGrpSpPr>
          <p:nvPr/>
        </p:nvGrpSpPr>
        <p:grpSpPr bwMode="auto">
          <a:xfrm>
            <a:off x="1692275" y="4130675"/>
            <a:ext cx="877888" cy="563563"/>
            <a:chOff x="1066" y="2568"/>
            <a:chExt cx="553" cy="355"/>
          </a:xfrm>
        </p:grpSpPr>
        <p:sp>
          <p:nvSpPr>
            <p:cNvPr id="13341" name="Line 16"/>
            <p:cNvSpPr>
              <a:spLocks noChangeShapeType="1"/>
            </p:cNvSpPr>
            <p:nvPr/>
          </p:nvSpPr>
          <p:spPr bwMode="auto">
            <a:xfrm flipV="1">
              <a:off x="1383" y="2568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3342" name="Text Box 17"/>
            <p:cNvSpPr txBox="1">
              <a:spLocks noChangeArrowheads="1"/>
            </p:cNvSpPr>
            <p:nvPr/>
          </p:nvSpPr>
          <p:spPr bwMode="auto">
            <a:xfrm>
              <a:off x="1066" y="2750"/>
              <a:ext cx="55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de-DE" sz="1200" b="1">
                  <a:solidFill>
                    <a:srgbClr val="A50021"/>
                  </a:solidFill>
                  <a:latin typeface="Arial" charset="0"/>
                </a:rPr>
                <a:t>Ansteifen</a:t>
              </a:r>
            </a:p>
          </p:txBody>
        </p:sp>
      </p:grpSp>
      <p:grpSp>
        <p:nvGrpSpPr>
          <p:cNvPr id="222226" name="Group 18"/>
          <p:cNvGrpSpPr>
            <a:grpSpLocks/>
          </p:cNvGrpSpPr>
          <p:nvPr/>
        </p:nvGrpSpPr>
        <p:grpSpPr bwMode="auto">
          <a:xfrm>
            <a:off x="2176463" y="4076700"/>
            <a:ext cx="4333875" cy="596900"/>
            <a:chOff x="1371" y="2568"/>
            <a:chExt cx="2730" cy="376"/>
          </a:xfrm>
        </p:grpSpPr>
        <p:sp>
          <p:nvSpPr>
            <p:cNvPr id="13338" name="Text Box 19"/>
            <p:cNvSpPr txBox="1">
              <a:spLocks noChangeArrowheads="1"/>
            </p:cNvSpPr>
            <p:nvPr/>
          </p:nvSpPr>
          <p:spPr bwMode="auto">
            <a:xfrm>
              <a:off x="2385" y="2771"/>
              <a:ext cx="6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de-DE" sz="1200" b="1">
                  <a:solidFill>
                    <a:schemeClr val="tx2"/>
                  </a:solidFill>
                  <a:latin typeface="Arial" charset="0"/>
                </a:rPr>
                <a:t>Rücksteifen</a:t>
              </a:r>
            </a:p>
          </p:txBody>
        </p:sp>
        <p:sp>
          <p:nvSpPr>
            <p:cNvPr id="13339" name="Line 20"/>
            <p:cNvSpPr>
              <a:spLocks noChangeShapeType="1"/>
            </p:cNvSpPr>
            <p:nvPr/>
          </p:nvSpPr>
          <p:spPr bwMode="auto">
            <a:xfrm flipH="1" flipV="1">
              <a:off x="1371" y="2603"/>
              <a:ext cx="1014" cy="2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3340" name="Line 21"/>
            <p:cNvSpPr>
              <a:spLocks noChangeShapeType="1"/>
            </p:cNvSpPr>
            <p:nvPr/>
          </p:nvSpPr>
          <p:spPr bwMode="auto">
            <a:xfrm flipV="1">
              <a:off x="3107" y="2568"/>
              <a:ext cx="994" cy="29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22230" name="Group 22"/>
          <p:cNvGrpSpPr>
            <a:grpSpLocks/>
          </p:cNvGrpSpPr>
          <p:nvPr/>
        </p:nvGrpSpPr>
        <p:grpSpPr bwMode="auto">
          <a:xfrm>
            <a:off x="1692275" y="3962400"/>
            <a:ext cx="877888" cy="731838"/>
            <a:chOff x="1066" y="2496"/>
            <a:chExt cx="553" cy="461"/>
          </a:xfrm>
        </p:grpSpPr>
        <p:sp>
          <p:nvSpPr>
            <p:cNvPr id="13336" name="Text Box 23"/>
            <p:cNvSpPr txBox="1">
              <a:spLocks noChangeArrowheads="1"/>
            </p:cNvSpPr>
            <p:nvPr/>
          </p:nvSpPr>
          <p:spPr bwMode="auto">
            <a:xfrm>
              <a:off x="1066" y="2784"/>
              <a:ext cx="55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de-DE" sz="1200" b="1">
                  <a:solidFill>
                    <a:srgbClr val="A50021"/>
                  </a:solidFill>
                  <a:latin typeface="Arial" charset="0"/>
                </a:rPr>
                <a:t>Ansteifen</a:t>
              </a:r>
            </a:p>
          </p:txBody>
        </p:sp>
        <p:sp>
          <p:nvSpPr>
            <p:cNvPr id="13337" name="Line 24"/>
            <p:cNvSpPr>
              <a:spLocks noChangeShapeType="1"/>
            </p:cNvSpPr>
            <p:nvPr/>
          </p:nvSpPr>
          <p:spPr bwMode="auto">
            <a:xfrm flipV="1">
              <a:off x="1383" y="2496"/>
              <a:ext cx="0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22233" name="Group 25"/>
          <p:cNvGrpSpPr>
            <a:grpSpLocks/>
          </p:cNvGrpSpPr>
          <p:nvPr/>
        </p:nvGrpSpPr>
        <p:grpSpPr bwMode="auto">
          <a:xfrm>
            <a:off x="2195513" y="2755900"/>
            <a:ext cx="4319587" cy="1190625"/>
            <a:chOff x="1383" y="1752"/>
            <a:chExt cx="2721" cy="750"/>
          </a:xfrm>
        </p:grpSpPr>
        <p:sp>
          <p:nvSpPr>
            <p:cNvPr id="13332" name="Line 26"/>
            <p:cNvSpPr>
              <a:spLocks noChangeShapeType="1"/>
            </p:cNvSpPr>
            <p:nvPr/>
          </p:nvSpPr>
          <p:spPr bwMode="auto">
            <a:xfrm>
              <a:off x="2608" y="1842"/>
              <a:ext cx="1496" cy="1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13333" name="Group 27"/>
            <p:cNvGrpSpPr>
              <a:grpSpLocks/>
            </p:cNvGrpSpPr>
            <p:nvPr/>
          </p:nvGrpSpPr>
          <p:grpSpPr bwMode="auto">
            <a:xfrm>
              <a:off x="1383" y="1752"/>
              <a:ext cx="1249" cy="750"/>
              <a:chOff x="1383" y="1752"/>
              <a:chExt cx="1249" cy="750"/>
            </a:xfrm>
          </p:grpSpPr>
          <p:sp>
            <p:nvSpPr>
              <p:cNvPr id="13334" name="Line 28"/>
              <p:cNvSpPr>
                <a:spLocks noChangeShapeType="1"/>
              </p:cNvSpPr>
              <p:nvPr/>
            </p:nvSpPr>
            <p:spPr bwMode="auto">
              <a:xfrm flipH="1">
                <a:off x="1383" y="1888"/>
                <a:ext cx="635" cy="61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35" name="Text Box 29"/>
              <p:cNvSpPr txBox="1">
                <a:spLocks noChangeArrowheads="1"/>
              </p:cNvSpPr>
              <p:nvPr/>
            </p:nvSpPr>
            <p:spPr bwMode="auto">
              <a:xfrm>
                <a:off x="1973" y="1752"/>
                <a:ext cx="65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/>
                  </a:defRPr>
                </a:lvl9pPr>
              </a:lstStyle>
              <a:p>
                <a:r>
                  <a:rPr lang="de-DE" sz="1200" b="1">
                    <a:solidFill>
                      <a:schemeClr val="tx2"/>
                    </a:solidFill>
                    <a:latin typeface="Arial" charset="0"/>
                  </a:rPr>
                  <a:t>Rücksteifen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408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2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2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2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0"/>
                                        <p:tgtEl>
                                          <p:spTgt spid="22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2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Rheomety</a:t>
            </a:r>
            <a:r>
              <a:rPr lang="de-DE" dirty="0" smtClean="0"/>
              <a:t> </a:t>
            </a:r>
            <a:r>
              <a:rPr lang="de-DE" dirty="0"/>
              <a:t>in </a:t>
            </a:r>
            <a:r>
              <a:rPr lang="de-DE" dirty="0" err="1" smtClean="0"/>
              <a:t>quality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r>
              <a:rPr lang="de-DE" dirty="0" smtClean="0"/>
              <a:t>:</a:t>
            </a:r>
            <a:r>
              <a:rPr lang="de-DE" b="0" dirty="0"/>
              <a:t/>
            </a:r>
            <a:br>
              <a:rPr lang="de-DE" b="0" dirty="0"/>
            </a:br>
            <a:r>
              <a:rPr lang="de-DE" sz="1600" b="0" dirty="0" err="1" smtClean="0"/>
              <a:t>Torque</a:t>
            </a:r>
            <a:r>
              <a:rPr lang="de-DE" sz="1600" b="0" dirty="0" smtClean="0"/>
              <a:t> </a:t>
            </a:r>
            <a:r>
              <a:rPr lang="de-DE" sz="1600" b="0" dirty="0"/>
              <a:t>M = f </a:t>
            </a:r>
            <a:r>
              <a:rPr lang="de-DE" sz="1600" b="0" dirty="0" smtClean="0"/>
              <a:t>(time </a:t>
            </a:r>
            <a:r>
              <a:rPr lang="de-DE" sz="1600" b="0" dirty="0"/>
              <a:t>t)</a:t>
            </a:r>
            <a:br>
              <a:rPr lang="de-DE" sz="1600" b="0" dirty="0"/>
            </a:br>
            <a:endParaRPr lang="de-DE" sz="1600" b="0" dirty="0"/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679450" y="269875"/>
            <a:ext cx="77724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eaLnBrk="1" hangingPunct="1"/>
            <a:endParaRPr lang="de-DE" sz="2000" b="1">
              <a:latin typeface="Arial" charset="0"/>
            </a:endParaRPr>
          </a:p>
        </p:txBody>
      </p:sp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2232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41438"/>
            <a:ext cx="727392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2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41438"/>
            <a:ext cx="727392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3239" name="Group 7"/>
          <p:cNvGrpSpPr>
            <a:grpSpLocks/>
          </p:cNvGrpSpPr>
          <p:nvPr/>
        </p:nvGrpSpPr>
        <p:grpSpPr bwMode="auto">
          <a:xfrm>
            <a:off x="971550" y="1341438"/>
            <a:ext cx="7273925" cy="4648200"/>
            <a:chOff x="657" y="845"/>
            <a:chExt cx="4582" cy="2928"/>
          </a:xfrm>
        </p:grpSpPr>
        <p:pic>
          <p:nvPicPr>
            <p:cNvPr id="223240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845"/>
              <a:ext cx="4582" cy="2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3241" name="Rectangle 9"/>
            <p:cNvSpPr>
              <a:spLocks noChangeArrowheads="1"/>
            </p:cNvSpPr>
            <p:nvPr/>
          </p:nvSpPr>
          <p:spPr bwMode="auto">
            <a:xfrm>
              <a:off x="884" y="1207"/>
              <a:ext cx="136" cy="22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82906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2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quarter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1301750"/>
            <a:ext cx="72739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dirty="0" err="1" smtClean="0"/>
              <a:t>Rheometry</a:t>
            </a:r>
            <a:r>
              <a:rPr lang="de-DE" dirty="0" smtClean="0"/>
              <a:t> in </a:t>
            </a:r>
            <a:r>
              <a:rPr lang="de-DE" dirty="0" err="1"/>
              <a:t>q</a:t>
            </a:r>
            <a:r>
              <a:rPr lang="de-DE" dirty="0" err="1" smtClean="0"/>
              <a:t>uality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smtClean="0"/>
              <a:t> </a:t>
            </a:r>
            <a:r>
              <a:rPr lang="de-DE" sz="1600" dirty="0" err="1" smtClean="0">
                <a:solidFill>
                  <a:srgbClr val="A50021"/>
                </a:solidFill>
              </a:rPr>
              <a:t>Ansteifen</a:t>
            </a:r>
            <a:r>
              <a:rPr lang="de-DE" sz="1600" dirty="0" smtClean="0"/>
              <a:t>/</a:t>
            </a:r>
            <a:r>
              <a:rPr lang="de-DE" sz="1600" dirty="0" smtClean="0">
                <a:solidFill>
                  <a:schemeClr val="tx2"/>
                </a:solidFill>
              </a:rPr>
              <a:t>Rücksteifen</a:t>
            </a:r>
            <a:r>
              <a:rPr lang="de-DE" sz="1600" b="0" dirty="0" smtClean="0"/>
              <a:t> = f (</a:t>
            </a:r>
            <a:r>
              <a:rPr lang="de-DE" sz="1600" b="0" dirty="0" err="1" smtClean="0"/>
              <a:t>shipping</a:t>
            </a:r>
            <a:r>
              <a:rPr lang="de-DE" sz="1600" b="0" dirty="0" smtClean="0"/>
              <a:t> </a:t>
            </a:r>
            <a:r>
              <a:rPr lang="de-DE" sz="1600" b="0" dirty="0" err="1" smtClean="0"/>
              <a:t>date</a:t>
            </a:r>
            <a:r>
              <a:rPr lang="de-DE" sz="1600" b="0" dirty="0" smtClean="0"/>
              <a:t>)</a:t>
            </a:r>
          </a:p>
        </p:txBody>
      </p:sp>
      <p:sp>
        <p:nvSpPr>
          <p:cNvPr id="16392" name="Text Box 7"/>
          <p:cNvSpPr txBox="1">
            <a:spLocks noChangeArrowheads="1"/>
          </p:cNvSpPr>
          <p:nvPr/>
        </p:nvSpPr>
        <p:spPr bwMode="auto">
          <a:xfrm>
            <a:off x="2268538" y="2852738"/>
            <a:ext cx="11096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de-DE" sz="1600" b="1">
                <a:solidFill>
                  <a:srgbClr val="A50021"/>
                </a:solidFill>
                <a:latin typeface="Arial" charset="0"/>
              </a:rPr>
              <a:t>Ansteifen</a:t>
            </a:r>
          </a:p>
        </p:txBody>
      </p:sp>
      <p:sp>
        <p:nvSpPr>
          <p:cNvPr id="16393" name="Text Box 8"/>
          <p:cNvSpPr txBox="1">
            <a:spLocks noChangeArrowheads="1"/>
          </p:cNvSpPr>
          <p:nvPr/>
        </p:nvSpPr>
        <p:spPr bwMode="auto">
          <a:xfrm>
            <a:off x="2195513" y="4076700"/>
            <a:ext cx="1335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de-DE" sz="1600" b="1">
                <a:solidFill>
                  <a:schemeClr val="tx2"/>
                </a:solidFill>
                <a:latin typeface="Arial" charset="0"/>
              </a:rPr>
              <a:t>Rücksteifen</a:t>
            </a:r>
          </a:p>
        </p:txBody>
      </p:sp>
    </p:spTree>
    <p:extLst>
      <p:ext uri="{BB962C8B-B14F-4D97-AF65-F5344CB8AC3E}">
        <p14:creationId xmlns:p14="http://schemas.microsoft.com/office/powerpoint/2010/main" val="202758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Changing</a:t>
            </a:r>
            <a:r>
              <a:rPr lang="de-DE" dirty="0" smtClean="0"/>
              <a:t> </a:t>
            </a:r>
            <a:r>
              <a:rPr lang="de-DE" dirty="0" err="1" smtClean="0"/>
              <a:t>workability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049369" cy="4725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420331" y="5949280"/>
            <a:ext cx="2855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err="1" smtClean="0">
                <a:latin typeface="+mn-lt"/>
              </a:rPr>
              <a:t>Kubens</a:t>
            </a:r>
            <a:r>
              <a:rPr lang="de-DE" sz="1200" b="1" dirty="0" smtClean="0">
                <a:latin typeface="+mn-lt"/>
              </a:rPr>
              <a:t>, Katz, </a:t>
            </a:r>
            <a:r>
              <a:rPr lang="de-DE" sz="1200" b="1" dirty="0" err="1" smtClean="0">
                <a:latin typeface="+mn-lt"/>
              </a:rPr>
              <a:t>Bentur</a:t>
            </a:r>
            <a:r>
              <a:rPr lang="de-DE" sz="1200" b="1" dirty="0" smtClean="0">
                <a:latin typeface="+mn-lt"/>
              </a:rPr>
              <a:t>, </a:t>
            </a:r>
            <a:r>
              <a:rPr lang="de-DE" sz="1200" b="1" dirty="0" err="1" smtClean="0">
                <a:latin typeface="+mn-lt"/>
              </a:rPr>
              <a:t>Wallevik</a:t>
            </a:r>
            <a:r>
              <a:rPr lang="de-DE" sz="1200" b="1" dirty="0" smtClean="0">
                <a:latin typeface="+mn-lt"/>
              </a:rPr>
              <a:t>, 2010</a:t>
            </a:r>
            <a:endParaRPr lang="de-DE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457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Yield</a:t>
            </a:r>
            <a:r>
              <a:rPr lang="de-DE" dirty="0" smtClean="0"/>
              <a:t> stress vs. </a:t>
            </a:r>
            <a:r>
              <a:rPr lang="de-DE" dirty="0" err="1" smtClean="0"/>
              <a:t>heat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/</a:t>
            </a:r>
            <a:r>
              <a:rPr lang="de-DE" dirty="0" err="1" smtClean="0"/>
              <a:t>reactivity</a:t>
            </a:r>
            <a:r>
              <a:rPr lang="de-DE" dirty="0" smtClean="0"/>
              <a:t> </a:t>
            </a:r>
            <a:r>
              <a:rPr lang="de-DE" dirty="0" err="1" smtClean="0"/>
              <a:t>clinker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712968" cy="4802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79512" y="5975702"/>
            <a:ext cx="17347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err="1" smtClean="0">
                <a:latin typeface="+mn-lt"/>
              </a:rPr>
              <a:t>Kubens</a:t>
            </a:r>
            <a:r>
              <a:rPr lang="de-DE" sz="1100" b="1" dirty="0" smtClean="0">
                <a:latin typeface="+mn-lt"/>
              </a:rPr>
              <a:t>, </a:t>
            </a:r>
            <a:r>
              <a:rPr lang="de-DE" sz="1100" b="1" dirty="0" err="1" smtClean="0">
                <a:latin typeface="+mn-lt"/>
              </a:rPr>
              <a:t>Wallevik</a:t>
            </a:r>
            <a:r>
              <a:rPr lang="de-DE" sz="1100" b="1" dirty="0" smtClean="0">
                <a:latin typeface="+mn-lt"/>
              </a:rPr>
              <a:t>, 2010</a:t>
            </a:r>
            <a:endParaRPr lang="de-DE" sz="11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5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 txBox="1">
            <a:spLocks noGrp="1"/>
          </p:cNvSpPr>
          <p:nvPr/>
        </p:nvSpPr>
        <p:spPr bwMode="auto">
          <a:xfrm>
            <a:off x="736600" y="6524625"/>
            <a:ext cx="4267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  <a:defRPr/>
            </a:pPr>
            <a:r>
              <a:rPr lang="de-DE" sz="800" dirty="0">
                <a:solidFill>
                  <a:schemeClr val="accent1"/>
                </a:solidFill>
                <a:latin typeface="+mn-lt"/>
              </a:rPr>
              <a:t>	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de-DE" dirty="0" err="1" smtClean="0"/>
              <a:t>Rheology</a:t>
            </a:r>
            <a:r>
              <a:rPr lang="de-DE" dirty="0" smtClean="0"/>
              <a:t> </a:t>
            </a:r>
            <a:r>
              <a:rPr lang="de-DE" dirty="0" err="1" smtClean="0"/>
              <a:t>laboratory</a:t>
            </a:r>
            <a:r>
              <a:rPr lang="de-DE" dirty="0" smtClean="0"/>
              <a:t> Dyckerhoff </a:t>
            </a:r>
            <a:br>
              <a:rPr lang="de-DE" dirty="0" smtClean="0"/>
            </a:br>
            <a:endParaRPr lang="de-DE" dirty="0" smtClean="0"/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25538"/>
            <a:ext cx="6937375" cy="4979987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3311103" y="4293096"/>
            <a:ext cx="5797401" cy="1569660"/>
          </a:xfrm>
          <a:prstGeom prst="rect">
            <a:avLst/>
          </a:prstGeom>
          <a:solidFill>
            <a:srgbClr val="FFFFFF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de-DE" sz="1600" b="1" dirty="0" err="1" smtClean="0">
                <a:latin typeface="Arial" charset="0"/>
              </a:rPr>
              <a:t>Approx</a:t>
            </a:r>
            <a:r>
              <a:rPr lang="de-DE" sz="1600" b="1" dirty="0" smtClean="0">
                <a:latin typeface="Arial" charset="0"/>
              </a:rPr>
              <a:t>. 3500 </a:t>
            </a:r>
            <a:r>
              <a:rPr lang="de-DE" sz="1600" b="1" dirty="0" err="1" smtClean="0">
                <a:latin typeface="Arial" charset="0"/>
              </a:rPr>
              <a:t>measurements</a:t>
            </a:r>
            <a:r>
              <a:rPr lang="de-DE" sz="1600" b="1" dirty="0" smtClean="0">
                <a:latin typeface="Arial" charset="0"/>
              </a:rPr>
              <a:t> per </a:t>
            </a:r>
            <a:r>
              <a:rPr lang="de-DE" sz="1600" b="1" dirty="0" err="1" smtClean="0">
                <a:latin typeface="Arial" charset="0"/>
              </a:rPr>
              <a:t>year</a:t>
            </a:r>
            <a:r>
              <a:rPr lang="de-DE" sz="1600" b="1" dirty="0" smtClean="0">
                <a:latin typeface="Arial" charset="0"/>
              </a:rPr>
              <a:t>:</a:t>
            </a:r>
          </a:p>
          <a:p>
            <a:r>
              <a:rPr lang="de-DE" sz="1600" dirty="0" smtClean="0">
                <a:latin typeface="Arial" charset="0"/>
              </a:rPr>
              <a:t>-</a:t>
            </a:r>
            <a:r>
              <a:rPr lang="de-DE" sz="1600" dirty="0" smtClean="0">
                <a:solidFill>
                  <a:srgbClr val="0066FF"/>
                </a:solidFill>
                <a:latin typeface="Arial" charset="0"/>
              </a:rPr>
              <a:t>Quality </a:t>
            </a:r>
            <a:r>
              <a:rPr lang="de-DE" sz="1600" dirty="0" err="1" smtClean="0">
                <a:solidFill>
                  <a:srgbClr val="0066FF"/>
                </a:solidFill>
                <a:latin typeface="Arial" charset="0"/>
              </a:rPr>
              <a:t>control</a:t>
            </a:r>
            <a:r>
              <a:rPr lang="de-DE" sz="1600" dirty="0" smtClean="0">
                <a:solidFill>
                  <a:srgbClr val="0066FF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0066FF"/>
                </a:solidFill>
                <a:latin typeface="Arial" charset="0"/>
              </a:rPr>
              <a:t>of</a:t>
            </a:r>
            <a:r>
              <a:rPr lang="de-DE" sz="1600" dirty="0" smtClean="0">
                <a:solidFill>
                  <a:srgbClr val="0066FF"/>
                </a:solidFill>
                <a:latin typeface="Arial" charset="0"/>
              </a:rPr>
              <a:t> all </a:t>
            </a:r>
            <a:r>
              <a:rPr lang="de-DE" sz="1600" dirty="0" err="1" smtClean="0">
                <a:solidFill>
                  <a:srgbClr val="0066FF"/>
                </a:solidFill>
                <a:latin typeface="Arial" charset="0"/>
              </a:rPr>
              <a:t>cement</a:t>
            </a:r>
            <a:r>
              <a:rPr lang="de-DE" sz="1600" dirty="0" smtClean="0">
                <a:solidFill>
                  <a:srgbClr val="0066FF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0066FF"/>
                </a:solidFill>
                <a:latin typeface="Arial" charset="0"/>
              </a:rPr>
              <a:t>types</a:t>
            </a:r>
            <a:endParaRPr lang="de-DE" sz="1600" dirty="0">
              <a:solidFill>
                <a:srgbClr val="0066FF"/>
              </a:solidFill>
              <a:latin typeface="Arial" charset="0"/>
            </a:endParaRPr>
          </a:p>
          <a:p>
            <a:r>
              <a:rPr lang="de-DE" sz="1600" dirty="0" smtClean="0">
                <a:latin typeface="Arial" charset="0"/>
              </a:rPr>
              <a:t>-</a:t>
            </a:r>
            <a:r>
              <a:rPr lang="de-DE" sz="1600" dirty="0" err="1" smtClean="0">
                <a:latin typeface="Arial" charset="0"/>
              </a:rPr>
              <a:t>Effect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of</a:t>
            </a:r>
            <a:r>
              <a:rPr lang="de-DE" sz="1600" dirty="0" smtClean="0">
                <a:latin typeface="Arial" charset="0"/>
              </a:rPr>
              <a:t> additives</a:t>
            </a:r>
            <a:endParaRPr lang="de-DE" sz="1600" dirty="0">
              <a:latin typeface="Arial" charset="0"/>
            </a:endParaRPr>
          </a:p>
          <a:p>
            <a:r>
              <a:rPr lang="de-DE" sz="1600" dirty="0" smtClean="0">
                <a:latin typeface="Arial" charset="0"/>
              </a:rPr>
              <a:t>-</a:t>
            </a:r>
            <a:r>
              <a:rPr lang="de-DE" sz="1600" dirty="0" err="1" smtClean="0">
                <a:latin typeface="Arial" charset="0"/>
              </a:rPr>
              <a:t>Answering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to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customer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 err="1" smtClean="0">
                <a:latin typeface="Arial" charset="0"/>
              </a:rPr>
              <a:t>complaints</a:t>
            </a:r>
            <a:endParaRPr lang="de-DE" sz="1600" dirty="0">
              <a:latin typeface="Arial" charset="0"/>
            </a:endParaRPr>
          </a:p>
          <a:p>
            <a:r>
              <a:rPr lang="de-DE" sz="1600" dirty="0" smtClean="0">
                <a:latin typeface="Arial" charset="0"/>
              </a:rPr>
              <a:t>-R &amp; D</a:t>
            </a:r>
            <a:endParaRPr lang="de-DE" sz="1600" dirty="0">
              <a:latin typeface="Arial" charset="0"/>
            </a:endParaRPr>
          </a:p>
          <a:p>
            <a:r>
              <a:rPr lang="de-DE" sz="1600" dirty="0">
                <a:latin typeface="Arial" charset="0"/>
              </a:rPr>
              <a:t>        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Cements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with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optimised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workability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and</a:t>
            </a:r>
            <a:r>
              <a:rPr lang="de-DE" sz="1600" dirty="0" smtClean="0">
                <a:solidFill>
                  <a:srgbClr val="FF0000"/>
                </a:solidFill>
                <a:latin typeface="Arial" charset="0"/>
              </a:rPr>
              <a:t> high </a:t>
            </a:r>
            <a:r>
              <a:rPr lang="de-DE" sz="1600" dirty="0" err="1" smtClean="0">
                <a:solidFill>
                  <a:srgbClr val="FF0000"/>
                </a:solidFill>
                <a:latin typeface="Arial" charset="0"/>
              </a:rPr>
              <a:t>uniformity</a:t>
            </a:r>
            <a:endParaRPr lang="de-DE" sz="1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9943" name="AutoShape 7"/>
          <p:cNvSpPr>
            <a:spLocks noChangeArrowheads="1"/>
          </p:cNvSpPr>
          <p:nvPr/>
        </p:nvSpPr>
        <p:spPr bwMode="auto">
          <a:xfrm>
            <a:off x="3378845" y="5589240"/>
            <a:ext cx="473075" cy="144462"/>
          </a:xfrm>
          <a:prstGeom prst="rightArrow">
            <a:avLst>
              <a:gd name="adj1" fmla="val 50000"/>
              <a:gd name="adj2" fmla="val 8186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42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1090479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Sustainability</a:t>
            </a:r>
            <a:r>
              <a:rPr lang="de-DE" sz="1600" b="1" dirty="0" smtClean="0">
                <a:latin typeface="+mj-lt"/>
              </a:rPr>
              <a:t> – Modern </a:t>
            </a:r>
            <a:r>
              <a:rPr lang="de-DE" sz="1600" b="1" dirty="0" err="1" smtClean="0">
                <a:latin typeface="+mj-lt"/>
              </a:rPr>
              <a:t>trends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duty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enterprise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strategy</a:t>
            </a:r>
            <a:r>
              <a:rPr lang="de-DE" sz="1600" b="1" dirty="0" smtClean="0">
                <a:latin typeface="+mj-lt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production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CO</a:t>
            </a:r>
            <a:r>
              <a:rPr lang="de-DE" sz="1600" b="1" baseline="-25000" dirty="0" smtClean="0">
                <a:latin typeface="+mj-lt"/>
              </a:rPr>
              <a:t>2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emission</a:t>
            </a:r>
            <a:r>
              <a:rPr lang="de-DE" sz="1600" b="1" dirty="0" smtClean="0">
                <a:latin typeface="+mj-lt"/>
              </a:rPr>
              <a:t> – CEM II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CEM III </a:t>
            </a:r>
            <a:r>
              <a:rPr lang="de-DE" sz="1600" b="1" dirty="0" err="1" smtClean="0">
                <a:latin typeface="+mj-lt"/>
              </a:rPr>
              <a:t>become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M-</a:t>
            </a:r>
            <a:r>
              <a:rPr lang="de-DE" sz="1600" b="1" dirty="0" err="1" smtClean="0">
                <a:latin typeface="+mj-lt"/>
              </a:rPr>
              <a:t>cements</a:t>
            </a:r>
            <a:r>
              <a:rPr lang="de-DE" sz="1600" b="1" dirty="0" smtClean="0">
                <a:latin typeface="+mj-lt"/>
              </a:rPr>
              <a:t> – </a:t>
            </a:r>
            <a:r>
              <a:rPr lang="de-DE" sz="1600" b="1" dirty="0" err="1" smtClean="0">
                <a:latin typeface="+mj-lt"/>
              </a:rPr>
              <a:t>opti</a:t>
            </a:r>
            <a:r>
              <a:rPr lang="en-GB" sz="1600" b="1" dirty="0" smtClean="0">
                <a:latin typeface="+mj-lt"/>
              </a:rPr>
              <a:t>mi</a:t>
            </a:r>
            <a:r>
              <a:rPr lang="de-DE" sz="1600" b="1" dirty="0" err="1" smtClean="0">
                <a:latin typeface="+mj-lt"/>
              </a:rPr>
              <a:t>sed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for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performance</a:t>
            </a:r>
            <a:r>
              <a:rPr lang="de-DE" sz="1600" b="1" dirty="0" smtClean="0">
                <a:latin typeface="+mj-lt"/>
              </a:rPr>
              <a:t>, durable </a:t>
            </a:r>
            <a:r>
              <a:rPr lang="de-DE" sz="1600" b="1" dirty="0" err="1">
                <a:latin typeface="+mj-lt"/>
              </a:rPr>
              <a:t>a</a:t>
            </a:r>
            <a:r>
              <a:rPr lang="de-DE" sz="1600" b="1" dirty="0" err="1" smtClean="0">
                <a:latin typeface="+mj-lt"/>
              </a:rPr>
              <a:t>nd</a:t>
            </a:r>
            <a:r>
              <a:rPr lang="de-DE" sz="1600" b="1" dirty="0" smtClean="0">
                <a:latin typeface="+mj-lt"/>
              </a:rPr>
              <a:t> uniform</a:t>
            </a:r>
            <a:endParaRPr lang="de-DE" sz="1600" b="1" u="sng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GB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vs.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parameters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Rheology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of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cement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paste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– Experience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from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5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years</a:t>
            </a: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  <a:latin typeface="+mj-lt"/>
              </a:rPr>
              <a:t>RheoZ</a:t>
            </a:r>
            <a:endParaRPr lang="de-DE" sz="1600" b="1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Summary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218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Precision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accuracy</a:t>
            </a:r>
            <a:r>
              <a:rPr lang="de-DE" dirty="0"/>
              <a:t/>
            </a:r>
            <a:br>
              <a:rPr lang="de-DE" dirty="0"/>
            </a:br>
            <a:r>
              <a:rPr lang="de-DE" sz="1600" b="0" dirty="0" smtClean="0"/>
              <a:t>Paste </a:t>
            </a:r>
            <a:r>
              <a:rPr lang="de-DE" sz="1600" b="0" dirty="0" err="1" smtClean="0"/>
              <a:t>made</a:t>
            </a:r>
            <a:r>
              <a:rPr lang="de-DE" sz="1600" b="0" dirty="0" smtClean="0"/>
              <a:t> </a:t>
            </a:r>
            <a:r>
              <a:rPr lang="de-DE" sz="1600" b="0" dirty="0" err="1" smtClean="0"/>
              <a:t>with</a:t>
            </a:r>
            <a:r>
              <a:rPr lang="de-DE" sz="1600" b="0" dirty="0" smtClean="0"/>
              <a:t> CEM I 52,5R (</a:t>
            </a:r>
            <a:r>
              <a:rPr lang="de-DE" sz="1600" b="0" dirty="0" err="1" smtClean="0"/>
              <a:t>four</a:t>
            </a:r>
            <a:r>
              <a:rPr lang="de-DE" sz="1600" b="0" dirty="0" smtClean="0"/>
              <a:t> </a:t>
            </a:r>
            <a:r>
              <a:rPr lang="de-DE" sz="1600" b="0" dirty="0" err="1" smtClean="0"/>
              <a:t>cement</a:t>
            </a:r>
            <a:r>
              <a:rPr lang="de-DE" sz="1600" b="0" dirty="0" smtClean="0"/>
              <a:t> </a:t>
            </a:r>
            <a:r>
              <a:rPr lang="de-DE" sz="1600" b="0" dirty="0" err="1" smtClean="0"/>
              <a:t>mixes</a:t>
            </a:r>
            <a:r>
              <a:rPr lang="de-DE" sz="1600" b="0" dirty="0" smtClean="0"/>
              <a:t>, </a:t>
            </a:r>
            <a:r>
              <a:rPr lang="de-DE" sz="1600" b="0" dirty="0" err="1" smtClean="0"/>
              <a:t>four</a:t>
            </a:r>
            <a:r>
              <a:rPr lang="de-DE" sz="1600" b="0" dirty="0" smtClean="0"/>
              <a:t> </a:t>
            </a:r>
            <a:r>
              <a:rPr lang="de-DE" sz="1600" b="0" dirty="0" err="1" smtClean="0"/>
              <a:t>viscometers</a:t>
            </a:r>
            <a:r>
              <a:rPr lang="de-DE" sz="1600" b="0" dirty="0" smtClean="0"/>
              <a:t>)</a:t>
            </a:r>
            <a:endParaRPr lang="de-DE" sz="1600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7331497"/>
              </p:ext>
            </p:extLst>
          </p:nvPr>
        </p:nvGraphicFramePr>
        <p:xfrm>
          <a:off x="935596" y="1196752"/>
          <a:ext cx="727280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76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Reference </a:t>
            </a:r>
            <a:r>
              <a:rPr lang="de-DE" dirty="0" err="1" smtClean="0"/>
              <a:t>cement</a:t>
            </a:r>
            <a:endParaRPr lang="de-DE" sz="1600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4C4C4C"/>
              </a:solidFill>
            </a:endParaRPr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2955025"/>
              </p:ext>
            </p:extLst>
          </p:nvPr>
        </p:nvGraphicFramePr>
        <p:xfrm>
          <a:off x="900000" y="1233000"/>
          <a:ext cx="7344000" cy="43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49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temperature</a:t>
            </a:r>
            <a:endParaRPr lang="de-D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325200" cy="411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72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</a:t>
            </a:r>
            <a:r>
              <a:rPr lang="de-DE" dirty="0" err="1"/>
              <a:t>S</a:t>
            </a:r>
            <a:r>
              <a:rPr lang="de-DE" dirty="0" err="1" smtClean="0"/>
              <a:t>ensitivity</a:t>
            </a:r>
            <a:r>
              <a:rPr lang="de-DE" dirty="0" smtClean="0"/>
              <a:t> w/c-ratio</a:t>
            </a:r>
            <a:endParaRPr lang="de-DE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325200" cy="411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30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technology</a:t>
            </a:r>
            <a:r>
              <a:rPr lang="de-DE" dirty="0" smtClean="0"/>
              <a:t> (</a:t>
            </a:r>
            <a:r>
              <a:rPr lang="de-DE" dirty="0" err="1" smtClean="0"/>
              <a:t>fineness</a:t>
            </a:r>
            <a:r>
              <a:rPr lang="de-DE" dirty="0" smtClean="0"/>
              <a:t>)</a:t>
            </a:r>
            <a:endParaRPr lang="de-DE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1090"/>
            <a:ext cx="6325200" cy="411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7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4C4C4C"/>
              </a:solidFill>
            </a:endParaRPr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6786137"/>
              </p:ext>
            </p:extLst>
          </p:nvPr>
        </p:nvGraphicFramePr>
        <p:xfrm>
          <a:off x="900000" y="1233000"/>
          <a:ext cx="7344000" cy="43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technology</a:t>
            </a:r>
            <a:r>
              <a:rPr lang="de-DE" dirty="0" smtClean="0"/>
              <a:t> (</a:t>
            </a:r>
            <a:r>
              <a:rPr lang="de-DE" dirty="0" err="1" smtClean="0"/>
              <a:t>fineness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31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technology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sz="1600" dirty="0" smtClean="0"/>
              <a:t>(</a:t>
            </a:r>
            <a:r>
              <a:rPr lang="de-DE" sz="1600" dirty="0" err="1" smtClean="0">
                <a:solidFill>
                  <a:srgbClr val="CC6600"/>
                </a:solidFill>
              </a:rPr>
              <a:t>common</a:t>
            </a:r>
            <a:r>
              <a:rPr lang="de-DE" sz="1600" dirty="0" smtClean="0"/>
              <a:t>/</a:t>
            </a:r>
            <a:r>
              <a:rPr lang="de-DE" sz="1600" dirty="0" smtClean="0">
                <a:solidFill>
                  <a:srgbClr val="6699FF"/>
                </a:solidFill>
              </a:rPr>
              <a:t>separate</a:t>
            </a:r>
            <a:r>
              <a:rPr lang="de-DE" sz="1600" dirty="0" smtClean="0"/>
              <a:t> </a:t>
            </a:r>
            <a:r>
              <a:rPr lang="de-DE" sz="1600" dirty="0" err="1" smtClean="0"/>
              <a:t>milling</a:t>
            </a:r>
            <a:r>
              <a:rPr lang="de-DE" sz="1600" dirty="0" smtClean="0"/>
              <a:t> CEM III/B 42,5 N)</a:t>
            </a:r>
            <a:endParaRPr lang="de-DE" sz="1600" dirty="0"/>
          </a:p>
        </p:txBody>
      </p:sp>
      <p:graphicFrame>
        <p:nvGraphicFramePr>
          <p:cNvPr id="4" name="Diagramm 3"/>
          <p:cNvGraphicFramePr>
            <a:graphicFrameLocks/>
          </p:cNvGraphicFramePr>
          <p:nvPr/>
        </p:nvGraphicFramePr>
        <p:xfrm>
          <a:off x="900000" y="1233000"/>
          <a:ext cx="7344000" cy="43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140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- CEM III/B </a:t>
            </a:r>
            <a:r>
              <a:rPr lang="de-DE" dirty="0" err="1" smtClean="0"/>
              <a:t>over</a:t>
            </a:r>
            <a:r>
              <a:rPr lang="de-DE" dirty="0" smtClean="0"/>
              <a:t> a </a:t>
            </a:r>
            <a:r>
              <a:rPr lang="de-DE" dirty="0" err="1" smtClean="0"/>
              <a:t>period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2 </a:t>
            </a:r>
            <a:r>
              <a:rPr lang="de-DE" dirty="0" err="1" smtClean="0"/>
              <a:t>years</a:t>
            </a:r>
            <a:endParaRPr lang="de-DE" sz="1600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4C4C4C"/>
              </a:solidFill>
            </a:endParaRPr>
          </a:p>
        </p:txBody>
      </p:sp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9424445"/>
              </p:ext>
            </p:extLst>
          </p:nvPr>
        </p:nvGraphicFramePr>
        <p:xfrm>
          <a:off x="900000" y="1233000"/>
          <a:ext cx="7344000" cy="43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02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698" y="1482725"/>
            <a:ext cx="643390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technology</a:t>
            </a:r>
            <a:r>
              <a:rPr lang="de-DE" dirty="0" smtClean="0"/>
              <a:t> (</a:t>
            </a:r>
            <a:r>
              <a:rPr lang="de-DE" dirty="0" err="1" smtClean="0"/>
              <a:t>gypsum</a:t>
            </a:r>
            <a:r>
              <a:rPr lang="de-DE" dirty="0" smtClean="0"/>
              <a:t> </a:t>
            </a:r>
            <a:r>
              <a:rPr lang="de-DE" dirty="0" err="1" smtClean="0"/>
              <a:t>phases</a:t>
            </a:r>
            <a:r>
              <a:rPr lang="de-DE" dirty="0" smtClean="0"/>
              <a:t>)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506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RheoZ</a:t>
            </a:r>
            <a:r>
              <a:rPr lang="de-DE" dirty="0" smtClean="0"/>
              <a:t> –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technology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461912"/>
              </p:ext>
            </p:extLst>
          </p:nvPr>
        </p:nvGraphicFramePr>
        <p:xfrm>
          <a:off x="683568" y="1196752"/>
          <a:ext cx="7772400" cy="4618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3989817" y="3079993"/>
            <a:ext cx="1859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latin typeface="+mn-lt"/>
              </a:rPr>
              <a:t>Start-</a:t>
            </a:r>
            <a:r>
              <a:rPr lang="de-DE" sz="1200" b="1" dirty="0" err="1" smtClean="0">
                <a:latin typeface="+mn-lt"/>
              </a:rPr>
              <a:t>up</a:t>
            </a:r>
            <a:r>
              <a:rPr lang="de-DE" sz="1200" b="1" dirty="0" smtClean="0">
                <a:latin typeface="+mn-lt"/>
              </a:rPr>
              <a:t> </a:t>
            </a:r>
            <a:r>
              <a:rPr lang="de-DE" sz="1200" b="1" dirty="0" err="1" smtClean="0">
                <a:latin typeface="+mn-lt"/>
              </a:rPr>
              <a:t>cement</a:t>
            </a:r>
            <a:r>
              <a:rPr lang="de-DE" sz="1200" b="1" dirty="0" smtClean="0">
                <a:latin typeface="+mn-lt"/>
              </a:rPr>
              <a:t> cooler</a:t>
            </a:r>
            <a:endParaRPr lang="de-DE" sz="1200" b="1" dirty="0">
              <a:latin typeface="+mn-lt"/>
            </a:endParaRPr>
          </a:p>
        </p:txBody>
      </p:sp>
      <p:sp>
        <p:nvSpPr>
          <p:cNvPr id="9" name="Pfeil nach links 8"/>
          <p:cNvSpPr/>
          <p:nvPr/>
        </p:nvSpPr>
        <p:spPr bwMode="auto">
          <a:xfrm rot="19219589">
            <a:off x="3685340" y="3429000"/>
            <a:ext cx="363882" cy="60579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Comparison</a:t>
            </a:r>
            <a:r>
              <a:rPr lang="de-DE" dirty="0" smtClean="0"/>
              <a:t> CEM I 52,5 R – w/c rate </a:t>
            </a:r>
            <a:r>
              <a:rPr lang="de-DE" dirty="0" err="1" smtClean="0"/>
              <a:t>constant</a:t>
            </a:r>
            <a:r>
              <a:rPr lang="de-DE" dirty="0" smtClean="0"/>
              <a:t> 0,485</a:t>
            </a:r>
            <a:endParaRPr lang="de-DE" dirty="0"/>
          </a:p>
        </p:txBody>
      </p:sp>
      <p:pic>
        <p:nvPicPr>
          <p:cNvPr id="4" name="Picture 3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466" y="1482725"/>
            <a:ext cx="642036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06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698" y="1482725"/>
            <a:ext cx="643390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Comparison</a:t>
            </a:r>
            <a:r>
              <a:rPr lang="de-DE" dirty="0" smtClean="0"/>
              <a:t> CEM I 52,5 R – </a:t>
            </a:r>
            <a:r>
              <a:rPr lang="de-DE" dirty="0" err="1" smtClean="0"/>
              <a:t>Consistence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beginning</a:t>
            </a:r>
            <a:r>
              <a:rPr lang="de-DE" dirty="0" smtClean="0"/>
              <a:t> </a:t>
            </a:r>
            <a:r>
              <a:rPr lang="de-DE" dirty="0" err="1" smtClean="0"/>
              <a:t>constant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149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1090479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Sustainability</a:t>
            </a:r>
            <a:r>
              <a:rPr lang="de-DE" sz="1600" b="1" dirty="0" smtClean="0">
                <a:latin typeface="+mj-lt"/>
              </a:rPr>
              <a:t> – Modern </a:t>
            </a:r>
            <a:r>
              <a:rPr lang="de-DE" sz="1600" b="1" dirty="0" err="1" smtClean="0">
                <a:latin typeface="+mj-lt"/>
              </a:rPr>
              <a:t>trends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duty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enterprise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strategy</a:t>
            </a:r>
            <a:r>
              <a:rPr lang="de-DE" sz="1600" b="1" dirty="0" smtClean="0">
                <a:latin typeface="+mj-lt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production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CO</a:t>
            </a:r>
            <a:r>
              <a:rPr lang="de-DE" sz="1600" b="1" baseline="-25000" dirty="0" smtClean="0">
                <a:latin typeface="+mj-lt"/>
              </a:rPr>
              <a:t>2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emission</a:t>
            </a:r>
            <a:r>
              <a:rPr lang="de-DE" sz="1600" b="1" dirty="0" smtClean="0">
                <a:latin typeface="+mj-lt"/>
              </a:rPr>
              <a:t> – CEM II </a:t>
            </a:r>
            <a:r>
              <a:rPr lang="de-DE" sz="1600" b="1" dirty="0" err="1" smtClean="0">
                <a:latin typeface="+mj-lt"/>
              </a:rPr>
              <a:t>and</a:t>
            </a:r>
            <a:r>
              <a:rPr lang="de-DE" sz="1600" b="1" dirty="0" smtClean="0">
                <a:latin typeface="+mj-lt"/>
              </a:rPr>
              <a:t> CEM III </a:t>
            </a:r>
            <a:r>
              <a:rPr lang="de-DE" sz="1600" b="1" dirty="0" err="1" smtClean="0">
                <a:latin typeface="+mj-lt"/>
              </a:rPr>
              <a:t>become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latin typeface="+mj-lt"/>
              </a:rPr>
              <a:t>M-</a:t>
            </a:r>
            <a:r>
              <a:rPr lang="de-DE" sz="1600" b="1" dirty="0" err="1" smtClean="0">
                <a:latin typeface="+mj-lt"/>
              </a:rPr>
              <a:t>cements</a:t>
            </a:r>
            <a:r>
              <a:rPr lang="de-DE" sz="1600" b="1" dirty="0" smtClean="0">
                <a:latin typeface="+mj-lt"/>
              </a:rPr>
              <a:t> – </a:t>
            </a:r>
            <a:r>
              <a:rPr lang="de-DE" sz="1600" b="1" dirty="0" err="1" smtClean="0">
                <a:latin typeface="+mj-lt"/>
              </a:rPr>
              <a:t>opti</a:t>
            </a:r>
            <a:r>
              <a:rPr lang="en-GB" sz="1600" b="1" dirty="0" smtClean="0">
                <a:latin typeface="+mj-lt"/>
              </a:rPr>
              <a:t>mi</a:t>
            </a:r>
            <a:r>
              <a:rPr lang="de-DE" sz="1600" b="1" dirty="0" err="1" smtClean="0">
                <a:latin typeface="+mj-lt"/>
              </a:rPr>
              <a:t>sed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for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performance</a:t>
            </a:r>
            <a:r>
              <a:rPr lang="de-DE" sz="1600" b="1" dirty="0" smtClean="0">
                <a:latin typeface="+mj-lt"/>
              </a:rPr>
              <a:t>, durable </a:t>
            </a:r>
            <a:r>
              <a:rPr lang="de-DE" sz="1600" b="1" dirty="0" err="1">
                <a:latin typeface="+mj-lt"/>
              </a:rPr>
              <a:t>a</a:t>
            </a:r>
            <a:r>
              <a:rPr lang="de-DE" sz="1600" b="1" dirty="0" err="1" smtClean="0">
                <a:latin typeface="+mj-lt"/>
              </a:rPr>
              <a:t>nd</a:t>
            </a:r>
            <a:r>
              <a:rPr lang="de-DE" sz="1600" b="1" dirty="0" smtClean="0">
                <a:latin typeface="+mj-lt"/>
              </a:rPr>
              <a:t> uniform</a:t>
            </a:r>
            <a:endParaRPr lang="de-DE" sz="1600" b="1" u="sng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GB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vs.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standard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parameters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err="1" smtClean="0">
                <a:latin typeface="+mj-lt"/>
              </a:rPr>
              <a:t>Rheology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of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cement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paste</a:t>
            </a:r>
            <a:r>
              <a:rPr lang="de-DE" sz="1600" b="1" dirty="0" smtClean="0">
                <a:latin typeface="+mj-lt"/>
              </a:rPr>
              <a:t> – Experience </a:t>
            </a:r>
            <a:r>
              <a:rPr lang="de-DE" sz="1600" b="1" dirty="0" err="1" smtClean="0">
                <a:latin typeface="+mj-lt"/>
              </a:rPr>
              <a:t>from</a:t>
            </a:r>
            <a:r>
              <a:rPr lang="de-DE" sz="1600" b="1" dirty="0" smtClean="0">
                <a:latin typeface="+mj-lt"/>
              </a:rPr>
              <a:t> 5 </a:t>
            </a:r>
            <a:r>
              <a:rPr lang="de-DE" sz="1600" b="1" dirty="0" err="1" smtClean="0">
                <a:latin typeface="+mj-lt"/>
              </a:rPr>
              <a:t>years</a:t>
            </a:r>
            <a:r>
              <a:rPr lang="de-DE" sz="1600" b="1" dirty="0" smtClean="0">
                <a:latin typeface="+mj-lt"/>
              </a:rPr>
              <a:t> </a:t>
            </a:r>
            <a:r>
              <a:rPr lang="de-DE" sz="1600" b="1" dirty="0" err="1" smtClean="0">
                <a:latin typeface="+mj-lt"/>
              </a:rPr>
              <a:t>RheoZ</a:t>
            </a:r>
            <a:endParaRPr lang="de-DE" sz="1600" b="1" dirty="0" smtClean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de-DE" sz="1600" b="1" dirty="0" smtClean="0">
                <a:solidFill>
                  <a:srgbClr val="0070C0"/>
                </a:solidFill>
                <a:latin typeface="+mj-lt"/>
              </a:rPr>
              <a:t>Summary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218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Summary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196752"/>
            <a:ext cx="8464550" cy="411480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de-DE" sz="1600" dirty="0" err="1" smtClean="0"/>
              <a:t>Sustainability</a:t>
            </a:r>
            <a:r>
              <a:rPr lang="de-DE" sz="1600" dirty="0" smtClean="0"/>
              <a:t> </a:t>
            </a:r>
            <a:r>
              <a:rPr lang="de-DE" sz="1600" dirty="0"/>
              <a:t>= </a:t>
            </a:r>
            <a:r>
              <a:rPr lang="de-DE" sz="1600" dirty="0" err="1" smtClean="0"/>
              <a:t>no</a:t>
            </a:r>
            <a:r>
              <a:rPr lang="de-DE" sz="1600" dirty="0" smtClean="0"/>
              <a:t> modern </a:t>
            </a:r>
            <a:r>
              <a:rPr lang="de-DE" sz="1600" dirty="0" err="1" smtClean="0"/>
              <a:t>trend</a:t>
            </a:r>
            <a:r>
              <a:rPr lang="de-DE" sz="1600" dirty="0"/>
              <a:t>, </a:t>
            </a:r>
            <a:r>
              <a:rPr lang="de-DE" sz="1600" dirty="0" smtClean="0"/>
              <a:t>but </a:t>
            </a:r>
            <a:r>
              <a:rPr lang="de-DE" sz="1600" dirty="0" err="1" smtClean="0"/>
              <a:t>duty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enterprise</a:t>
            </a:r>
            <a:r>
              <a:rPr lang="de-DE" sz="1600" dirty="0" smtClean="0"/>
              <a:t> </a:t>
            </a:r>
            <a:r>
              <a:rPr lang="de-DE" sz="1600" dirty="0" err="1" smtClean="0"/>
              <a:t>strategy</a:t>
            </a:r>
            <a:r>
              <a:rPr lang="de-DE" sz="1600" dirty="0" smtClean="0"/>
              <a:t>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de-DE" sz="1600" dirty="0" smtClean="0"/>
              <a:t>CEM II </a:t>
            </a:r>
            <a:r>
              <a:rPr lang="de-DE" sz="1600" dirty="0" err="1" smtClean="0"/>
              <a:t>and</a:t>
            </a:r>
            <a:r>
              <a:rPr lang="de-DE" sz="1600" dirty="0" smtClean="0"/>
              <a:t> CEM III </a:t>
            </a:r>
            <a:r>
              <a:rPr lang="de-DE" sz="1600" dirty="0" err="1" smtClean="0"/>
              <a:t>are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standard</a:t>
            </a:r>
            <a:r>
              <a:rPr lang="de-DE" sz="1600" dirty="0" smtClean="0"/>
              <a:t> </a:t>
            </a:r>
            <a:r>
              <a:rPr lang="de-DE" sz="1600" dirty="0" err="1" smtClean="0"/>
              <a:t>cements</a:t>
            </a:r>
            <a:r>
              <a:rPr lang="de-DE" sz="1600" dirty="0" smtClean="0"/>
              <a:t>, CEM X will </a:t>
            </a:r>
            <a:r>
              <a:rPr lang="de-DE" sz="1600" dirty="0" err="1" smtClean="0"/>
              <a:t>emerge</a:t>
            </a:r>
            <a:endParaRPr lang="de-DE" sz="1600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de-DE" sz="1600" dirty="0" smtClean="0"/>
              <a:t>Dyckerhoff </a:t>
            </a:r>
            <a:r>
              <a:rPr lang="de-DE" sz="1600" dirty="0" err="1" smtClean="0"/>
              <a:t>uses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composite</a:t>
            </a:r>
            <a:r>
              <a:rPr lang="de-DE" sz="1600" dirty="0" smtClean="0"/>
              <a:t> </a:t>
            </a:r>
            <a:r>
              <a:rPr lang="de-DE" sz="1600" dirty="0" err="1" smtClean="0"/>
              <a:t>cements</a:t>
            </a:r>
            <a:r>
              <a:rPr lang="de-DE" sz="1600" dirty="0" smtClean="0"/>
              <a:t> S, LL, V </a:t>
            </a:r>
            <a:r>
              <a:rPr lang="de-DE" sz="1600" dirty="0" err="1" smtClean="0"/>
              <a:t>and</a:t>
            </a:r>
            <a:r>
              <a:rPr lang="de-DE" sz="1600" dirty="0" smtClean="0"/>
              <a:t> P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de-DE" sz="16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de-DE" sz="1600" dirty="0" err="1" smtClean="0"/>
              <a:t>Seperate</a:t>
            </a:r>
            <a:r>
              <a:rPr lang="de-DE" sz="1600" dirty="0" smtClean="0"/>
              <a:t> </a:t>
            </a:r>
            <a:r>
              <a:rPr lang="de-DE" sz="1600" dirty="0" err="1" smtClean="0"/>
              <a:t>milling</a:t>
            </a:r>
            <a:r>
              <a:rPr lang="de-DE" sz="1600" dirty="0" smtClean="0"/>
              <a:t> </a:t>
            </a:r>
            <a:r>
              <a:rPr lang="de-DE" sz="1600" dirty="0" err="1" smtClean="0"/>
              <a:t>enables</a:t>
            </a:r>
            <a:r>
              <a:rPr lang="de-DE" sz="1600" dirty="0" smtClean="0"/>
              <a:t> high </a:t>
            </a:r>
            <a:r>
              <a:rPr lang="de-DE" sz="1600" dirty="0" err="1" smtClean="0"/>
              <a:t>performance</a:t>
            </a:r>
            <a:r>
              <a:rPr lang="de-DE" sz="1600" dirty="0" smtClean="0"/>
              <a:t>, </a:t>
            </a:r>
            <a:r>
              <a:rPr lang="de-DE" sz="1600" dirty="0" err="1" smtClean="0"/>
              <a:t>durability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uniformity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 multi-</a:t>
            </a:r>
            <a:r>
              <a:rPr lang="de-DE" sz="1600" dirty="0" err="1" smtClean="0"/>
              <a:t>component</a:t>
            </a:r>
            <a:r>
              <a:rPr lang="de-DE" sz="1600" dirty="0" smtClean="0"/>
              <a:t> </a:t>
            </a:r>
            <a:r>
              <a:rPr lang="de-DE" sz="1600" dirty="0" err="1" smtClean="0"/>
              <a:t>cements</a:t>
            </a:r>
            <a:endParaRPr lang="de-DE" sz="1600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de-DE" sz="1600" dirty="0" smtClean="0"/>
              <a:t>M-</a:t>
            </a:r>
            <a:r>
              <a:rPr lang="de-DE" sz="1600" dirty="0" err="1" smtClean="0"/>
              <a:t>cements</a:t>
            </a:r>
            <a:r>
              <a:rPr lang="de-DE" sz="1600" dirty="0" smtClean="0"/>
              <a:t> </a:t>
            </a:r>
            <a:r>
              <a:rPr lang="de-DE" sz="1600" dirty="0" err="1" smtClean="0"/>
              <a:t>combine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positive </a:t>
            </a:r>
            <a:r>
              <a:rPr lang="de-DE" sz="1600" dirty="0" err="1" smtClean="0"/>
              <a:t>properties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/>
              <a:t>c</a:t>
            </a:r>
            <a:r>
              <a:rPr lang="de-DE" sz="1600" dirty="0" err="1" smtClean="0"/>
              <a:t>linker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composites</a:t>
            </a:r>
            <a:endParaRPr lang="de-DE" sz="1600" dirty="0" smtClean="0"/>
          </a:p>
          <a:p>
            <a:pPr>
              <a:lnSpc>
                <a:spcPct val="150000"/>
              </a:lnSpc>
            </a:pPr>
            <a:endParaRPr lang="de-DE" sz="16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de-DE" sz="1600" dirty="0" smtClean="0"/>
              <a:t>Part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product</a:t>
            </a:r>
            <a:r>
              <a:rPr lang="de-DE" sz="1600" dirty="0" smtClean="0"/>
              <a:t> </a:t>
            </a:r>
            <a:r>
              <a:rPr lang="de-DE" sz="1600" dirty="0" err="1" smtClean="0"/>
              <a:t>strategy</a:t>
            </a:r>
            <a:r>
              <a:rPr lang="de-DE" sz="1600" dirty="0" smtClean="0"/>
              <a:t> </a:t>
            </a:r>
            <a:r>
              <a:rPr lang="de-DE" sz="1600" dirty="0" err="1" smtClean="0"/>
              <a:t>is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high </a:t>
            </a:r>
            <a:r>
              <a:rPr lang="de-DE" sz="1600" dirty="0" err="1" smtClean="0"/>
              <a:t>uniformity</a:t>
            </a:r>
            <a:r>
              <a:rPr lang="de-DE" sz="1600" dirty="0" smtClean="0"/>
              <a:t> (</a:t>
            </a:r>
            <a:r>
              <a:rPr lang="de-DE" sz="1600" dirty="0" err="1" smtClean="0"/>
              <a:t>assessed</a:t>
            </a:r>
            <a:r>
              <a:rPr lang="de-DE" sz="1600" dirty="0" smtClean="0"/>
              <a:t> </a:t>
            </a:r>
            <a:r>
              <a:rPr lang="de-DE" sz="1600" dirty="0" err="1" smtClean="0"/>
              <a:t>with</a:t>
            </a:r>
            <a:r>
              <a:rPr lang="de-DE" sz="1600" dirty="0" smtClean="0"/>
              <a:t> </a:t>
            </a:r>
            <a:r>
              <a:rPr lang="de-DE" sz="1600" dirty="0" err="1" smtClean="0"/>
              <a:t>new</a:t>
            </a:r>
            <a:r>
              <a:rPr lang="de-DE" sz="1600" dirty="0" smtClean="0"/>
              <a:t> </a:t>
            </a:r>
            <a:r>
              <a:rPr lang="de-DE" sz="1600" dirty="0" err="1" smtClean="0"/>
              <a:t>measurement</a:t>
            </a:r>
            <a:r>
              <a:rPr lang="de-DE" sz="1600" dirty="0" smtClean="0"/>
              <a:t> </a:t>
            </a:r>
            <a:r>
              <a:rPr lang="de-DE" sz="1600" dirty="0" err="1" smtClean="0"/>
              <a:t>techniques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optimisation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workability</a:t>
            </a:r>
            <a:r>
              <a:rPr lang="de-DE" sz="1600" dirty="0" smtClean="0"/>
              <a:t>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de-DE" sz="1600" dirty="0" err="1" smtClean="0"/>
              <a:t>Five</a:t>
            </a:r>
            <a:r>
              <a:rPr lang="de-DE" sz="1600" dirty="0" smtClean="0"/>
              <a:t> </a:t>
            </a:r>
            <a:r>
              <a:rPr lang="de-DE" sz="1600" dirty="0" err="1" smtClean="0"/>
              <a:t>years</a:t>
            </a:r>
            <a:r>
              <a:rPr lang="de-DE" sz="1600" dirty="0" smtClean="0"/>
              <a:t> Dyckerhoff </a:t>
            </a:r>
            <a:r>
              <a:rPr lang="de-DE" sz="1600" dirty="0" err="1" smtClean="0"/>
              <a:t>RheoZ</a:t>
            </a:r>
            <a:r>
              <a:rPr lang="de-DE" sz="1600" dirty="0" smtClean="0"/>
              <a:t> =&gt; </a:t>
            </a:r>
            <a:r>
              <a:rPr lang="de-DE" sz="1600" dirty="0" err="1" smtClean="0"/>
              <a:t>Cements</a:t>
            </a:r>
            <a:r>
              <a:rPr lang="de-DE" sz="1600" dirty="0" smtClean="0"/>
              <a:t> </a:t>
            </a:r>
            <a:r>
              <a:rPr lang="de-DE" sz="1600" dirty="0" err="1" smtClean="0"/>
              <a:t>with</a:t>
            </a:r>
            <a:r>
              <a:rPr lang="de-DE" sz="1600" dirty="0" smtClean="0"/>
              <a:t> high </a:t>
            </a:r>
            <a:r>
              <a:rPr lang="de-DE" sz="1600" dirty="0" err="1" smtClean="0"/>
              <a:t>optimised</a:t>
            </a:r>
            <a:r>
              <a:rPr lang="de-DE" sz="1600" dirty="0" smtClean="0"/>
              <a:t> </a:t>
            </a:r>
            <a:r>
              <a:rPr lang="de-DE" sz="1600" dirty="0" err="1" smtClean="0"/>
              <a:t>uniformity</a:t>
            </a:r>
            <a:r>
              <a:rPr lang="de-DE" sz="1600" dirty="0" smtClean="0"/>
              <a:t> </a:t>
            </a:r>
            <a:r>
              <a:rPr lang="de-DE" sz="1600" dirty="0" err="1" smtClean="0"/>
              <a:t>regarding</a:t>
            </a:r>
            <a:r>
              <a:rPr lang="de-DE" sz="1600" dirty="0" smtClean="0"/>
              <a:t> </a:t>
            </a:r>
            <a:r>
              <a:rPr lang="de-DE" sz="1600" dirty="0" err="1" smtClean="0"/>
              <a:t>workability</a:t>
            </a:r>
            <a:r>
              <a:rPr lang="de-DE" sz="1600" dirty="0" smtClean="0"/>
              <a:t>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de-DE" sz="1600" dirty="0" err="1" smtClean="0"/>
              <a:t>Aim</a:t>
            </a:r>
            <a:r>
              <a:rPr lang="de-DE" sz="1600" dirty="0" smtClean="0"/>
              <a:t>: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 err="1" smtClean="0"/>
              <a:t>bridge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gap</a:t>
            </a:r>
            <a:r>
              <a:rPr lang="de-DE" sz="1600" dirty="0" smtClean="0"/>
              <a:t> </a:t>
            </a:r>
            <a:r>
              <a:rPr lang="de-DE" sz="1600" dirty="0" err="1" smtClean="0"/>
              <a:t>between</a:t>
            </a:r>
            <a:r>
              <a:rPr lang="de-DE" sz="1600" dirty="0" smtClean="0"/>
              <a:t> </a:t>
            </a:r>
            <a:r>
              <a:rPr lang="de-DE" sz="1600" dirty="0" err="1" smtClean="0"/>
              <a:t>cement</a:t>
            </a:r>
            <a:r>
              <a:rPr lang="de-DE" sz="1600" dirty="0" smtClean="0"/>
              <a:t> </a:t>
            </a:r>
            <a:r>
              <a:rPr lang="de-DE" sz="1600" dirty="0" err="1" smtClean="0"/>
              <a:t>rheology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rheology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mortar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concrete</a:t>
            </a:r>
            <a:endParaRPr lang="de-DE" sz="1600" dirty="0" smtClean="0"/>
          </a:p>
        </p:txBody>
      </p:sp>
    </p:spTree>
    <p:extLst>
      <p:ext uri="{BB962C8B-B14F-4D97-AF65-F5344CB8AC3E}">
        <p14:creationId xmlns:p14="http://schemas.microsoft.com/office/powerpoint/2010/main" val="106932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36600" y="6524625"/>
            <a:ext cx="4267200" cy="228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184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8713"/>
            <a:ext cx="8351837" cy="50371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8471" name="Rectangle 7"/>
          <p:cNvSpPr>
            <a:spLocks noGrp="1" noChangeArrowheads="1"/>
          </p:cNvSpPr>
          <p:nvPr>
            <p:ph type="title"/>
          </p:nvPr>
        </p:nvSpPr>
        <p:spPr>
          <a:xfrm>
            <a:off x="467544" y="269875"/>
            <a:ext cx="7772400" cy="644525"/>
          </a:xfrm>
        </p:spPr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11560" y="1772816"/>
            <a:ext cx="785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latin typeface="+mj-lt"/>
              </a:rPr>
              <a:t>Heraklit - </a:t>
            </a:r>
            <a:r>
              <a:rPr lang="de-DE" sz="1400" b="1" dirty="0" err="1" smtClean="0">
                <a:solidFill>
                  <a:srgbClr val="FF0000"/>
                </a:solidFill>
                <a:latin typeface="+mj-lt"/>
              </a:rPr>
              <a:t>panta</a:t>
            </a:r>
            <a:r>
              <a:rPr lang="de-DE" sz="1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de-DE" sz="1400" b="1" dirty="0" err="1" smtClean="0">
                <a:solidFill>
                  <a:srgbClr val="FF0000"/>
                </a:solidFill>
                <a:latin typeface="+mj-lt"/>
              </a:rPr>
              <a:t>rhei</a:t>
            </a:r>
            <a:r>
              <a:rPr lang="de-DE" sz="1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de-DE" sz="1400" b="1" dirty="0" smtClean="0">
                <a:latin typeface="+mj-lt"/>
              </a:rPr>
              <a:t>– </a:t>
            </a:r>
            <a:r>
              <a:rPr lang="de-DE" sz="1400" b="1" dirty="0" err="1" smtClean="0">
                <a:latin typeface="+mj-lt"/>
              </a:rPr>
              <a:t>everything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flows</a:t>
            </a:r>
            <a:r>
              <a:rPr lang="de-DE" sz="1400" b="1" dirty="0" smtClean="0">
                <a:latin typeface="+mj-lt"/>
              </a:rPr>
              <a:t>, </a:t>
            </a:r>
            <a:r>
              <a:rPr lang="de-DE" sz="1400" b="1" dirty="0" err="1" smtClean="0">
                <a:latin typeface="+mj-lt"/>
              </a:rPr>
              <a:t>even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the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mountains</a:t>
            </a:r>
            <a:r>
              <a:rPr lang="de-DE" sz="1400" b="1" dirty="0" smtClean="0">
                <a:latin typeface="+mj-lt"/>
              </a:rPr>
              <a:t>, </a:t>
            </a:r>
            <a:r>
              <a:rPr lang="de-DE" sz="1400" b="1" dirty="0" err="1" smtClean="0">
                <a:latin typeface="+mj-lt"/>
              </a:rPr>
              <a:t>you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have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to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wait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long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enough</a:t>
            </a:r>
            <a:endParaRPr lang="de-DE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953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64BE"/>
      </a:dk2>
      <a:lt2>
        <a:srgbClr val="DBDBDB"/>
      </a:lt2>
      <a:accent1>
        <a:srgbClr val="4C4C4C"/>
      </a:accent1>
      <a:accent2>
        <a:srgbClr val="808080"/>
      </a:accent2>
      <a:accent3>
        <a:srgbClr val="FFFFFF"/>
      </a:accent3>
      <a:accent4>
        <a:srgbClr val="000000"/>
      </a:accent4>
      <a:accent5>
        <a:srgbClr val="B2B2B2"/>
      </a:accent5>
      <a:accent6>
        <a:srgbClr val="737373"/>
      </a:accent6>
      <a:hlink>
        <a:srgbClr val="B2B2B2"/>
      </a:hlink>
      <a:folHlink>
        <a:srgbClr val="66A2D8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64BE"/>
        </a:dk2>
        <a:lt2>
          <a:srgbClr val="DBDBDB"/>
        </a:lt2>
        <a:accent1>
          <a:srgbClr val="4C4C4C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737373"/>
        </a:accent6>
        <a:hlink>
          <a:srgbClr val="B2B2B2"/>
        </a:hlink>
        <a:folHlink>
          <a:srgbClr val="66A2D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2125</Words>
  <Application>Microsoft Office PowerPoint</Application>
  <PresentationFormat>Bildschirmpräsentation (4:3)</PresentationFormat>
  <Paragraphs>583</Paragraphs>
  <Slides>52</Slides>
  <Notes>1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52</vt:i4>
      </vt:variant>
    </vt:vector>
  </HeadingPairs>
  <TitlesOfParts>
    <vt:vector size="55" baseType="lpstr">
      <vt:lpstr>Leere Präsentation</vt:lpstr>
      <vt:lpstr>Photo Editor Photo</vt:lpstr>
      <vt:lpstr>Diagramm</vt:lpstr>
      <vt:lpstr>Quo vadis caementum – nothing goes without rheology </vt:lpstr>
      <vt:lpstr>Content</vt:lpstr>
      <vt:lpstr>CO2 Ranking industry</vt:lpstr>
      <vt:lpstr>Cement Technology  Roadmap 2009</vt:lpstr>
      <vt:lpstr>Content</vt:lpstr>
      <vt:lpstr>PowerPoint-Präsentation</vt:lpstr>
      <vt:lpstr>PowerPoint-Präsentation</vt:lpstr>
      <vt:lpstr>PowerPoint-Präsentation</vt:lpstr>
      <vt:lpstr>CEM II = Standard cements in Germany</vt:lpstr>
      <vt:lpstr>Clinker rate – Cements Germany vs. Dyckerhoff</vt:lpstr>
      <vt:lpstr>CEM II = Composite cements</vt:lpstr>
      <vt:lpstr>Reaction of C3S + finely ground limestone</vt:lpstr>
      <vt:lpstr>Reaction of C3S + finely ground limestone</vt:lpstr>
      <vt:lpstr>Content</vt:lpstr>
      <vt:lpstr>CEM II in cement standard EN 197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CEM X –  Continuation of CEM II/B-M EN 197-1 Expansion / Bauaufsichtliche Zulassung</vt:lpstr>
      <vt:lpstr>Content</vt:lpstr>
      <vt:lpstr>Customer benefit analysis cement „Welche Nutzenfaktoren sind Ihnen am Zement/Lieferanten besonders wichtig?“</vt:lpstr>
      <vt:lpstr>Product strategy Dyckerhoff =  . . .  + Product uniformity</vt:lpstr>
      <vt:lpstr>Product uniformity</vt:lpstr>
      <vt:lpstr>Produktgleichmäßigkeit Verarbeitungseigenschaften Beton</vt:lpstr>
      <vt:lpstr>PowerPoint-Präsentation</vt:lpstr>
      <vt:lpstr>Product uniformity – Workability of cement paste</vt:lpstr>
      <vt:lpstr>Hydraulic binder rheology with the Viskomat NT</vt:lpstr>
      <vt:lpstr>Rheometry cement paste with Viskomat NT</vt:lpstr>
      <vt:lpstr>Rheomety in quality control: Torque M = f (time t) </vt:lpstr>
      <vt:lpstr>Rheometry in quality control:  Ansteifen/Rücksteifen = f (shipping date)</vt:lpstr>
      <vt:lpstr>Changing workability </vt:lpstr>
      <vt:lpstr>Yield stress vs. heat development/reactivity clinker</vt:lpstr>
      <vt:lpstr>Rheology laboratory Dyckerhoff  </vt:lpstr>
      <vt:lpstr>Content</vt:lpstr>
      <vt:lpstr>RheoZ – Precision and accuracy Paste made with CEM I 52,5R (four cement mixes, four viscometers)</vt:lpstr>
      <vt:lpstr>RheoZ – Reference cement</vt:lpstr>
      <vt:lpstr>RheoZ – Sensitivity temperature</vt:lpstr>
      <vt:lpstr>RheoZ – Sensitivity w/c-ratio</vt:lpstr>
      <vt:lpstr>RheoZ – Sensitivity technology (fineness)</vt:lpstr>
      <vt:lpstr>RheoZ – Sensitivity technology (fineness)</vt:lpstr>
      <vt:lpstr>RheoZ – Sensitivity technology  (common/separate milling CEM III/B 42,5 N)</vt:lpstr>
      <vt:lpstr>RheoZ - CEM III/B over a period of 2 years</vt:lpstr>
      <vt:lpstr>RheoZ – Sensitivity technology (gypsum phases) </vt:lpstr>
      <vt:lpstr>RheoZ – Sensitivity technology</vt:lpstr>
      <vt:lpstr>Comparison CEM I 52,5 R – w/c rate constant 0,485</vt:lpstr>
      <vt:lpstr>Comparison CEM I 52,5 R – Consistence at beginning constant </vt:lpstr>
      <vt:lpstr>Content</vt:lpstr>
      <vt:lpstr>Summary</vt:lpstr>
      <vt:lpstr>Thank you for your attention!</vt:lpstr>
    </vt:vector>
  </TitlesOfParts>
  <Company>뿿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Apple User</dc:creator>
  <cp:lastModifiedBy>Hornung Ditmar</cp:lastModifiedBy>
  <cp:revision>196</cp:revision>
  <dcterms:created xsi:type="dcterms:W3CDTF">2011-08-24T14:52:07Z</dcterms:created>
  <dcterms:modified xsi:type="dcterms:W3CDTF">2012-03-07T11:05:22Z</dcterms:modified>
</cp:coreProperties>
</file>